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5.xml" ContentType="application/inkml+xml"/>
  <Override PartName="/ppt/theme/theme1.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7.xml" ContentType="application/inkml+xml"/>
  <Override PartName="/ppt/ink/ink6.xml" ContentType="application/inkml+xml"/>
  <Override PartName="/ppt/ink/ink8.xml" ContentType="application/inkml+xml"/>
  <Override PartName="/ppt/ink/ink9.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7" r:id="rId4"/>
    <p:sldId id="276" r:id="rId5"/>
    <p:sldId id="277" r:id="rId6"/>
    <p:sldId id="278" r:id="rId7"/>
    <p:sldId id="279" r:id="rId8"/>
    <p:sldId id="280" r:id="rId9"/>
    <p:sldId id="258" r:id="rId10"/>
    <p:sldId id="259" r:id="rId11"/>
    <p:sldId id="260" r:id="rId12"/>
    <p:sldId id="261" r:id="rId13"/>
    <p:sldId id="262" r:id="rId14"/>
    <p:sldId id="263" r:id="rId15"/>
    <p:sldId id="264" r:id="rId16"/>
    <p:sldId id="265" r:id="rId17"/>
    <p:sldId id="266" r:id="rId18"/>
    <p:sldId id="267" r:id="rId19"/>
    <p:sldId id="273" r:id="rId20"/>
    <p:sldId id="268" r:id="rId21"/>
    <p:sldId id="269" r:id="rId22"/>
    <p:sldId id="270" r:id="rId23"/>
    <p:sldId id="271" r:id="rId24"/>
    <p:sldId id="272" r:id="rId25"/>
    <p:sldId id="274"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07T03:35:50.231"/>
    </inkml:context>
    <inkml:brush xml:id="br0">
      <inkml:brushProperty name="width" value="0.05292" units="cm"/>
      <inkml:brushProperty name="height" value="0.05292" units="cm"/>
      <inkml:brushProperty name="color" value="#FF0000"/>
    </inkml:brush>
  </inkml:definitions>
  <inkml:trace contextRef="#ctx0" brushRef="#br0">0 755 156 0,'0'-11'179'0,"0"3"-34"0,0 0-39 16,0 1-31-16,0 4-9 0,0-5-4 16,0 8 2-16,0 0-1 0,0 0-1 15,0 4 0-15,0 3-3 0,0 0-4 0,0 1-3 16,0 7 2-16,0-1-4 0,0 5-4 0,0 3-7 16,0 0 1-16,0 7 6 0,0 4 10 15,0 7 9-15,0 4 11 0,0 12 10 0,0 2 3 16,0 7-5-16,0 5-14 0,0 11-11 15,0 3-12-15,0 4-15 0,0 3-6 16,0 1-4-16,0 0-2 0,0-1-4 0,0 1 1 16,0-4 1-16,0 0 2 0,0-4 1 15,0-7-2-15,0-7-2 0,0-5-4 0,0-5-6 16,0-9-4-16,0-8-5 0,0-5-3 16,0-9-6-16,0-8-13 0,0-2-39 15,0-8-55-15,0-11-66 0,0-8-66 0,0-6-84 16,0-15-44-16,0-8 10 0,0-4 38 15,0-10 59-15</inkml:trace>
  <inkml:trace contextRef="#ctx0" brushRef="#br0" timeOffset="11060.15">4402 2689 215 0,'20'-11'261'0,"-1"0"20"16,-5 0-49-16,-2 0-80 0,-5-1-47 15,-1 9-31-15,-6-4-25 0,0 3-18 16,-6 4-13-16,-1 4-4 0,-5 6 1 0,-8 2 8 16,-6 2 9-16,-1 12 9 0,-5-1 9 0,-1 13 2 15,1 5 3-15,-13 9-1 0,5 3-1 16,-5 7 2-16,-8 11-1 0,2 4 5 16,-1 7 6-16,-7 11 1 0,6 1 2 0,-5 6-2 15,-1 4-6-15,8 1-10 0,-8-5-12 16,6 1-11-16,8-4-10 0,-1-8-8 0,7 1-5 15,1-8-1-15,5-7-1 0,1-4 1 16,5-3-14-16,1-8-29 0,6-10-41 0,1-5-48 16,6-6-47-16,0-9-69 0,7-9-98 15,-1-12-31-15,0-15 10 0,7-15 29 0,7-10 38 16</inkml:trace>
  <inkml:trace contextRef="#ctx0" brushRef="#br0" timeOffset="11275.82">4800 2630 204 0,'12'-7'261'15,"-6"0"15"-15,2-1-53 0,-8 8-57 0,0 0-41 16,0 0-26-16,-8 8-11 0,2-1 5 15,0 7 3-15,0 5 9 0,-1 6 2 0,-6 12 5 16,0 3-1-16,-1 8-7 0,2 6-9 16,-59 17-16-16</inkml:trace>
  <inkml:trace contextRef="#ctx0" brushRef="#br0" timeOffset="12381.9">4578 2652 88 0,'-13'0'137'0,"6"0"-19"16,-5 0-19-16,5-4-13 0,-6 4-11 15,13 0-6-15,-6-3-7 0,-1 3-9 0,7 0-7 16,-7 0-7-16,7 0-6 0,0 0-1 16,-6 0-1-16,6 0 2 0,0 0 2 0,0 0-3 15,0 0-5-15,0 0-7 0,0 3-7 16,0 1-3-16,0 3 4 0,0 4 4 16,0 8 9-16,0 6 8 0,0 5 6 0,6 6-1 15,-6 8-4-15,0 4-5 0,7 7-5 0,-7 3-8 16,7 8-1-16,-1 0-4 0,0 8 1 15,1 2 0-15,0 5 1 0,-1 7 2 16,0 0 0-16,1 7 2 0,-1 4-1 0,1-4 0 16,0 4-2-16,-1 0-4 0,0 1-2 0,8-6-3 15,-8-3 0-15,0 5 0 0,1-4 0 16,6-4-1-16,-6-4 0 0,5-4-1 0,-4-6-1 16,4-4-8-16,-6-8-10 0,1-7-10 15,0-8-8-15,-1-6-1 0,-6-9-14 16,7-6-19-16,-7-8-28 0,0-9-33 15,0-9-49-15,-7-9-67 0,7-9-22 0,-6-8 6 16,-8-6 27-16</inkml:trace>
  <inkml:trace contextRef="#ctx0" brushRef="#br0" timeOffset="12679.9">3660 4034 72 0,'0'-4'278'0,"-6"-4"32"0,-2-3 20 16,8 0-85-16,0 4-73 0,-6-4-55 16,12 0-44-16,-6 4-30 0,8-4-20 0,4 0-14 15,8 0-9-15,-1-1-2 0,7-2-1 16,7 0-1-16,5 3-1 0,2-5 1 0,12 6 2 15,0-5 1-15,1 4 0 0,5 0 2 16,1 4-1-16,6-4-13 0,-6 3-23 0,-8 5-33 16,1-1-38-16,-5-3-50 0,-15 7-65 15,1-4-47-15,-8 0-7 0,-5 4 14 0,-14-3 32 16</inkml:trace>
  <inkml:trace contextRef="#ctx0" brushRef="#br0" timeOffset="12996.6">5769 2693 141 0,'14'-26'281'16,"-8"0"23"-16,1 4 18 0,-1 1-117 16,-6 1-63-16,0 6-40 0,7-1-30 0,-7 4-19 15,0 4-16-15,0 0-15 0,-7 3-6 16,7 1-2-16,0 6 4 0,-6 4 3 16,-1 9 7-16,-5 5 9 0,-2 13 7 0,2 9 8 15,-8 12 3-15,0 18 2 0,-5 11-1 16,-2 12-1-16,1 10 0 0,0 11-7 0,0 7-6 15,0 8-10-15,7 1-6 0</inkml:trace>
  <inkml:trace contextRef="#ctx0" brushRef="#br0" timeOffset="13694.07">6031 1601 289 0,'-7'3'374'0,"0"1"41"0,1-4 25 16,-1-4-148-16,1 4-88 0,0 0-68 16,-2 0-69-16,8 0-63 0,0 0-52 0,-6 0-49 15,6 0-51-15,-6 0-56 0,6 0-55 16,0 0-64-16,-6 0-17 0,6 4 14 16,-8-8 33-16</inkml:trace>
  <inkml:trace contextRef="#ctx0" brushRef="#br0" timeOffset="15872.93">7177 3443 6 0,'-13'3'188'0,"6"-3"18"0,0 4-38 15,-5-4-35-15,12 0-29 0,-7 0-31 16,7 0-20-16,0 0-8 0,0-4-2 15,13 4 5-15,-7-3 12 0,8-1 12 0,5 1 10 16,7-5 5-16,0 5 4 0,7-4-2 16,6 0-4-16,7-1-7 0,-1-2-6 0,7-2-11 15,1 5-8-15,4-4-11 0,-4 4-7 16,5-4-8-16,1 0-5 0,0 0-6 0,0 4-3 16,-7-5-3-16,-1 4-8 0,-4 1-18 15,-9 0-25-15,-5 0-31 0,-7 3-38 16,0 0-45-16,-7 1-42 0,-12 3-43 0,0 0-50 15,-7 0-10-15,-7 3 14 0,-6 1 35 16</inkml:trace>
  <inkml:trace contextRef="#ctx0" brushRef="#br0" timeOffset="16178.08">7144 4018 224 0,'-13'4'273'0,"0"0"25"0,0 0-66 16,0-4-51-16,6 0-45 0,7 0-43 0,7-4-32 15,-1 0-24-15,14 0-16 0,6-3-8 16,0 0-3-16,13-4 0 0,0 3 0 15,7 2-1-15,-1-6-3 0,8 5 0 0,-1 0-2 16,-1-1-11-16,2-3-20 0,-1 8-30 16,-13-5-38-16,7 4-49 0,-7 1-70 15,-13-1-53-15,-1 1-11 0,-11 3 11 0,-8-4 29 16</inkml:trace>
  <inkml:trace contextRef="#ctx0" brushRef="#br0" timeOffset="18141.89">10934 2176 7 0,'0'-4'155'0,"0"4"7"16,-6 0-59-16,-7 4-39 0,0 0-21 15,-7 7-14-15,1 0-8 0,-1 3-3 16,0 4 2-16,1 4-2 0,6 0 8 0,-6 7 16 15,5 5 12-15,2 6 5 0,-2 7 5 16,2 12 3-16,-1 3-5 0,-1 12-14 16,-5 6-9-16,0 8-6 0,6 11-6 0,-13 4-5 15,6 10-1-15,0 5-4 0,-5 3 0 16,5 3-3-16,0 3-1 0,1-5-5 0,-1-1-2 16,7-7-1-16,0-8-2 0,0-11-1 15,0-7 2-15,6-7 1 0,1-12-1 16,0-6 3-16,-2-12 0 0,2-11-1 0,6-7-29 15,0-7-46-15,0-15-75 0,0-11-71 16,-6-7-40-16,6-12-16 0,0-7 15 16</inkml:trace>
  <inkml:trace contextRef="#ctx0" brushRef="#br0" timeOffset="19406.16">10857 2180 7 0,'-7'-8'164'15,"0"5"-6"-15,1-6-28 0,6 3-15 16,0 2-16-16,-6-4-22 0,12 1-16 0,-6 4-15 15,6-8-9-15,14 3-6 0,-1-3-1 16,7 1 1-16,0-1 2 0,13 0 0 16,7 0 0-16,-1 0-5 0,14 0-3 0,0 4-5 15,0-1-4-15,6 0-5 0,0 4-2 16,7 1 0-16,-7 3-2 0,0 3 0 0,0 1-2 16,0 1 2-16,-6 2 0 0,-1 0 0 15,7 0 0-15,-6 1 0 0,0-1-1 0,0 0-1 16,6-4 0-16,6 2-3 15,-6-2-1-15,14 1-1 0,-2 0 0 0,2 3-2 16,6-7-1-16,6 4 1 0,-7-1 0 0,7 1 1 16,0-4-3-16,7 3 4 0,-7-3 0 15,-6 4 0-15,6-4 0 0,-6 0 2 16,-7 4 0-16,-6-1-2 0,-7-3 0 0,-6 4 0 16,-8-4-1-16,-11 0-1 0,-1 4 2 15,-7-4-1-15,-12 0 1 0,5 0 0 16,-5 4 0-16,-7-4 0 0,0 0-1 15,0 0-1-15,-6 3-3 0,0-3-2 0,-1 0-2 16,-6 4-4-16,6-4 1 0,-6 3 2 0,0 4 1 16,0 1 5-16,0-1-1 0,-6 5 5 15,6 2 1-15,-6-3-1 0,-1 4 0 0,0 3 0 16,1-3 2-16,6-1-1 0,-7 1-2 16,1 3 1-16,6-3 1 0,-7 4 0 15,7 2 2-15,-6 1 1 0,-1 4 0 16,1 3-1-16,0 1 1 0,-2 6 0 0,2 4 0 15,-7 8-2-15,7 4 2 0,-7 6-1 16,0 1 0-16,-7 7-1 0,7-1-1 0,-6 5 1 16,-1 1 0-16,7-3-1 0,-7 5 2 15,1 5 0-15,-1-5 1 0,-6 0 3 0,7 4-1 16,-1-4 1-16,0-3-3 0,2 3 0 16,-2 4-1-16,0-4-3 0,1 8 1 15,-7-4 1-15,6 0-1 0,-7 3 3 0,2-3-2 16,-1-4-1-16,6 5 3 0,-6-5 0 15,0-4 2-15,7 1-4 0,-1-8 3 16,7 0 1-16,-7-10-4 0,8-1 0 0,-2-10-2 16,8-2 0-16,0-9-1 0,-1-4 0 15,0-1 2-15,1-6 4 0,6-5 2 16,-7 0 5-16,7-5 2 0,0 2 2 0,-6-4-1 16,6-4 1-16,0 5 1 0,0-5-3 15,-6 1 1-15,6-4-2 0,-7 0-4 16,0-4-3-16,1-3-6 0,-14 3 0 15,7-6-3-15,-6-1-3 0,-8-1-1 0,-5 1 1 16,-1-3-3-16,-12-1-2 0,-1 0-3 16,-5 4 1-16,-8-3-1 0,0 3 2 15,-6-4 0-15,0 8 3 0,-7-5 5 16,7 2 2-16,-6-2 4 0,-1 5-1 0,6 0 4 16,-5-4-2-16,0 4 1 0,6 4-1 15,-8-5 0-15,2 4-3 0,0 0 0 16,-2 4 0-16,2-3 0 0,0 3-1 0,-2 3 1 15,8-3 0-15,0 4 0 0,-6 0 0 16,6 4 0-16,-7-5 1 0,7 4 2 16,0 1-1-16,-7-1 0 0,14-4 1 0,-7 4-2 15,6-3 1-15,0 0 2 16,7 0 1-16,7 0 7 0,6-2 9 0,-1 2 12 16,8-4 11-16,13 0 9 0,-8 5 4 15,14-5-2-15,-6 0-10 0,12 0-12 16,-6 0-21-16,7 0-29 0,-1 0-28 0,0 0-22 15,1 0-20-15,6 0-18 0,-6 0-14 16,-1 0-14-16,1 0-25 0,-1-5-50 0,0 1-26 16,-5 2-6-16,-2-6 11 15</inkml:trace>
  <inkml:trace contextRef="#ctx0" brushRef="#br0" timeOffset="21123.09">10758 4850 58 0,'0'4'168'0,"-6"-4"-20"15,6 3-38-15,0-3-31 0,0 0-23 16,0 0-11-16,0 4-5 0,0-4-2 16,0 0-3-16,0-4 4 0,6 4 2 0,-6-3 0 15,0 3-2-15,0-4-3 0,0 4-2 16,0-3-5-16,-6-1-8 0,-7 0-6 16,0 0-7-16,-6-2-4 0,-1-2-1 15,-12 0 1-15,-1 1-2 0,-6 0-2 0,-1 0 0 16,-5-1 1-16,-1 1 0 0,-5-4 0 15,-2 7 2-15,8-3 2 0,-1 4 1 0,1-1-2 16,5 0 1-16,8 4-4 0,-1-4-1 16,14 4-2-16,-1 0-2 0,0 0 0 15,8 0-2-15,6 4 0 0,-2 0 1 0,8 0 4 16,0 3-1-16,0 0 0 0,0 0 1 16,8 1 1-16,-8 3-2 0,6 0 1 15,-6-4 0-15,0 7 0 0,6-3 0 16,-6 4 1-16,-6-1 0 0,6 8 1 0,0-3 1 15,0 7-1-15,-6 3 1 0,-2 4-1 16,8 8 0-16,-6 2 0 0,0 5 0 16,-1 3 0-16,1 4 2 0,6 4-1 15,-7-1 0-15,0 1 2 0,1 0 1 0,0-1 0 16,0 0-1-16,6-6-1 0,-8 3 2 16,8-8-1-16,0 1 0 0,0-4-1 15,0-7 2-15,-6-4-1 0,6 0-1 16,0-4-3-16,0-6 2 0,-6-2-2 0,6-3-1 15,-7 1 1-15,7-5 0 0,0-2 0 16,0-2 2-16,-7-2-1 0,7-1 2 16,0-3 3-16,0 3 2 0,0-3 2 0,0-1 2 15,0-3 4-15,0 4 0 0,0-4-3 16,0 0-3-16,7 0-3 0,-7 0-3 16,7 0-2-16,-1 0-2 0,8-4 1 15,4 1-1-15,9-1 0 0,-1-3-2 0,6-1 0 16,7 1 0-16,7-1 1 0,-1 2 0 15,8-2 1-15,-1-3-2 0,6 4-2 16,1 0-2-16,-1-1-2 0,1 2-1 0,0-3 1 16,6 6 2-16,-6-5 1 0,6 5 5 15,0-1 0-15,7 0 1 0,-7 1-1 16,6 0 0-16,8 3 0 0,-8-5-1 16,7 2-1-16,0 3-1 0,1-8 2 0,-1 5 0 15,0-1 1-15,0 0 0 0,0 1 0 16,0-4 0-16,1 3 0 0,6 0 0 15,-8 4-2-15,8-3 0 0,-7-1 0 0,7 0-1 16,0 4 0-16,-8-7 1 0,2 3 2 16,-2 1 0-16,-4-1 0 0,-2 0 0 15,-6 1 0-15,0-5 0 0,-6 5 0 0,6 0 0 16,-6-6-2-16,-7 6-1 0,7-1 1 16,-1 0 0-16,-6 1 2 0,6-1 1 15,-5 0 2-15,-1 1 1 0,0-1-1 16,-6 0 2-16,6 1-2 0,-7 3 1 0,1-4 2 15,0 1-1-15,0-1 0 0,-8 4 0 16,1-4-1-16,0 4-1 0,1 0-3 16,-1 0 1-16,0 0-2 0,-1 0 0 15,8 0 1-15,-7 0 0 0,7 4-1 0,-7-4 1 16,0 0 0-16,7 0 2 0,-7 0-2 16,0 0 2-16,-7 0 0 0,1 0 1 15,-1-4 5-15,-12 1 3 0,0-1 0 16,-7 0 1-16,-1-3 0 0,-12-4 0 15,-6 4-5-15,0-8-2 0,-14 4-1 0,1-3 0 16,-7-2 0-16,-1-2 1 0,1 4 5 16,-6-5 8-16,5 1 7 0,1 0 5 0,7 0 2 15,-7-1-1-15,14 1-5 0,-8-1-6 16,7 1-6-16,-1 0-7 0,2-4-2 16,-2 0-2-16,2-3 1 0,5 3 4 0,-6-8 1 15,6 4 3-15,-5-3 2 0,5 0-1 16,-6-1 0-16,7 1-2 0,-8 0 0 15,8 0-1-15,-1 3 0 0,1-1 0 16,-1 2 3-16,1 3-3 0,-1 1 0 0,1 2-1 16,0 1-2-16,6 3-1 0,-8 0-2 15,2 0 2-15,6 5-1 0,-6-1 0 16,-1 4 0-16,1-4 0 0,-1 3-2 16,7 1-1-16,-6 3-1 0,-1-3 0 15,7 3-2-15,0 1-1 0,-6 3-3 0,6-4-7 16,0 0-11-16,0 4-9 0,-6-3-4 15,6 3-1-15,-8 3 2 0,2-3 6 0,-7 4 9 16,0 0 9-16,0-1 5 0,-13-3 2 16,0 4-1-16,0-4 1 0,-7 0 2 15,-6 0 3-15,0-4 2 0,-7 4 2 16,1-7 3-16,-7 3 3 0,-1-3 2 0,2 0 1 16,-1 0 0-16,-1-1 2 0,2 1-5 15,-2 0-5-15,1-2-28 0,7 7-48 16,-1-2-61-16,-6 0-99 0,0 4-52 15,-1 0-23-15,8 0 8 0,-7 0 36 0</inkml:trace>
  <inkml:trace contextRef="#ctx0" brushRef="#br0" timeOffset="23014.49">10700 5170 56 0,'7'-9'125'0,"-1"2"-11"0,1-4-5 0,-1 0-5 15,7-4-3-15,-6 5-3 0,-1-1-1 16,0 0-5-16,2 3-7 0,-2 1-12 16,-6 0-12-16,6 3-14 0,-6 0-16 15,0 1-13-15,7 3-9 0,-7 7-7 0,0 0-2 16,-7 4-1-16,7 4 2 0,0 7-1 15,0 3 2-15,-6 6 0 0,6-6 2 16,0 8-1-16,0-4-2 0,0 0-1 0,0-4-1 16,0 1 0-16,0-4-1 0,0-3 0 15,0-5 0-15,0 1 2 0,0-1 0 16,6-6-1-16,-6 3 4 0,7-3 1 16,-7-6 0-16,13 2-1 0,-7 1 2 0,7-5 0 15,-7 0-1-15,8 0-4 0,-8 0 2 16,8-5-1-16,-8 5 0 15,7-4 0-15,0 4-1 0,-6-7 1 0,5 4 0 16,2-1 1-16,5-3 2 0,-6 3-1 0,0-3 0 16,7-4 0-16,-8 0 0 0,2 0-1 15,5-4-1-15,-5 0 0 0,-2 1 0 0,-6 0 0 16,8-2 1-16,-8 2-1 0,1-1-1 16,-1 1 0-16,-6 3 1 0,7-4-1 15,-7 4 0-15,0 0 0 0,0 0 2 16,-7 4 0-16,7-4-1 0,-6 0 2 0,6 1-1 15,-7 1-2-15,1-2 0 0,-1 4-2 16,0 0 1-16,1-4 1 0,0 3-1 16,0 1 0-16,-8 0 1 0,8 0 0 0,-7-1-2 15,-7 1 0-15,8 3 0 16,-8 1 0-16,0-1-1 0,1 0 2 0,5 1 1 16,-5-1 0-16,-1 4 0 0,8 0-1 15,-8-4-3-15,6 4-4 0,8 0-8 0,-7 4-7 16,7-4-13-16,6 4-20 0,-7-1-28 15,7 1-39-15,0 3-66 0,7-3-31 16,-7 3-7-16,13 1 10 0</inkml:trace>
  <inkml:trace contextRef="#ctx0" brushRef="#br0" timeOffset="23716.93">11508 5121 33 0,'0'-4'173'0,"6"1"5"15,-6 3-60-15,7-4-47 0,-7 4-33 16,0-3-19-16,0 3-13 0,6 0-5 0,-6 0-1 16,0 3 0-16,0-3 2 0,0 0 3 15,0 4 6-15,0 3 6 0,0 0 3 16,-6 4 4-16,-1 8 2 0,1-1 0 16,-8 8-3-16,8 0-2 0,-7 3-1 15,6 0-5-15,-5 1-1 0,5-1-5 0,1 0-3 16,-1 0-1-16,0-3-2 0,7-1 2 15,0-2-1-15,7-1 3 0,0-4 5 16,6-3 2-16,-1 0 0 0,8-5 1 16,0-2 1-16,-1-5-2 0,7 1-2 0,0-4-1 15,0 0-3-15,-7 0 1 0,8-4 0 16,-1 1-1-16,0-5-3 0,0 4 1 16,0-2-1-16,-7 1 0 0,8-2-4 0,-1 0 1 15,-6 0 1-15,6-1-3 0,-7 0 0 16,7 2 1-16,-6-2 1 0,-8 1 0 15,8 0 1-15,-7 0 1 0,1-1 0 0,-8 5 1 16,6-6-3-16,-12 7 1 16,7-6-1-16,-7 0 0 0,7 1 0 0,-7 0 1 15,0 0 2-15,-7-4 0 0,7 3 1 16,0-3 1-16,-7 0-4 0,7 0-3 16,-6-3-4-16,6-4-4 0,-6-1-4 0,0-3-1 15,6 1 1-15,-8-2 2 0,2 1 3 16,0 4 2-16,6 0 2 0,-14-2-1 15,8 6 0-15,-1 0-3 0,-5 3-3 16,5 0-2-16,-6 4 1 0,0-1 1 0,0 1 3 16,0 3 1-16,-7 1 2 0,8-1 2 15,-8 4-3-15,0-4 0 0,1 4-3 16,-7 0-2-16,6 4-10 0,1-4-14 16,-1 0-20-16,0 4-29 0,8-1-42 0,-8 1-46 15,1 0-16-15,5-1 2 0</inkml:trace>
  <inkml:trace contextRef="#ctx0" brushRef="#br0" timeOffset="24288.16">12524 5136 37 0,'13'-8'175'0,"-1"1"5"0,2 3-45 15,-8 1-31-15,0-1-21 0,2 1-15 0,-8-1-13 16,6 0-10-16,-6 4-12 0,6 0-12 15,-6 0-7-15,0 0-7 0,0 4-4 16,-6 0-3-16,0 3 0 0,6 4-1 0,-8 0-1 16,-4 3 2-16,5 6-1 0,0-3 0 15,1 5 1-15,0 4 0 0,-7-1 1 16,6 1-1-16,0-1 2 0,1 1-2 0,0-4 0 16,6 0 1-16,-7 0-1 0,7 0 0 15,7-4 0-15,-1 1 1 0,0-4 3 16,8-1-1-16,-1-6 4 0,6 3 0 15,0-8-1-15,1-3 0 0,7 0-2 16,-1 0 0-16,-7-8 0 0,7 2-1 0,0-2-2 16,0-3 0-16,0 1 2 0,-7-6-1 15,1 2 0-15,-7-1 3 0,7 5 2 0,-14-9 2 16,0 4-2-16,-6 1-1 16,0-1 3-16,-6-3 0 0,0 4 0 0,-7-4 5 15,6 2 2-15,-6-2 3 0,1 3-1 16,-8 0-1-16,6 1-3 0,2-1-4 15,-1 1-6-15,-7 3-7 0,7 3-12 16,0 2-19-16,-6-3-23 0,5 6-31 0,2 3-42 16,-2 0-61-16,8 3-25 0,-7 6-1 15,0-6 13-15</inkml:trace>
  <inkml:trace contextRef="#ctx0" brushRef="#br0" timeOffset="26520.18">14301 3019 87 0,'8'-3'165'0,"4"-6"-37"16,-6 2-29-16,8-4-24 0,-1 0-14 15,7-4-9-15,-2 1-6 0,2-4 0 0,7-1 4 16,-9-3 4-16,9 0 4 0,-1 0-4 15,0 0-3-15,7 0-7 0,-7 0-9 16,0 0-9-16,7 1-6 0,-7 2-2 0,13-3-2 16,-7 4 3-16,7-4 1 0,1 3 2 15,-8-2 0-15,13 3-1 0,-6-5-1 16,7 5-3-16,-1-4-1 0,1 0-2 0,6 0 2 16,7-3 4-16,-7-2 7 0,7 2 6 15,-1-1 2-15,1-3 3 0,0 0-4 16,6 0-6-16,-6-1-9 0,6-3-7 0,-7 4-6 15,7-4-5-15,0-1-3 0,0 2-1 16,0-1 0-16,0 4 1 0,0-5 0 16,0 5 2-16,8 0 1 0,-8 0-2 0,6 0 0 15,1-1-2-15,0 4 1 0,-1-3-1 16,1 4 0-16,6-1 0 0,-7 0 1 0,8 4 1 16,-8-4 0-16,1 5 0 0,0-1 1 15,-7 3 0-15,0 1 0 0,0-1 1 16,-7 5 1-16,8-1-1 0,-14-3 0 0,7 7 1 15,-7 0 0-15,-7-4-1 0,8 4-2 16,-8 4 2-16,-6-4 2 0,7 4 1 0,-1 0 0 16,-5-1 0-16,-2 1 3 0,-5-1 1 15,-1 5 5-15,-5-5 7 0,-1 5 8 16,-7-1 7-16,-6 0 6 0,0 1 2 0,-6 3 0 16,6-4-5-16,-13 4-7 0,6 0-10 15,0-3-9-15,-6 3-11 0,0 0-18 0,-6 0-25 16,0-4-32-16,-7 4-38 0,6 0-41 15,-6 0-41-15,-7 0-49 0,1 4-42 16,-7-1-4-16,0-3 19 0,-6 4 34 16</inkml:trace>
  <inkml:trace contextRef="#ctx0" brushRef="#br0" timeOffset="27385.75">14601 2414 42 0,'6'0'112'15,"2"-4"-3"-15,4 4 0 0,-5 0 2 0,-1-4 2 16,1 4 0-16,0 0 0 0,-1-3-3 16,0 3-4-16,-6 0-7 0,6 0-14 15,-6-4-15-15,0 4-18 0,0 0-17 0,8 0-19 16,-8 0-11-16,-8 0-7 0,8 4-5 16,-6-1-1-16,0 5 2 0,-7 3 2 0,0 0 3 15,0 1-2-15,-1 2 1 0,-4 0 1 16,-2 5-2-16,-7-1 1 0,9 4 1 15,-15 3 2-15,-1 1 0 0,2 4 2 0,-7 2-1 16,0 5 0-16,-7 3-1 0,7 1-1 16,-6-1-1-16,-1 0-2 0,7 1-1 15,7-5-4-15,-1 1-2 0,1-4-4 0,6-1-1 16,6-6-3-16,-6 0 1 0,13 0 1 16,0-4 1-16,0-4 3 0,0-4 2 0,13 1 4 15,-7-3 2-15,1-2 4 0,6 1 5 16,6-7 6-16,-6 3 5 0,7-3 4 15,6-4 3-15,0 4 1 0,6-4-3 16,-5-4-1-16,11 0-5 0,1 1-1 0,7-1-5 16,-1-4 0-16,1 5-2 0,7-4-2 15,-2 0-1-15,8-1-2 0,-7 4 0 0,0-2-2 16,0-3-3-16,-7 6-7 0,1-1-13 16,-1 0-13-16,-5 4-13 0,-7-3-15 0,0-1-14 15,-2 4-12-15,2 0-3 0,-1-4 0 16,-5 4 1-16,6 0 6 0,-8 0 2 15,8-3-3-15,-7 3-22 0,-1 0-28 0,2 0-8 16</inkml:trace>
  <inkml:trace contextRef="#ctx0" brushRef="#br0" timeOffset="28586.39">18783 956 69 0,'12'-7'176'0,"2"-1"5"0,-8 1-73 16,0 3-43-16,-6 1-31 0,0-1-16 0,-6 8-6 16,6-1-3-16,-14 5 3 0,2-1 7 15,-1 11 10-15,0 0 5 0,-6 8 8 0,-1 7 9 16,-6 4 6-16,7 7 0 0,-1 7 3 16,0 8-1-16,1 2-3 0,-1 6-7 15,8 2-9-15,-2 1-7 0,-6-1-9 0,14 1-8 16,-7-4-4-16,0-4-4 0,6-2-1 15,-5-5-2-15,5-5-2 0,0-5-2 16,1-10-1-16,6-5-1 0,-7-5 1 0,7-2 0 16,0-12-1-16,7-4-1 0,-7-7-3 15,6-7-2-15,1-4 0 0,0-12-3 0,-1-2-2 16,7-8-4-16,-6-3-2 0,5-5 1 16,1-6-1-16,7 3 0 0,0-4 3 15,6 1 6-15,-7 2 2 0,13-2 3 0,-5 7 5 16,5-1 5-16,1 1 5 0,-1 3 8 15,1 1 4-15,-1 3 2 0,8 0-2 16,-7 4-3-16,5 3-4 0,-5 1-8 0,6-2-3 16,0 2-5-16,0 3-3 0,0 4-5 15,0-1-8-15,1 5-12 0,-8 3-22 0,1-1-26 16,-7 6-22-16,-7 1-18 0,-6 5-16 0,-6 0-26 16,-1 9-30-16,-12-2-1 0,-8 4 12 15</inkml:trace>
  <inkml:trace contextRef="#ctx0" brushRef="#br0" timeOffset="29786.04">18679 1553 21 0,'-20'4'197'0,"0"-1"18"0,7-3-39 15,0 0-25-15,6 4-32 0,-5-4-27 0,12 0-20 16,-6 3-9-16,6-3-10 15,6 0-10-15,0 4-6 0,0 0-6 0,8 4-5 16,-8-2-6-16,7 6-6 0,1 2-4 16,4 5-4-16,-4-1 0 0,-1 4 0 0,0 0 0 15,0 0-4-15,-1-4 0 0,2 1 1 16,-1-1-2-16,0-3 2 0,0-1 1 0,-1-3 3 16,8-4-1-16,7-2-1 0,-1-5 0 15,6 0-5-15,1-8-8 0,6 0-6 0,-1-6-5 16,-4-1-3-16,5-3 0 0,-7-4 1 15,1 0 4-15,-7-4 2 0,0 4 1 16,-13-3-2-16,-1 3-2 0,-4 0-2 0,-8-1 0 16,-8 5 4-16,-4 0 3 0,-1 3 2 15,-7 4 2-15,-6 0 5 0,7 4 1 0,-7 3 0 16,6 1-2-16,0 3-1 0,8 0 3 16,-8 3-2-16,7 5 0 0,-1 6 2 15,8 1 2-15,-6 3 1 0,5 8 0 16,0 0 3-16,7 3-2 0,0 4 1 0,0-4 2 15,0 4-1-15,7 0 1 0,0 0-2 16,5-4 2-16,8-3 0 0,0-1 0 0,5-6-1 16,8-4-3-16,0-8-5 0,6 0-7 15,0-7-10-15,7-7-9 0,5 0-2 16,2-8-1-16,-1-4 0 0,0-2 8 0,-6-4 8 16,5-9 6-16,-11 1 1 0,-1-4 4 15,-1 1 1-15,-11-4 3 0,-1 7 3 16,-6-1 4-16,-8 5 0 0,-5 4 1 0,-7 3 1 15,-7 4-3-15,1 3 0 0,-14 4-3 16,8 4 1-16,-8-2 0 0,0 9 1 0,1 0 1 16,-1 5-1-16,1 2 3 0,-1 4-1 15,0 0 3-15,8 7-1 0,-8-3 1 16,7 7 0-16,7 0-1 0,-8 0 1 0,8 4-2 16,6-1-2-16,-6 1 1 0,6 0-1 15,6-1 1-15,0-3 0 0,1-3 1 0,12-1-2 16,1-3 1-16,7-4 1 0,-2-8-1 15,7 1 0-15,1-4-2 0,0-7 1 16,6-4-1-16,0-4 0 0,-7-7-1 0,7 0-1 16,-6-4 1-16,-7 1-1 0,0-1-1 15,-6-3 0-15,-1 0 2 0,-5 3 1 0,-8 4-2 16,0 3 0-16,-6 1 0 0,0 4-1 16,-6 3-1-16,0 3 1 0,-8 5-1 15,1 3 1-15,1 0 0 0,-8 7-1 16,7 0 1-16,-7 4 0 0,7 7 1 0,-6 1-1 15,-1 3 0-15,7 3 1 0,0 1 1 16,0 7 0-16,-1-4-1 0,2 4 0 0,6 0 1 16,-1-3-1-16,7-2 2 0,0-2-1 15,0 0 1-15,7-8 1 0,5 0 2 16,8-6-2-16,0-5 0 0,-1-3-1 0,7-4-2 16,0-7-3-16,7 0 1 0,-1-9 0 15,-5-2 0-15,5-3-2 0,1-9 2 0,-7 0-2 16,6-2-2-16,-6-5-1 0,1 4 2 15,-2 0 1-15,1 0 2 0,-6 7 1 16,0 1 0-16,-8 3 1 0,1 3-2 0,-6 5 0 16,6 3-2-16,-7 0-1 0,-6 4 1 15,7 3 1-15,-7 4 0 0,0 4 1 0,-7 3 1 16,1 8 0-16,0-1 1 0,-8 4 1 16,1 4 1-16,1 4-1 0,5-1 0 0,-6 5 2 15,-1-1-1-15,2 1-1 0,-1-1-1 16,0 0 2-16,6-3 0 0,-5-5-1 15,4 2-1-15,2-4 0 0,6-5 0 0,-6-3 0 16,-1-1 1-16,7 1 2 0,0-6-6 16,0-1-8-16,0-4-7 0,0-9-5 0,7-2-3 15,-7 1-3-15,12-12 4 0,-4 0 9 16,-2-7 9-16,7 0 8 0,-7-1 12 16,7 0 8-16,0 1 10 0,-7 4 8 0,8 3 3 15,-8 4 0-15,1-1-3 0,0 1-7 16,5 7-5-16,-5 0-10 15,6 3-6-15,0 1-3 0,7 3-4 0,-7-3-8 16,6 7-12-16,8 0-19 0,-8 0-27 0,0 4-36 16,0 3-48-16,-5-3-50 0,-1 3-15 15,-6 0 1-15</inkml:trace>
  <inkml:trace contextRef="#ctx0" brushRef="#br0" timeOffset="30232.85">20638 1721 138 0,'20'-3'193'0,"-1"-1"-28"0,-5-3-20 0,5-1-11 15,-6 1-9-15,0-4-8 0,-6-3-9 16,0 3-11-16,-7-4-10 0,0 0-16 16,-7 1-13-16,0-1-12 0,-6 4-13 0,-7 0-10 15,-6 3-9-15,1 5-5 0,-7 3-2 16,-2 3-1-16,2 5 1 0,-1 6 1 0,-6 1-1 15,7 7-1-15,-1 0 0 0,1 4-4 16,6 3 0-16,-1 4-3 0,1-4-2 0,13 1-4 16,1 0-6-16,5-5-4 0,14-4-7 15,-1-2-10-15,7-4-11 0,0-8-12 16,13-4-5-16,0-6-8 0,6-4-5 0,1-8 3 16,7-7 9-16,-8-4 9 0,1-7 8 15,5 1 12-15,-5-9 7 0,-1-3 5 16,1-3 2-16,-1-1 3 0,1 0 4 0,-1 1 8 15,-5 3 13-15,-1 3 12 0,-6 8 8 16,-1 4 3-16,1 7 0 0,-14 4-7 0,8 3-11 16,-8 4-7-16,-6 7-1 0,0 8-2 15,0 3 4-15,-6 5 0 0,-8 6 2 0,1 3 0 16,0 6-2-16,-6 2-2 0,-7 4-2 16,6 4-1-16,-7-1 1 0,2 1-15 15,-1 3-24-15,0-3-37 0,0-1-56 0,-1-3-57 16,9 0-29-16,-2-7-3 0</inkml:trace>
  <inkml:trace contextRef="#ctx0" brushRef="#br0" timeOffset="30618.1">21101 1634 83 0,'20'-15'212'0,"-1"0"25"0,-6 0-46 0,0 1-31 16,0-1-25-16,-13 4-25 0,0-3-20 15,-7 3-19-15,1 3-14 0,-7-3-11 16,-7 8-8-16,-6-1-3 0,1 8-5 0,-1-1-6 16,0 8-7-16,-7 0-5 0,1 8-4 15,5-1-3-15,-5 4-4 0,12 0-1 16,-6 0-2-16,7 0-9 0,5 0-8 0,2 0-9 16,5-4-9-16,7 1-7 0,0-4-6 15,7-1-5-15,5-7-1 0,8 1 2 0,0-8 6 16,5 0 6-16,8-8 9 0,-7 1 14 15,0-4 17-15,7 0 12 0,-13-4 14 0,6 4 13 16,-14 0 9-16,2 4 6 0,-1-1-4 16,-7 1-5-16,0 4-10 0,-12 3-12 15,-7 3-8-15,0 4-7 0,-6 1-5 0,-7 3-1 16,6 3-3-16,1 1-7 0,-7 0-13 16,12-1-16-16,-5-2-21 0,12 2-20 0,0-3-19 15,1 0-17-15,12 1-22 0,1-6-25 16,6-2-28-16,14 0-4 0,-1-8 7 15</inkml:trace>
  <inkml:trace contextRef="#ctx0" brushRef="#br0" timeOffset="31234.74">21283 1725 14 0,'33'-22'152'0,"-7"-3"-5"0,7-1-8 15,-14 4-5-15,0 0-8 0,1 3-13 16,-13 5-20-16,-1-1-20 0,-6 1-21 16,0 6-20-16,-13 1-15 0,7 3-10 0,-8 4-2 15,-5 0-3-15,6 4-2 0,-6 7 0 16,-1 0 0-16,0 3-1 15,8 5-1-15,-1 3 0 0,-1 0 0 0,8 4 0 16,0 3 0-16,-2 0 0 0,2 1 1 0,6-1-1 16,0 4 0-16,0-4 3 0,0 0 1 15,0-3 1-15,6-1 6 0,-6-2 7 16,-6-5 6-16,0 1 6 0,-7-9 1 0,0 5 2 16,-6-8-4-16,-8 0-6 0,1-2-6 0,0-2-5 15,6-3-3-15,1-3-7 0,6-6-11 16,13-1-13-16,0-1-11 0,13-3-11 15,6-1-6-15,7-4-1 0,7 1 4 0,7-4 10 16,-2 1 7-16,8-2 9 0,-7 5 6 16,13-4 5-16,-6 3 5 0,-1 1 4 0,1 0 7 15,-1 0 10-15,-6 4 7 0,7-2 15 16,-7 5 12-16,-7-4 12 0,8 5 12 16,-14-1 13-16,6-4 13 0,-6 8 10 0,-6-4 6 15,-7 0-2-15,0 3-12 0,0-3-20 16,-13 1-20-16,0 2-23 0,0 0-18 0,-13 1-11 15,-7 3-6-15,1 1-3 0,-7 3-1 16,0 3 2-16,0 5-3 0,0 0 0 16,-1 6-1-16,9-3-6 0,-2 7-8 15,0 1-16-15,7 3-18 0,7-1-17 0,0-2-18 16,6-1-12-16,6 5-9 0,0-9 3 16,7 1 10-16,0-4 12 0,6-1 13 0,1-6 19 15,6 0 14-15,7-8 13 0,-7 0 12 16,7-3 14-16,-1-7 17 0,-6-1 18 15,1 1 19-15,-2-4 21 0,1-2 23 0,-6 2 27 16,0 0 18-16,-8 3 4 0,1 1-11 16,-6 6-19-16,0-3-26 0,-1 8-34 15,0-1-28-15,-12 4-21 0,6 4-6 0,-6 3-2 16,-1 4-2-16,-6 0-14 0,6 4-23 16,-5-1-33-16,4 1-38 0,-4 3-45 0,6-2-44 15,-2-2-39-15,2-3-50 0,0-1-21 16,-1 2 8-16,7-9 31 0</inkml:trace>
  <inkml:trace contextRef="#ctx0" brushRef="#br0" timeOffset="31618.15">22156 1623 119 0,'20'-19'224'0,"-1"4"20"16,-6 1-61-16,-7 3-43 0,8 0-35 0,-8 4-35 16,7 3-24-16,-6 0-16 0,-7 4-9 15,7 4-3-15,-7 7 0 0,6 0 0 16,-6 3 0-16,0 5-1 0,0 3-3 0,-6 0-2 15,-1 0-3-15,0 0 0 0,1 0-1 16,-7 1-1-16,7-2-2 0,-8-3-1 0,8-4 1 16,-8 1-5-16,2-7-7 0,5-1-7 15,1 0-12-15,-8-7-7 0,8-3-6 0,0-5-6 16,6-3-1-16,0 1 4 0,6-9 6 16,7-2 6-16,-6-2 6 0,12-3 9 15,1 5 4-15,0-5 5 0,5 4 4 16,-5 4 2-16,6 0 2 0,-7 2 2 0,7 5 2 15,-6 1 4-15,6-1 1 0,-7 7 3 16,-5-3 1-16,6 3 2 0,-8 4 3 0,1 4 4 16,-6-1 6-16,6 5 9 0,-7 3 2 15,0 3 5-15,-6 1 2 0,0 3-1 16,0 4-7-16,-6 0-5 0,0 4-6 0,-1-1-9 16,-6-3-15-16,0 1-17 0,1-2-23 15,-8 2-28-15,6-5-35 0,-5-4-41 16,6 1-57-16,0-4-43 0,7-4-9 0,-1 0 8 15</inkml:trace>
  <inkml:trace contextRef="#ctx0" brushRef="#br0" timeOffset="31829.67">22709 1744 133 0,'33'-14'241'0,"-7"2"30"0,-6-3-42 16,0 4-26-16,-8 0-13 0,1 4-10 15,1 0-15-15,-2-1-14 0,-5 5-23 0,0-1-25 16,-7 0-31-16,6 4-28 0,-6 4-20 15,-6 0-13-15,-1 7-5 0,-6 7-1 0,-7 0-1 16,1 4 2-16,-1 4-1 0,-6 3 1 16,0 0-1-16,1-3-5 0,-2 3-20 15,1 1-33-15,0-5-40 0,0 1-47 16,0 0-46-16,7-5-43 0,-1-3-42 0,7-2-37 16,-7-5 7-16,8-4 23 0,-2-3 37 15</inkml:trace>
  <inkml:trace contextRef="#ctx0" brushRef="#br0" timeOffset="31994.88">22735 1333 104 0,'14'-21'204'0,"-8"1"12"0,7 6-68 0,-6-1-42 16,6 5-25-16,-7 2-20 0,8 5-16 15,5-1-11-15,-6 4-18 0,6 0-37 16,1 4-66-16,-7 3-78 0,0-3-40 15,-6 3-23-15,-7-7 0 0</inkml:trace>
  <inkml:trace contextRef="#ctx0" brushRef="#br0" timeOffset="33329.94">24129 959 92 0,'20'-10'197'0,"-7"-1"10"0,-6 0-72 16,-7 3-39-16,0-3-30 0,-7 4-25 0,-6 3-18 15,0 1-4-15,-7-1-3 0,-6 4-1 0,0 4-1 16,1 3 0-16,-9 4 2 0,2 0-4 16,-7 4-2-16,0 6-1 0,0 5-2 15,-7 1 1-15,-6 8 0 0,0 6 1 0,0 3-1 16,-7 7 0-16,1 4 0 0,-1 7 2 15,-6 4-2-15,0 0 0 0,0 4 0 0,0-1 1 16,0 1 0-16,6-8-2 0,0 0 0 16,7-7-1-16,1-4-3 0,11-7-2 15,7-7-2-15,7-4-1 0,1-4-9 0,11-6-17 16,2-5-24-16,5-8-40 0,0-2-72 16,14-4-41-16,-7-8-17 0,7-4 4 15</inkml:trace>
  <inkml:trace contextRef="#ctx0" brushRef="#br0" timeOffset="33755.86">24331 1538 127 0,'7'-3'167'0,"6"-1"-11"16,0 4-8-16,-7-4-6 0,1 1-8 15,0 3-11-15,-1-4-17 0,-6 4-23 16,6 0-23-16,-6 0-25 0,0 0-15 0,0 7-11 16,-6 4-3-16,0 4 1 0,-14 7 0 15,7 7 3-15,-13 8 0 0,0 0-2 16,0 6-1-16,-7 1 0 0,1 4 0 0,5-1-1 16,-5-2-1-16,6-5-1 0,-1-3 1 15,2 0-3-15,5-8-3 0,8 0-19 0,-8-7-25 16,6 0-38-16,2-4-52 0,-1-7-81 15,-1-1-40-15,-4-5-4 0,-2-10 13 0</inkml:trace>
  <inkml:trace contextRef="#ctx0" brushRef="#br0" timeOffset="34222.78">24572 1710 139 0,'27'-11'217'0,"-1"0"14"0,-7 4-74 16,1 0-46-16,-8 0-34 0,2 3-27 16,-1 4-16-16,-7 0-6 0,1 4 2 15,-1 3 4-15,-6 7 5 0,-6 8 2 0,-1 1-3 16,-6 2-5-16,0 5-8 0,0 2-7 16,-7 1-7-16,7-3-2 0,1 2-2 15,-8-2-1-15,6 0 0 0,8-5-2 0,-7 1-1 16,7-8-2-16,-1 0-3 0,1-3 0 15,-1-4-5-15,7-4-8 0,0-3-9 16,0-8-9-16,7 1-7 0,-1-8-6 0,7-5-4 16,0-5 3-16,7-1 2 0,0-8 2 15,5-2 2-15,1-1 4 0,7-4 6 0,-1 0 6 16,1 4 7-16,-1 1 8 0,2 6 11 16,-2 0 8-16,1 8 5 0,-1-1 6 0,-5 5 5 15,-2 3 4-15,7 4 2 0,-6 3-2 16,1 4-2-16,-7 0-1 0,6 7-1 15,-7 1 0-15,-6 6 6 0,0 4 7 0,-7 8 9 16,-6 0 5-16,0 3 7 0,-12 5 0 16,-2 1-4-16,-5-1-6 0,-7 2-8 0,0-3-8 15,-1 0-8-15,-5-3-8 0,6-1-10 16,1-3-19-16,5-8-22 0,0 0-31 16,7-3-39-16,0-5-51 0,13-6-74 15,7-4-37-15,5-7-7 0,15-4 12 0</inkml:trace>
  <inkml:trace contextRef="#ctx0" brushRef="#br0" timeOffset="34443.75">25960 1304 96 0,'26'-22'185'0,"-7"0"6"0,-6 7-73 0,-6 4-38 16,-1 4-22-16,-12 3-8 0,-1 4 1 15,1 8 6-15,-14 3 1 0,0 7 4 0,1 11 8 16,-7 4 6-16,-6 8 4 0,-7 6-3 15,5 5 1-15,-4 10-9 0,-8-3-13 16,7 6-16-16,0-3-15 0,6-3-13 0,1 0-25 16,-1-4-27-16,13-8-31 0,-5 1-29 15,12-7-26-15,0-9-21 0,6-2-7 16,0-9-8-16,1-2-12 0,6-8-15 0,0-8 1 16,0-3 14-16</inkml:trace>
  <inkml:trace contextRef="#ctx0" brushRef="#br0" timeOffset="34733.26">25458 2033 90 0,'0'-14'162'0,"0"-2"-11"15,0 5-15-15,0 1-24 0,0 3-21 0,0-1-21 16,0 1-14-16,7 3-10 0,5 0-6 16,2 4 1-16,5-3 0 0,7 3 3 15,0 0-2-15,13-4-7 0,-6 4-5 0,13-4-7 16,-1 1-5-16,1-1-5 0,5-3-4 16,-5-5 0-16,0 2-2 0,0-5-1 15,-8-4 1-15,-5 1-4 0,-13 0 1 16,0-4-3-16,-8 0-2 0,-12 4 1 0,-6 3-2 15,-8 1 1-15,2 3-1 0,-14 3 2 16,-1 8-1-16,1 0-1 0,0 8 0 0,1 3 0 16,-1 3 2-16,6 5 0 0,1 2 0 15,-1 6 1-15,6-6 1 0,8 4 0 16,6 2-1-16,0-6-4 0,6 1-8 0,2-3-16 16,11-1-20-16,0-4-26 0,14-3-30 15,-7-4-38-15,7-7-57 0,5 0-23 0,-5-7 3 16,-1-7 16-16</inkml:trace>
  <inkml:trace contextRef="#ctx0" brushRef="#br0" timeOffset="34951.99">26566 1458 19 0,'32'-37'181'0,"-7"8"13"0,2 0-53 16,-14 7-37-16,6 3-28 0,-5 9-26 16,-8-2-10-16,0 4-5 0,1 8 2 0,-14 4 4 15,7 8 5-15,-6 2 2 0,-7 5-1 16,0 6 1-16,0 4 4 0,-7 4 4 15,0 8 2-15,-5-1 3 0,-1 8 0 0,-7-1-6 16,1 5-8-16,-1 2-11 0,-6-2-5 16,6-5-14-16,-6 1-18 0,7 0-23 0,-1-8-27 15,7-3-33-15,0-9-35 0,7 2-28 16,-1-8-24-16,8-3-33 0,12-5-26 16,-8-3 4-16,16-11 20 0</inkml:trace>
  <inkml:trace contextRef="#ctx0" brushRef="#br0" timeOffset="35133.21">26566 1956 117 0,'19'-11'217'0,"0"0"13"0,-6 0-53 16,1 3-36-16,-2 2-29 0,-5 2-30 15,0-3-23-15,-7 7-12 0,0 0-13 16,-7 3-10-16,0 5-4 0,-5 6 0 16,-8 1 0-16,-6 7-3 0,7 0-3 15,-8 3-1-15,-5 1-2 0,12 3-7 0,-6-3-13 16,0-1-24-16,7 1-24 0,5-5-36 15,-5-1-45-15,6-6-66 0,6 1-33 0,1-8-3 16,0-3 12-16</inkml:trace>
  <inkml:trace contextRef="#ctx0" brushRef="#br0" timeOffset="35241.93">26793 1678 91 0,'0'-4'59'0,"0"4"-67"0,-6 4-51 0</inkml:trace>
  <inkml:trace contextRef="#ctx0" brushRef="#br0" timeOffset="36668.81">27079 1985 88 0,'8'0'220'0,"-2"-7"18"15,0 0-49-15,-12-4-38 0,0 3-32 16,-8 1-25-16,2 0-20 0,-8-1-8 0,0 5-10 16,-5 3-11-16,-2 3-10 0,-5 5-10 15,6 6-6-15,-1 1-9 0,1 0-4 0,0 3-7 16,13 1-9-16,0 2-4 0,7-2-10 16,12-5-11-16,-6 1-15 0,13-4-9 15,0-4-5-15,7-3-4 0,0-4 3 0,-1-4 10 16,1-3 13-16,-1 0 14 0,0-8 18 15,8 0 12-15,-7-3 6 0,-8 0 6 16,8-5 11-16,-7 5 9 0,-1 0 4 0,-4 3 0 16,-2 1-1-16,6 3-4 0,-12 3-12 0,8 1-12 15,-8 4-9-15,0 6-4 0,-8 4-1 16,2 4 1-16,0 4 3 0,-8 3 1 16,2 4-1-16,-1 3-2 0,-7 5 2 15,8 3 2-15,-8 0 3 0,0 3 3 0,-6 5 7 16,7 3 3-16,-8-4 3 0,-5 5 3 0,-1-2-1 15,1 1-2-15,-7-4-2 16,-7-3-1-16,7-4-3 0,-7-4-2 0,7-7-1 16,7-4-1-16,-1-2-1 0,7-12-4 15,13-1-9-15,6-6-12 0,7-13-10 0,14 2-14 16,12-5-12-16,0-6-2 0,13-4 4 16,6-4 8-16,8-1 8 0,-1 2 12 0,7-5 10 15,-8 4 5-15,8 0 2 0,-7 4 3 16,7-1 4-16,0 5 4 15,-8-1 7-15,-5 3 9 0,-1 2 11 0,1 3 8 0,-7-1 11 16,0 1 16-16,-7 4 6 0,-5-1 0 16,-7 4-3-16,-2-3-9 0,-4-2-13 0,-1 2-18 15,-6-1-14-15,-7-3-9 0,0 3-7 16,-7 4-2-16,-6 0-2 0,-1 4-2 16,2 3-1-16,-8 4-1 0,1 4 0 0,-1 3 0 15,1 4 2-15,-1 4 2 0,0 4 0 16,2 2 1-16,-2 2 2 0,7 2-6 0,6-4-10 15,-6 6-6-15,13-9-5 0,0 4-4 16,6-8-3-16,8 0-1 0,-1-2 0 0,7-4-5 16,5-5-6-16,8-6-6 0,0-1 1 15,12-3 6-15,-6-8 9 0,0 0 12 16,7-3 15-16,-8-1 10 0,9-6 13 16,-15 3 8-16,7 0 15 0,-13-1 19 0,7 5 7 15,-14 1 1-15,0 2-8 0,-5 7-6 16,-8 1-15-16,-6 3-17 0,0 8-12 0,-12 0-4 15,-2 7 0-15,-6 7 0 0,1 0 0 16,-7 8-1-16,0-4 2 0,0 4 1 16,-1-1-1-16,2 1 1 0,-1-1 0 0,6-2 3 15,-6-1 1-15,7 0-1 0,5-8 3 16,2 1 3-16,-2-4-1 0,2-4-3 16,5-3-10-16,7-4-19 0,0 0-17 0,7-4-16 15,-1-3-11-15,7-8-6 0,6 4 5 16,1-7 15-16,6-4 11 0,1 0 11 0,-2-1 8 15,7-2 8-15,2 0 5 0,-9 3 7 16,1 0 7-16,-6 4 4 0,-1 2 2 0,1 2-1 16,-6 6-2-16,-2 1-1 0,-5 4-2 15,-1 3 0-15,1 3 3 0,-7 4 2 16,0 1 1-16,-7 6 0 0,1 2 1 0,-7 2 3 16,7 4-2-16,-14 0 1 0,6-1-1 15,-5 1-2-15,-1 0-14 0,8-3-22 16,-8-1-24-16,14 1-21 0,-7-5-12 0,13-3-13 15,0-4-6-15,0 1 6 0,13-5 18 16,6-3 17-16,0-7 18 0,8 0 22 16,-1-8 23-16,6 1 20 0,1-5 15 0,-1-6 9 15,1 2 7-15,-1-6 9 0,1 4 12 16,-7-2 15-16,0 2 14 0,-6 4 10 0,-1 2 4 16,-5 1-8-16,-2 7-18 0,-5-4-23 15,0 8-23-15,-1-1-21 0,0 5-17 16,-6 3-11-16,-6 3-3 0,6 5-3 0,-6-1 2 15,-1 8-2-15,0-1 2 0,7 1 1 16,0 4 2-16,-6 2-1 0,6 1 2 0,0 4 1 16,0-1 1-16,0-3-1 0,0 3 1 15,0 2 2-15,0-5 2 0,-6-4 4 16,-2 4 6-16,2-7 6 0,-7 3 8 0,0-7 5 16,-6 0 1-16,-7 0-1 0,6-7-2 15,1 3-3-15,5-7-9 0,8 0-20 0,0-3-19 16,12-1-20-16,0-3-13 0,8-4-14 15,11-1-5-15,-5-2 9 0,12-1 14 16,1 0 14-16,0-3 10 0,-1 0 9 16,8 0 8-16,-8-1 9 0,1 4 13 0,-7 0 16 15,-1 5 15-15,-5-5 15 0,0 8 11 16,-7-4 4-16,0 7-8 0,-6-3-14 16,5 3-17-16,-6 1-16 0,2 3-12 0,-8 0-8 15,6 3-3-15,-6 5 1 0,0 2 2 0,-6 1 2 16,6 4 0-16,-8-1 0 0,2 4 2 15,-6 2 0-15,5-6-6 0,-6 5-6 16,0-5-19-16,-1 1-27 0,8-1-36 16,-6 1-42-16,-2-4-45 0,1-4-47 0,7 5-68 15,-1-9-20-15,0 0 10 0,7-3 30 16</inkml:trace>
  <inkml:trace contextRef="#ctx0" brushRef="#br0" timeOffset="37129.37">28655 2037 89 0,'8'-11'208'0,"4"4"19"0,-5-2-52 16,0 2-39-16,-1 0-33 0,7 3-26 15,-7 1-21-15,8-1-18 0,-2 4-14 16,2 0-13-16,5 0-6 0,1 0-3 0,0 0 0 16,-1 4 0-16,0-1-1 0,0 1 3 15,-5-4 12-15,6 4 15 0,-8-4 18 0,1 0 18 16,1 0 20-16,-8 0 14 0,0-4-2 15,1 4-8-15,0-4-15 0,-7 4-18 0,0-3-20 16,-7-1-17-16,0 1-11 0,-12 3-10 16,-1 0-3-16,-6 0-2 0,-6 3-1 0,-1 4-1 15,1 1 0-15,-1 2 0 0,7 2 1 0,-6-1-2 16,5 4 1-16,7-1 0 0,2 1-3 16,4 3-6-16,1-7-5 0,7 4 0 15,6-1-5-15,0-3-7 0,6 0-8 0,7-3-4 16,1-1-3-16,4-7-5 0,9 0 3 15,-1 0 8-15,6-7 8 0,-5-1 14 0,5-3 8 16,-6 0 11-16,0-3 11 0,1-1 14 16,-1-3 17-16,-1 3 14 0,-5 1 17 0,0-1 8 15,-8 4-1-15,1 0-13 0,1-1-16 16,-8 9-19-16,0-1-17 0,-6 1-14 0,0 3-3 16,-6 7-1-16,0 0 2 0,-8 5 2 15,1 2 1-15,1 5-11 0,-8-5-27 0,7 8-34 16,-7-4-41-16,1 1-52 0,0 3-79 15,-1-7-57-15,0 3-9 0,-5-7 15 0,-2 0 30 16</inkml:trace>
  <inkml:trace contextRef="#ctx0" brushRef="#br0" timeOffset="39431.99">19310 2527 105 0,'13'-10'205'0,"-6"-5"15"0,-1 8-69 0,0-1-40 16,1 1-30-16,-1 3-26 0,-6 1-18 16,0-1-9-16,0 4-5 0,0 4 2 0,-6-1-1 15,-7 8 3-15,7 4 2 0,-14 0-1 16,7 6-1-16,0 9-3 0,-6 3-2 16,-7 3-3-16,6 8-4 0,-6 3-4 0,-7 5-1 15,7 3 3-15,-13 4 3 0,7-4 2 16,-1 0 2-16,-6 0 0 0,7-4-1 0,-1-4-4 15,7-3-3-15,0-3-4 0,0-8-2 16,13-4 0-16,-7-7-1 0,14-3-1 16,-2-5-1-16,8-7 2 0,8-7-2 0,-2-3-3 15,7-9-3-15,7-5-7 0,-1-9-2 16,0-4-2-16,8-6 0 0,5-5 1 0,1-6 1 16,-1-1 2-16,8-3 1 15,-1 0 1-15,6 3 0 0,-5 1 2 0,5 2 5 16,-6 9 4-16,0-1 2 0,0 8 2 15,-13 7 0-15,1 0-1 0,-2 7-2 0,1 8-3 16,-6 0-2-16,0 7 1 0,-1 7 3 16,-6 4 4-16,-6 7 3 0,-1 5 1 0,0 6 3 15,-6 0-2-15,-6 8-3 0,-7 3 0 16,0 0-1-16,-6 0-1 0,-1-3-1 16,-6 0 2-16,0-4 0 0,7-4-2 0,-1-7 0 15,0-4-1-15,1 0-2 0,5-6-17 16,2-9-17-16,-2 1-14 0,14-11-8 0,0-5-9 15,0-6-3-15,14-4 8 0,-2-11 10 16,14-3 10-16,7-5 6 0,0-3 5 16,13 1 8-16,-1 1 10 0,7-1 9 0,7 7 8 15,-8-1 8-15,2 3 7 0,-1 6 4 16,-7 6 2-16,1 0-3 0,-1 7-3 16,-12 4-2-16,-1 4-2 0,-5 7 2 0,-7 4 3 15,-8 6 5-15,-6 5 3 0,2 3 4 16,-16 8-2-16,2 6-3 0,-6 2-6 0,-8 6-5 15,1 1-3-15,-7-1-5 0,-1 0-3 16,7 0-4-16,-6-3-14 0,1-4-25 16,5-4-35-16,0-3-32 0,8 0-37 15,5-5-47-15,7-6-54 0,7 1-12 0,5-10 14 16,8-6 22-16</inkml:trace>
  <inkml:trace contextRef="#ctx0" brushRef="#br0" timeOffset="41383.97">20450 2967 133 0,'39'-18'259'0,"-7"0"24"16,-6-1-39-16,-6 1-43 0,-1 2-37 0,-5 2-35 16,-2 3-30-16,-4 1-22 0,-8-2-19 15,0 5-14-15,-8 0-15 0,-4 0-13 16,-8 3-9-16,-6 4-2 0,0 4-4 0,-6-1 0 16,-2 1 4-16,2 7 0 0,-7 0-2 15,7 0-1-15,-1 3 3 0,0 5-4 16,1-1-1-16,6 4 0 0,0 0-3 0,7 4-10 15,5-4-13-15,1 1-9 0,6-2-10 16,14-3-11-16,0-3-10 0,13-4-1 0,-1-4 4 16,7 0 4-16,13-7 7 0,-7-3 9 15,8-1 12-15,-8-7 11 0,7 0 9 0,-6-7 12 16,-1 3 12-16,1-7 13 0,-7 4 15 16,-6-1 19-16,-1 1 15 0,-6 0 6 15,0 7-5-15,-7 0-7 0,-6 0-14 0,0 7-18 16,-6 1-16-16,0 6-12 15,-8 5-4-15,-5-1-3 0,6 4 0 0,-6 3 1 16,-1 1-1-16,7-4 2 0,0 4-3 0,0-4-1 16,7 3 2-16,-2-2-2 0,2-6-12 15,6 6-21-15,6-5-29 0,2 4-30 16,4-7-38-16,2-1-34 0,5 1-25 0,1-8-8 16,6 1 1-16,-1-1 16 0,1-7 25 15,0 0 35-15,1-3 45 0,-7-1 52 16,5 0 51-16,1-3 42 0,-6-1 37 0,0 5 30 15,-1-4 17-15,1 3 3 0,-8 0-5 16,8 3-12-16,-7 2-18 0,-6 2-26 0,6 1-27 16,-7 4-23-16,0-1-15 0,2 8-8 15,-8-1-2-15,0 8 6 0,0 3 4 0,0 9 5 16,-14-1-2-16,8 4-2 0,-7-1-6 16,-1 5-7-16,2-4-6 0,-2 3-2 0,-5-7-2 15,6 3-2-15,0-6-2 0,-1-1-1 16,8-4 1-16,0-2-8 0,0-5-15 15,-1-3-19-15,7-4-17 0,7-8-12 0,-7-2-8 16,12-6 0-16,-6 2 13 0,14-8 15 16,0-4 16-16,-1-3 11 0,7-1 7 15,1 1 5-15,5 0 4 0,1 3 3 16,-1 1 4-16,1 3 1 0,-7 3 2 0,6 4 0 16,-5 5 0-16,-1 3 0 0,0-1 1 15,-1 4 3-15,-5 4 0 0,6 4 4 16,-6 4 2-16,-7-1 4 0,-1 3 4 0,2 8 1 15,-8 2 4-15,1 2 0 0,-7-1-1 16,0 5-2-16,-7 0-6 0,1 0-3 0,-8-4-5 16,2 3-6-16,-1-3-10 0,0-4-13 15,0 1-13-15,-1-5-9 0,8-3-11 0,6-4-15 16,0-2-10-16,6-5-3 0,8-5 4 16,5-6 3-16,7-3 7 0,0-4 16 15,7-4 19-15,-1-4 17 0,1 1 16 0,-1-5 17 16,1 4 17-16,-1 1 21 0,-5 3 14 15,-1 4 7-15,-13 3-3 0,6 4-11 0,-12 0-13 16,0 6-15-16,-1 5-14 0,-12 5-7 16,6 6-4-16,-14 4 0 0,8 3-1 15,-7 4 0-15,6 0-5 0,-6 0-3 0,7 4 0 16,6-4-2-16,-7-4-1 0,14 4 1 16,-1-8-1-16,1 1-2 0,6-4-7 15,6-7-8-15,1-1-5 0,-1-3-6 0,7-7-3 16,0 0-2-16,7-8 4 0,-7 0 8 15,0-7 4-15,1 1 4 0,-8-4 4 0,7-6 5 16,-6 2 6-16,-1 0 7 0,0 3 11 16,1 0 8-16,-7 4 4 0,1 8-1 15,-2-1-5-15,-12 4-7 0,6 4-8 0,-6 7-9 16,0 4-3-16,-6 7 2 0,-6 7 0 16,4 0 0-16,-4 3-2 0,-1 2 0 15,-1 3-12-15,8-1-19 0,-7 1-22 0,6 0-24 16,7-5-24-16,0-2-23 0,7-1-12 15,6-7-1-15,7 0 7 0,-1-7 17 16,7-4 22-16,7-4 22 0,-1-3 29 0,1-4 26 16,5-4 25-16,-4-3 19 0,5-4 22 15,-7-4 19-15,1 1 14 0,-1-4 15 0,-5 3 15 16,-9-1 8-16,2 6-6 0,-13-1-11 16,-1 4-17-16,-12 3-20 0,-1 4-25 0,-5 4-19 15,-8 3-11-15,-6 8-5 0,7 0-3 16,-1 3-3-16,0 4-1 0,1 7-1 15,5 1 1-15,2-2-1 0,-2 6 0 0,8 3-1 16,0 3 0-16,-1-4 1 0,7 5-1 16,0-4 1-16,0 3-2 0,-6-4 1 0,6 1 0 15,-7-4-1-15,0 0 4 0,1-3 0 16,-8-1 3-16,-4 0 1 0,4-7 2 16,-5 0 0-16,-1 0-2 0,0-4-3 15,8-3-7-15,-1-4-13 0,6 0-17 0,7-7-14 16,0-1-11-16,13-6-9 15,6-1 0-15,15-3 7 0,-2-5 14 0,7 1 11 0,6-3 10 16,8-1 8-16,-1 4 11 0,-1-3 12 16,2 4 15-16,-7-2 18 0,-1 1 20 15,-12 3 21-15,5 5 15 0,-11 3 7 0,-1 0-5 16,-6 0-13-16,-8 4-16 0,8 3-20 16,-14 0-15-16,7 8-10 0,-6 0-2 0,-7 7 0 15,0 0 0-15,0 7 0 0,-7 0-3 16,7 4-6-16,-6 0-2 0,-1 0-3 15,1 0 1-15,0 0-1 0,-1 0-1 0,0 0 0 16,-5-4-2-16,5-3-3 0,-6-1-5 16,6-2-10-16,-6-1-20 0,0-4-28 0,7 0-34 15,-8-3-32-15,2-4-27 0,5 0-19 16,1-4-7-16,-7-3 3 0,6-4 8 16,7-3 13-16,0-9 14 0,7-2 18 0,6-5 26 15,-7-6 28-15,13-1 35 0,-5-3 34 16,5-4 31-16,1 7 25 0,6-3 18 15,-6 7 9-15,-1 0 2 0,-6 4-5 16,6 6-9-16,-5 1-7 0,5 8-12 0,-6-1-11 16,6 4-8-16,-5 0-4 0,5 4-7 15,1 3-3-15,0 4-3 0,-1 0-4 0,7 4-1 16,0 3-2-16,0 1-2 0,0-1 0 16,1 4 0-16,-2 0 1 0,1-4 0 0,-6 4-1 15,0-4 1-15,-8 0 5 0,1 2 7 16,1-2 9-16,-8-3 12 0,0-1 12 15,0 1 5-15,-6-1 1 0,-6 1-1 0,-6 3-8 16,5 1-6-16,-13-1-8 0,8 4-6 16,-8 0-5-16,0 4-4 0,1 3-5 15,-7 0-5-15,6 0-3 0,1 5-2 0,-1-1-1 16,0-4 0-16,8 4-1 0,-2-4-2 16,8-3 0-16,-1-1 0 0,1-2 0 0,12-1-2 15,1-4-4-15,-1-3-8 0,14-4-6 16,0-4-3-16,-1-3-3 0,7-7 0 0,6-2 5 15,-5-6 7-15,5 0 6 0,-6-7 3 16,1 3 7-16,-1-3 12 0,0 0 19 16,-1 3 23-16,-11 0 20 0,5 8 12 0,-6 0 0 15,-6 7-10-15,5-5-18 0,-5 9-21 16,-7 4-19-16,0 3-10 0,-7 7-6 0,-5 5-2 16,-1 6-2-16,-1 0 0 0,-5 4 2 15,0 4-3-15,-1 3-9 0,1-4-18 16,5 1-32-16,-5 0-41 0,6-1-49 15,6 1-50-15,-5-4-56 0,4-3-58 0,2-5-10 16,0 1 19-16,0-4 35 0</inkml:trace>
  <inkml:trace contextRef="#ctx0" brushRef="#br0" timeOffset="42860.8">19206 2732 78 0,'6'0'181'0,"1"-4"5"0,-7 1-71 0,0-1-39 16,-7 1-22-16,1-1-9 0,-7 0 0 16,0 1 11-16,-1-1 6 0,8 1 4 15,-13-1-1-15,6 1 1 0,0-5-2 0,-1 1-6 16,-5-1-4-16,6 1-5 0,-6 0-3 15,5-4-7-15,-6-4-12 0,-5 4-10 0,-1-3-6 16,0-5-6-16,-7 1-4 0,-6-1-1 16,0 1-1-16,-6 0-1 0,-8-4 2 15,-6 0-2-15,-6 1 1 0,-6-2-1 0,-7 1 0 16,-6 0 0-16,-8 0-2 0,1 4 1 16,0 0 1-16,-8 2 2 0,-4 2 0 15,-1 3 3-15,-7 0-2 0,-13 4-1 0,0 3 0 16,-6 4-2-16,-7 0 0 0,7 4 0 15,0-1 5-15,-7 5 3 0,6 3 3 16,1 4 2-16,-6 3 1 0,5 4 1 16,1 0-3-16,6 7 0 0,1 4-3 0,-1 0-2 15,14 4-1-15,5-1 0 0,7 1 0 16,13 0-1-16,8-5 0 0,5 1 0 0,13-3 0 16,7-5-2-16,6 1-4 0,14-8 0 15,-1 1-2-15,7-5-1 0,7 1-1 0,6-8 1 16,0 4 3-16,7-3 7 15,-2-5 6-15,8 1 9 0,8-1 7 0,-8-3 7 16,0 0 6-16,6 0 3 0,-6 0 2 0,6 0 5 16,-6-3 5-16,0 3 2 0,0 0 1 15,0 0-4-15,7 0-4 0,-7 0-11 0,0 0-11 16,0-4-8-16,0 4-16 0,0 0-29 16,6-3-37-16,-6 3-41 0,7-4-43 15,-1 0-48-15,1 0-52 0,-1 1-58 0,1-4-13 16,-7-4 16-16,0 0 32 0</inkml:trace>
  <inkml:trace contextRef="#ctx0" brushRef="#br0" timeOffset="43481.04">15142 2652 161 0,'39'-15'210'0,"-7"1"-14"16,1-1-31-16,-1 5-20 0,-5-6-8 0,-7 9-3 16,-2 0-1-16,-4-1-1 0,-1 5-6 15,-7-1-9-15,0 0-16 0,-6 4-20 16,0-3-18-16,0 3-18 0,-6 3-17 16,-7-3-11-16,0 8-8 0,-6-1-3 0,-1 0-2 15,-6 4 3-15,-7 5 2 0,-6 2 2 16,1-1 3-16,-8 6 5 0,0 2 3 0,-6 1 0 15,0 7 2-15,-7 0 0 0,1 0-2 16,-1 7-6-16,1-3-2 0,5 0-4 16,-5 3-3-16,5-4-4 0,8 1-1 15,0-4-3-15,11 0-3 0,2-4-1 0,7-3-2 16,11 0 0-16,-6-1 0 0,14-3 4 0,6-4 9 16,0 1 14-16,6-1 14 0,14-4 19 15,-6 6 17-15,11-10 12 0,7 5 12 16,2-5 3-16,5 2-1 0,12-5-5 0,2-3-6 15,12 3-11-15,7-7-14 0,-1 0-14 16,7 0-12-16,-6-4-9 0,0 1-11 16,-7-1-4-16,-13 4 3 0,-7-4 8 0,-12 4 20 15,0-3 21-15,-8 3 12 0,-5-4 5 16,0 1-1-16,-14-5-19 0,7 1-39 0,-7 0-71 16,-6-4-105-16,8 4-135 0,-8-5-165 15,6 1-104-15,-6-4-40 0,6-2 19 0,8-2 75 16,-2-10 119-16</inkml:trace>
  <inkml:trace contextRef="#ctx0" brushRef="#br0" timeOffset="49594.89">17825 3649 61 0,'-20'3'244'0,"14"-3"15"16,0-3 7-16,6 3-107 0,6-4-58 15,7 0-35-15,7 1-11 0,12-1 6 0,14 0 18 16,12 1 20-16,8-1 18 0,18-3 10 16,7 3 2-16,7 0-10 0,6 1-10 15,14 3-13-15,-2 0-15 0,8 0-10 0,13 0-11 16,0 3-10-16,0 1-10 0,-1 3-4 16,8 1-6-16,-8-1-3 0,-5 4-4 0,6-4-5 15,-7 4-1-15,7 0-4 0,-1 0-1 16,8 4-5-16,-1-4 0 0,0 0-2 15,-5 1-1-15,4-6 1 0,-12 2-1 0,1-5 0 16,-1-3 0-16,-6-3-3 0,0-2 0 16,-7-1-3-16,0-9 0 0,-6 0-1 0,-8-3 0 15,-4-4 4-15,-1 0 0 0,-14-4 1 16,-6 0-1-16,1 1 2 0,-14 0-1 16,-7-5 0-16,1 4-3 0,-14 1-4 0,-6-1-3 15,-6-3-5-15,-7-1-5 0,-6 1-5 16,-8 0-2-16,2-1 1 0,-8-3 5 0,-6 4 5 15,-6-4 2-15,-1 1 5 0,0-2 3 16,-5 1 1-16,5 0 1 0,-13 1-2 16,1-2 1-16,-7 1 0 0,0 1 0 0,-14-1-1 15,-5-1 1-15,-7 5 1 0,-7 0-2 16,-12-4-2-16,-1 4-2 0,-6-1-1 0,0 1-4 16,-7-4-2-16,7 4 2 0,0-4 0 15,-1 0 2-15,8 0 0 0,-7 0 3 16,6 0-4-16,1 0-2 0,-8 0-2 0,8 4-1 15,-8-1 0-15,2 1 1 0,-2 3 2 16,-6 1 1-16,8-1 1 0,-8 4 3 16,0 4 0-16,1 0-1 0,-1 3 2 0,0 3 1 15,0 2 2-15,1 3 1 0,6 3-1 16,-7 0 2-16,1 0-1 0,-1 4-3 0,-6 0 3 16,6 4 0-16,-7 0 0 0,1 0-1 15,0 6 1-15,0-3-1 0,0 8 1 0,-7 0 1 16,0 7 2-16,1 0 1 0,-1 4 3 15,1-1 0-15,-8 9 0 0,8 2 0 16,-7 4-2-16,-1 0-1 0,1 5 0 0,13 2-2 16,0 1-2-16,6 0-1 0,13-1 1 15,7 4-1-15,7 1-3 0,12-1-7 16,7 0-11-16,13 1-14 0,7-5-22 0,11-3-26 16,8 0-36-16,8-4-42 0,11 1-62 15,1-9-66-15,-2 2-21 0,2-5 6 16,0-7 26-16</inkml:trace>
  <inkml:trace contextRef="#ctx0" brushRef="#br0" timeOffset="56605.72">14035 4652 70 0,'0'0'150'0,"0"0"-41"0,0 0-32 0,6 0-21 15,-6 0-12-15,0 0-8 0,0 0-3 16,0 0 4-16,0 0 2 0,0 0 2 0,0 0-2 15,0 0-2-15,0 4-4 0,0-4-6 16,0 0-5-16,0 0-5 0,0 0-2 0,0 4-1 16,0-4 1-16,0 0 5 0,0 0 1 15,0 0 1-15,0 0 2 0,0 0-1 16,0 0-3-16,0 0-4 0,0 0-2 16,0 0-4-16,0 0-1 0,0 0-2 0,0 0 0 15,0 0 4-15,0 3 3 0,0-3 6 16,0 0 4-16,0 0 2 0,0 0 4 0,0 0-4 15,0 0-1-15,0 0-3 0,0 0-4 16,7 0 0-16,-7 0 0 0,6 4 2 16,1-4 1-16,-1 0 2 0,7 4-1 0,1-4-1 15,-2 3 0-15,8 1-4 0,6-4-3 16,-7 4-2-16,7-1-1 0,1-3-2 0,5 4-3 16,-6 0-5-16,7 0 2 0,-1-1-1 15,1 0-1-15,-1 1-1 0,1 3 0 16,6-3-1-16,-7 3 1 0,1-2 1 0,-1 1 0 15,2 2 1-15,5 3 1 0,-7-4-1 16,7 4-2-16,-7 0 1 0,7-3 1 16,1 6 0-16,5-3 2 0,1 1 2 0,-1-2 1 15,1 5 1-15,6-5 1 0,7 2 3 16,-7-2 1-16,7 2 3 0,6-1 1 16,0 0-1-16,-7 0-1 0,7-4-3 15,-6 4-5-15,0 0 0 0,6-4-6 16,-13 5 0-16,7-2 1 0,0 1-1 0,-8-4-1 15,1 4 0-15,1 5 2 0,5-6 3 16,0 1 0-16,7 0 4 0,1 4 2 0,12 0 6 16,1-4-1-16,5 3 1 0,0 1-2 15,8-4-5-15,-7 3-2 0,-1 1-3 16,-6 0-4-16,-7-1-2 0,-5-2 0 0,-7 2-1 16,-1-3 1-16,-6 4-1 0,-6-4 2 15,6 3-1-15,0 1 2 0,-7-1 1 16,8 2 2-16,5 2-3 0,-5 0 3 15,12-3-1-15,-6 7-1 0,6-4-1 0,6 0 0 16,1 5 1-16,0-5-1 0,-1 4-1 16,1-4 0-16,-1 0 0 0,1 0 0 15,-7 1 0-15,-6-5 1 0,-1 5 2 16,1-4 0-16,-7-4 2 0,0 3 0 0,0-3-1 16,1 0 3-16,-8-4-2 0,7 1 0 15,-7-1-1-15,1 1 0 0,-7-1-1 0,0-4 0 16,-7 1-1-16,2 3 0 0,-9-3 5 15,-5 0 5-15,0-1 8 0,-1-3 13 16,-12 3 14-16,6-3 15 0,-7 4 11 0,0-4 12 16,2 0 3-16,-2 5-4 0,-6-5-8 15,6 0-14-15,-6 0-16 0,0 0-20 16,-6 0-40-16,6 0-57 0,-6 0-68 16,-2 0-73-16,-4 0-71 0,-1 0-92 15,0 3-37-15,-7-3 13 0,1-3 43 0,-1-2 61 16</inkml:trace>
  <inkml:trace contextRef="#ctx0" brushRef="#br0" timeOffset="57041.97">19050 5502 63 0,'6'-11'238'0,"1"0"27"16,5 1 0-16,-12-1-65 0,7 0-41 16,0-1-34-16,-1 5-26 0,0 3-23 15,1-3-24-15,-7 4-20 0,7-1-15 0,-1 4-10 16,1 0-6-16,-1 4-3 0,1-1 0 15,12 8 2-15,-5 0 0 0,-2 3 3 16,8 5 1-16,-1 3 0 0,1 4 0 16,0 0-1-16,5-1 1 0,-5 1-2 0,0 3 0 15,-1-4-2-15,1 1 1 0,0 0 0 16,-8-1 0-16,1 1 2 0,-6-4 1 16,-7 7 3-16,0-7 1 0,-7 7 4 15,-6-4 1-15,1 2 3 0,-8 2 5 0,-7-3 1 16,1-1 1-16,-6 1 1 0,-1 0-4 15,1 0-4-15,-1-5-4 0,1 1-15 16,-1-3-37-16,7 2-55 0,0-5-65 0,0-2-85 16,7 1-64-16,5-1-21 0,8-6 15 15,6-5 43-15</inkml:trace>
  <inkml:trace contextRef="#ctx0" brushRef="#br0" timeOffset="58810.97">19909 5693 136 0,'13'-19'188'16,"7"-3"-27"-16,-1 4-25 0,-5-4-12 15,-2 0-5-15,8 0 3 0,-7 1 2 0,-1-2-1 16,2 4 2-16,6-2-6 15,-7 3-11-15,-1 2-20 0,-5 2-24 0,6 3-21 16,-7 7-20-16,1 1-14 0,0 6-8 0,-7 5-3 16,0 11 4-16,0 3 3 0,-14 7 3 15,8 7 0-15,-14 4 2 0,1 5 1 16,-1 2-1-16,0 1-1 0,2-4-1 0,-2 0-1 16,1-4-2-16,-1-4-2 15,7-2 1-15,0-9-1 0,6-3 4 0,1-4 2 16,-1-3 1-16,0-8-5 0,7-7-14 15,7-7-7-15,0-3-12 0,-1-13-7 0,1-6-6 16,6-4-3-16,6-4 4 0,-5-7 2 16,5-3 3-16,1-5 1 0,6 1 1 15,6 0 7-15,1 0 7 0,-1 3 5 0,1 4 3 16,6 3 3-16,-7 9 1 0,1 6 1 16,-1 4 1-16,1 11 1 0,-7 4 0 15,0 7 2-15,-6 11 0 0,-1 3 2 16,-6 8 1-16,-6 4 1 0,-1 7 2 15,-12 0-1-15,6 4 3 0,-7-5-3 0,-6 5 1 16,0-4 0-16,7-3 0 0,-8-5 0 16,8-3 1-16,0-4 3 0,-1-3 0 15,0-5-1-15,7 2-7 0,0-12-13 0,7-3-13 16,6-9-9-16,1-2-4 0,5-8-5 16,7-4 8-16,6-7 8 0,-6-1 10 15,13-5 5-15,0 2 6 0,7-3 7 16,-1 4 5-16,-5 3 7 0,-1 3 1 0,0 4 2 15,-7 8-2-15,-6 4-3 0,-6 7 1 16,-1 7 0-16,-11 3 3 0,-8 8 4 16,0 3 3-16,-8 5 0 0,-4 6-3 0,-1 1-5 15,-1 4-3-15,-4 2-5 0,-2 1-2 16,6 1-1-16,1 1 1 0,-7 6 0 16,8-4 1-16,6 0 1 0,-1-5 0 15,7 5 0-15,0-8-1 0,0-3 1 16,7-1 0-16,11-6-2 0,2-2 2 0,0-5 0 15,13-4 0-15,6-8 1 0,-1-4-1 16,9 0-1-16,-2-8 0 0,1-2-3 16,-1-4-2-16,1-4-7 0,-7 0-4 0,-7-3-3 15,-6-4-2-15,-7-1-1 0,-5 1 2 16,-8-1 3-16,1 5 6 0,-14-1 3 16,-5 4 1-16,-2 0-1 0,-5 7 2 15,-1 1 1-15,0 7-1 0,-6 3-1 0,1 0 1 16,5 8 2-16,0 3-1 0,1 5-1 15,-1 6 0-15,8 3 0 0,-2 2 1 16,8 6 0-16,0 0 1 0,6 4 0 0,6-1-5 16,6 2-4-16,2-5-5 0,-1 1-3 15,13-5-3-15,-6-3-3 0,12-3 3 16,-6-8 3-16,7-4 3 0,-1-7 1 0,1-7 2 16,6-1 2-16,-7-10 2 0,1-4 5 15,-1-4 4-15,1-3 8 0,-1-4 3 16,1-1 7-16,-7-1 8 0,0 1 6 15,-6 9 2-15,-7-1-3 0,0 8-3 0,0 3-5 16,-13 8-9-16,0 3-6 0,-6 8-7 16,-8 6-2-16,1 6 0 0,1 2 1 15,-8 4-1-15,7 3 0 0,-7 5 0 0,7-1-1 16,0 4 0-16,7-4-1 0,-8 1 0 16,8-1 0-16,0-7 0 0,6 1 1 15,-7-2 3-15,7-7 0 0,0-2 3 0,0-5 0 16,7-7-1-16,-7 0-1 0,12-11-4 15,-4 0-4-15,4-7-3 0,1-5-4 16,7-2-1-16,-7-8 0 0,6 4-1 0,1-4 2 16,6 0 2-16,-7 4 2 0,7-1 2 15,1 5 2-15,-1 3 4 0,0 0 2 16,0 6 3-16,-7 6-1 0,7 3 1 16,-6 3-2-16,-1 4 0 0,1 4 0 0,-7 3 1 15,0 3 5-15,-6 6 2 16,-7 6 4-16,6 0 0 0,-12-1 1 15,6 9-2-15,-13-5-3 0,6 4 0 0,-6 1-2 16,-7-1 0-16,1-3-10 0,6 3-17 0,-6-2-27 16,-1-6-32-16,0-3-35 0,7-3-39 15,7-4-34-15,6 0-43 0,0-4-20 16,6-7 9-16,7-4 18 0</inkml:trace>
  <inkml:trace contextRef="#ctx0" brushRef="#br0" timeOffset="60171.7">22058 5843 40 0,'40'-22'215'0,"-1"4"36"0,0-4-14 15,-13 7-15-15,0 1-19 0,-7-2-27 16,-12 6-30-16,0-1-33 0,-7 3-36 16,-14 5-30-16,-5 6-23 0,-7 1-11 0,0 7-6 15,-7 3-3-15,7 2-1 0,0 2-3 16,-1 4-3-16,9 0-6 0,4-4-8 16,1 4-10-16,7-4-7 0,6-2-3 15,0-2-4-15,13-3-2 0,0-4 2 0,6-7 3 16,1 0 1-16,13-7 4 0,-7-8 8 15,6-1 5-15,1-1 7 0,-7-9 6 16,7 1 5-16,-1-5 7 0,1-2 8 0,-7 2 16 16,-7 1 18-16,1 3 13 0,-1 4 4 15,-6 4-2-15,1 0-6 0,-8 7-15 16,-6 7-20-16,0 4-13 0,-6 4-4 16,-2 3-4-16,2 4-3 0,0 7 0 0,-8 0 0 15,8 8 1-15,-7 0-1 0,7 2 3 16,-1 6 1-16,-6 3 1 0,7 3 0 15,-1-4 2-15,0 8-2 0,1 0 1 16,-7-3 0-16,-7 3-2 0,8 0 2 0,-14-4 0 16,-7 1-2-16,7-1-2 0,-13-4-4 15,6-3-3-15,1-3-3 0,6-8 0 0,0 0 1 16,6-11 1-16,1-1-2 16,5-6-3-16,14-4-5 0,0-4-2 0,6-3-2 15,14-7-1-15,0-1 5 0,13 0 6 16,-1-3 5-16,13-4 2 0,1 0 2 15,13 0 3-15,-7-4-2 0,6 1 3 16,7-2-1-16,-6-1 0 0,6 2 1 0,-6-3 3 16,-1 3 1-16,1-3 1 0,-6 3 2 15,-8 0 0-15,1 1 0 0,-14-1 0 0,1 4-1 16,-7-1-2-16,-7 2-2 0,-5-1-1 16,-8 0 0-16,0 0 0 0,-12 0-2 15,6 8 0-15,-6-1 1 0,-8 0 0 16,1 4-2-16,0 8-1 0,-6-1 2 0,5 4 1 15,-5 7 0-15,-7 1-1 0,6 2 0 16,1 9 1-16,-7-1 0 0,6 8 0 0,1 0 0 16,6 3 1-16,0-4 0 15,6 5-1-15,0-4 0 0,7-1 2 0,0-2-1 16,7-6-1-16,6-2 1 0,0-8 0 16,7 1 1-16,0-12-2 0,5 0 0 0,1-10 2 15,0-5-1-15,7-3 3 16,-1-3-1-16,-5-4 1 0,-1-5-1 0,6-2-2 15,-5-1 4-15,-9 1 9 0,9 2 11 16,-7 5 5-16,-1 4 4 0,-12 3 0 0,5 7-4 16,-5 4-10-16,-7 4-11 0,0 7-5 15,-7 7-3-15,-5 4 0 0,-2 7 0 16,2 1 3-16,-8 6 1 0,1 0 0 0,-1 6-1 16,0 1 0-16,7-2 1 0,1-1-2 15,-2-1-1-15,8-1-1 0,-8-1 1 16,14-8-2-16,-6 0-2 0,6-6-5 15,0-6-15-15,6-2-13 0,-6-4-12 0,14-7-3 16,-2-4-6-16,-4-4 1 0,11-7 12 16,-6 0 8-16,6-6 8 0,7 1 5 15,-6-2 6-15,6 3 2 0,0-3 4 16,0 7 5-16,-6-1 3 0,6 6 4 0,0 2 2 16,-7 4 5-16,1 0 0 0,-1 7 4 15,1 1 3-15,-7 3 4 0,6 3 2 16,-5 1 0-16,-1 3 4 0,-7 5-3 15,7-2-1-15,-13 5-2 0,0 4-3 0,0-1 1 16,-7 4-2-16,-5 0-1 0,-1 3 0 16,-1 1-1-16,-5-4-2 0,0 4-7 0,-1-5-13 15,1-2-15-15,5-5-17 0,2 1-27 16,-2-3-38-16,14-6-33 0,0-6-27 16,7 0-15-16,6-3-3 0,13-8 15 0,0 3 33 15,0-6 37-15,7 3 41 0,6-4 38 16,0 1 31-16,-1-1 25 0,2-1 22 15,5 2 23-15,-6 3 22 0,-6-3 22 16,6 3 26-16,-12 0 22 0,-2 0 20 0,1 4 14 16,-12-1-2-16,-2 5-19 0,-5-5-29 15,0 5-37-15,-14-5-37 0,-6 8-36 16,-7-3-28-16,-12 6-12 0,-1-3-8 16,-6 8-3-16,7-1-1 0,-7 4-2 0,6 0 1 15,0 0-2-15,8 4-1 0,5 3-3 16,0-4-3-16,7 0-4 0,7 2-4 15,6-1-5-15,6-5-2 0,7 2-3 16,7-5 1-16,6-3 0 0,6-1 5 0,7-6 7 16,0-5 4-16,7-3 6 0,-7 0 9 15,7-3 15-15,-7 0 15 0,-7-6 17 0,-5 6 13 16,-1 3 9-16,-14-4-1 0,8 4-10 16,-13 4-13-16,-7 0-20 0,0 3-13 15,-7 4-10-15,-6 4-3 0,-6-1-4 16,-1 8 0-16,-6 0-2 0,0 0-9 0,7 4-15 15,-8-1-23-15,8 6-33 0,6-10-43 16,-7 5-38-16,14-1-23 0,-1-6-15 16,1-1-16-16,12-3-23 0,7-4-26 0,7-8 7 15,6-7 15-15,7-3 18 0</inkml:trace>
  <inkml:trace contextRef="#ctx0" brushRef="#br0" timeOffset="60573.05">24155 5575 32 0,'53'-70'165'0,"5"1"-1"0,1 0 3 16,-7 4 7-16,0 5 5 0,-6 5 8 15,-7 7-4-15,-7 8-20 0,1 7-30 0,-13 8-33 16,-1-2-31-16,-6 10-29 0,0 6-18 16,0 4-9-16,-13 7 2 0,7 10 7 15,-14 5 12-15,0 7 13 0,-6 11 5 16,1 7-1-16,-8 4-4 0,0 4-7 0,-6 3-8 16,1 4-7-16,-8 0-7 0,7 4-2 15,-14-4-3-15,8 0 0 0,-1-1-1 16,-6-2-2-16,7-1-3 0,-1 0-3 0,7-7-13 15,6-7-17-15,1-4-7 0,6-8-6 16,6-2-10-16,7-12-12 0,7-4 3 16,13-7 10-16,0-7 5 0,6-7 3 15,-1-6 12-15,7-5 13 0,1-1 13 0,7-7 11 16,-8 1 15-16,1-2 14 0,-1 5 19 16,1 3 19-16,-13 1 15 0,-1 7 1 15,0-2-4-15,-6 6-13 0,1 3-20 16,-8 1-22-16,-6 6-17 0,0 4-10 0,0 4-6 15,-14 3-1-15,2 3 1 0,-8 8 1 16,1 5 2-16,-1-1 0 0,-6 4 1 0,7 3-3 16,-7-3-11-16,6 3-17 0,1 4-23 15,-1-4-31-15,0 0-44 0,8 1-47 16,-8-4-42-16,7-1-44 0,7-6-64 0,-8-1-21 16,8-7 14-16,0-3 34 0</inkml:trace>
  <inkml:trace contextRef="#ctx0" brushRef="#br0" timeOffset="60738.07">24650 5495 181 0,'26'-25'328'0,"1"-2"33"0,-8 5 20 16,-6 4-120-16,7 4-77 0,-7 3-58 16,-7 0-56-16,7-1-41 0,-6 9-47 15,5-4-56-15,-4 7-64 0,4 0-81 0,2 0-84 16,-8 3-36-16,-6 1 4 15,0-1 32-15</inkml:trace>
  <inkml:trace contextRef="#ctx0" brushRef="#br0" timeOffset="61472.07">26539 5407 7 0,'27'-22'224'16,"-8"-4"20"-16,-6 1 11 0,0 2-89 0,-13 2-49 16,-7-1-35-16,1 0-18 0,-7 4-6 15,-14-1 1-15,2 5 2 0,-8 3 2 16,-6 3-3-16,0 2-7 0,0 9-10 15,-7 4-8-15,-5 8-3 0,5 7-4 0,-13 7-1 16,7 7 1-16,-14 9 3 0,8 2-3 16,-1 8-4-16,-6 0-4 0,14 3-4 15,-8 5-7-15,13-5-3 0,1 1-5 16,6 0-1-16,13-4-1 0,-1-3 1 16,14-9 1-16,7 1 0 0,6-8 4 0,13-2 0 15,12-6 2-15,2-9 0 0,19-8 1 16,-1-4-1-16,14-10 0 0,6-8-1 0,0-8 0 15,7-3 1-15,-1-7 0 0,-6-11 0 16,0 0-2-16,-12-8 0 0,-1 0-2 16,-19-3 4-16,-7-1 3 0,-7 9 2 15,-19-1 1-15,-7 4 0 0,-13 6 0 0,2 5-6 16,-9 7-12-16,-5 4-24 0,-1 6-41 16,7 6-50-16,-6 6-54 0,12 0-61 15,1 6-75-15,12 2-20 0,0 3 18 0,21-3 38 16</inkml:trace>
  <inkml:trace contextRef="#ctx0" brushRef="#br0" timeOffset="61969.95">27249 5205 162 0,'33'-21'252'0,"-7"1"24"0,-7 3-43 15,1 2-55-15,-8 0-34 0,2 5-34 16,-8-1-30-16,1 7-20 0,-7 4-15 15,-7 7-9-15,-5 11 0 0,-8 8 4 0,0 7 1 16,-13 15 2-16,1 7 1 0,-1 3-3 16,-12 8-7-16,6 8-6 0,-13-1-1 15,6 8-5-15,1-5-4 0,-1 1-5 0,1 0-3 16,-1-11-2-16,7 0 5 0,0-11 7 16,6-4 17-16,7-10 33 0,6-4 49 15,1-12 30-15,0-4 9 0,6-9-6 16,6-5-29-16,0-10-53 0,14-8-79 0,0-12-63 15,6-2-47-15,13-8-25 16,6-4 1-16,7-3 13 0,0 0 24 0,7-1 28 16,-7 5 31-16,7 3 19 0,-7 1 7 15,-7 5 7-15,1 5 0 0,-7 4 1 0,0 3 0 16,0 4 1-16,-7 8 2 0,1-1 2 16,-1 8 2-16,1 3 4 0,-6 8 1 15,4-1 1-15,-4 12 1 0,-8-1 2 16,1 5 2-16,-7 3 4 0,0 0 8 0,-7 7 10 15,-13 0 9-15,2 1 10 0,-16-1 10 16,-5 1 6-16,-12-1 4 0,-2-7-6 16,-12 0-4-16,7-4-8 0,-7-7-8 0,0-4-10 15,-1-3-8-15,14-4-15 0,6-8-44 16,1-3-60-16,12-7-62 0,14-4-55 16,12-3-50-16,14-1-33 0,6-3-15 15,20-5-6-15,-1 1 25 0,13 4 35 0,8-4 38 16</inkml:trace>
  <inkml:trace contextRef="#ctx0" brushRef="#br0" timeOffset="63196.72">27471 6073 15 0,'65'-14'217'0,"-7"3"42"15,-5 1 5-15,-8-2-12 0,-6 6-3 16,-7-6-15-16,-12 4-28 0,-6-3-35 0,-8 5-43 16,-12-2-40-16,-14 0-38 0,-6 5-24 15,-7-1-14-15,1 4-6 0,-7 0-3 16,6 0-3-16,1 4-11 0,5-1-20 15,1 1-18-15,6 0-17 0,8-4-9 0,-2 0-2 16,14 3 6-16,7-6 13 0,0 3 13 16,19-8 12-16,0-3 6 0,7-3 0 15,6-1 4-15,-1-3 4 0,1 3 5 0,-6-3 7 16,-1 3 4-16,2 4 2 0,-15 0 1 16,0 0 0-16,-6 8 0 0,-7-1 0 15,2 4 2-15,-8 7 0 0,0 4 2 16,-14 4 2-16,1-1 2 0,0 9-2 0,-6 2-2 15,-1 5-1-15,-6 2 0 0,0 5-1 16,-7 3 3-16,1 4 0 0,-7 4 2 16,0 7 4-16,0 4 5 0,-7 3 6 15,1 0 6-15,-7 0 7 0,5 1 6 0,-11-1 5 16,6-3 3-16,-6-5-2 0,5-6-4 16,-6 0-6-16,1-8-3 0,-1-3-6 15,8-9-4-15,-2-5-2 0,8-9-7 0,13-6-13 16,-1-8-22-16,13-8-19 0,14-2-18 15,6-13-15-15,13-2-6 0,6-4 1 16,8-1 17-16,11-6 14 0,1-1 11 16,14 0 9-16,-2 1 8 0,8-1 4 0,-1 0 2 15,8 1 6-15,6 3 4 0,-1 4 9 16,8 0 6-16,-2-1 5 0,2 4 2 16,5 4 0-16,1-3 0 0,-7 3-4 0,6 0-4 15,-11-4-1-15,-2 5 1 0,-6-5 0 16,-6-4-5-16,-7 1-2 0,-13-1-1 15,0-2-1-15,-7-1 2 0,-12 0 4 16,-7 3 6-16,0-3 4 0,-13 8 6 0,0-1-1 16,0 8-1-16,-6 0-5 0,-8 4-5 15,2-2-4-15,-2 9-3 0,-5 3-3 16,-7 4-2-16,6 0-2 0,-6 7-1 0,1 7 1 16,-1 6 0-16,-7 5-2 0,7 1-1 15,0 7 3-15,6 1 0 0,1 1 0 16,-1 6-1-16,14-1 2 0,-1-4 0 0,7 1 1 15,7-4 2-15,5-4 3 0,8-3 3 16,0-7 0-16,5-5 3 0,9-10-18 16,-2-4-30-16,1-7-33 0,6-8-24 15,-7-4-27-15,7-9-23 0,0-6-1 0,1-6 19 16,5-4 22-16,1-7 24 0,-1-4 20 16,7 0 20-16,1-8 26 0,4 5 20 0,-4-4 27 15,-1 6 22-15,-7 6 18 0,1 2 21 16,-13 8 11-16,-1 3 10 0,-5 7-9 15,-8 5-11-15,0 3-14 0,-12 7-16 0,6 5-20 16,-13 2-19-16,-7 8-9 0,1 4-5 16,-7 3-1-16,-7 11 1 0,1 4 1 15,-7 4 2-15,0 3-2 0,-7 8-3 0,1 0 1 16,-1 3-3-16,1 4 3 0,-1 0-4 16,1 3-9-16,6-3-29 0,-7-3-30 0,13-1-31 15,0-4-31-15,2-6-16 0,4-4-4 16,8-5 5-16,6-6 3 0,13-4 4 15,0-7 9-15,13-4 2 0,7-8 7 0,5-2 20 16,8-9 31-16,0-3 34 0,6-7 36 0,7-1 33 16,6-2 31-16,-7-1 31 0,1-1 19 15,-1 5 19-15,-6-4 15 0,-6 8 15 16,-7 3 12-16,-6-1 13 0,-1 5 11 16,-12 4-4-16,-1-1-16 0,-5 4-25 0,-8 0-30 15,-6 0-34-15,-6 7-31 0,-1-3-25 16,-19 7-13-16,0 4-8 0,-13-1-8 0,-7 5-2 15,1 6 0-15,-14-3-4 0,0 8 2 16,-6 3-1-16,-7-1 0 0,1 5 4 0,-1 4-4 16,0-1 0-16,7 0-1 0,0 4-1 15,6 0-2-15,8-4-5 0,11 1-3 16,1-1-6-16,13 1-4 0,7-5 0 0,6 1-6 16,13-4-10-16,13 0-15 0,6-4-11 15,7 1-8-15,7-5-11 0,-1-3 2 16,7 0 8-16,1-4 16 0,-1 1 12 0,-7-1 12 15,7 0 11-15,-13-3 3 0,1 3 0 16,-8-3-10-16,0-4-13 0,-5 4-24 16,-1 0-34-16,-1-4-38 0,-5 3-37 0,6-3-35 15,-7 0-43-15,8 0-61 0,-8 0-12 16,7-3 15-16,7-1 29 0</inkml:trace>
  <inkml:trace contextRef="#ctx0" brushRef="#br0" timeOffset="63384.83">29653 6209 87 0,'12'0'297'0,"2"0"51"0,-2 0 46 16,2-4-67-16,-1 1-57 0,-7-1-47 15,7-3-51-15,-6 4-56 0,-1-5-83 0,-6 0-101 16,6 2-107-16,-6-2-125 0,-6 0-83 15,-7 1-34-15,0 0 15 0,0-4 53 16</inkml:trace>
  <inkml:trace contextRef="#ctx0" brushRef="#br0" timeOffset="70784.12">12133 6623 10 0,'6'-7'179'16,"-6"0"15"-16,0 0-46 0,7-1-29 0,-7 0-22 16,0 1-16-16,0 0-7 0,0 0-3 15,0 3 1-15,0 0 2 0,0 1-2 16,0-1-2-16,0 0-7 0,0 1-11 15,0 3-14-15,0-4-12 0,0 4-10 0,0 0-9 16,0 0-7-16,0 0-1 0,0 0-4 16,0 0-1-16,0 0 1 0,0 4 0 15,0-1 1-15,0 1 2 0,0 3 2 16,-7 4 0-16,7 4 0 0,0-1 0 0,-6 1 0 16,6 4 1-16,-6-1-1 0,6 4 1 15,-7 0 0-15,0 3 1 0,1 1-1 16,-1 3 0-16,1 1-1 0,-8 3 0 15,8-1 1-15,-6 6 2 0,-2 2 1 0,1 3 2 16,0 2 1-16,0 2 0 0,1 8 0 16,-2-3 2-16,1 6 2 0,-7 0-1 15,8 1 1-15,-8 7 0 0,7-4 0 16,0-2-2-16,-6 2-2 0,5-11-2 0,8 0-2 16,-8-3-1-16,8-8-2 0,0-7 0 15,-1-4 0-15,1-2 0 0,6-6 6 16,0-7 7-16,0 1 12 0,0-4 11 15,6 0 8-15,-6-4 4 0,7-3 0 0,-1 0-6 16,0-1-8-16,8 1-11 0,-8-4-8 16,1 0-5-16,6 0-6 0,-7 0-1 15,7 0-3-15,1 0-1 0,-2 0-1 16,2-4 1-16,5 4 1 0,1 0 0 0,0-3-1 16,5-1 1-16,7 0 1 0,1 1 1 15,7-1-1-15,11 0 0 0,1-3 1 16,1 3 2-16,12-3-2 0,6 0-1 0,8-1 0 15,-2 5 1-15,-4-4-2 0,4-1-1 16,2 5-1-16,-14-1 1 0,0 0 1 16,0 4-1-16,-13-3 2 0,-6 3 3 0,-7 0-1 15,-6 0-3-15,-1 0 0 0,-5 0 2 16,-9 0-1-16,2 0 2 0,-7 0 2 16,1 0 5-16,-2 0 1 0,-6 0 0 15,1 0 1-15,0 0-3 0,-1 0-1 0,1 0-1 16,-7 0-2-1,6 0-4-15,-6 0-11 0,0 0-17 0,0 0-24 0,6 0-28 16,-6 0-35-16,-6 0-52 0,6 0-60 0,0 0-64 16,-13 0-21-16,7 0 5 0,-8-3 24 15</inkml:trace>
  <inkml:trace contextRef="#ctx0" brushRef="#br0" timeOffset="71166.62">13358 7693 8 0,'-14'-4'237'0,"1"-3"29"0,7 3 18 0,-1-3-73 16,-6 0-46-16,13-1-41 0,-6 5-35 15,6-1-24-15,-6 0-19 0,6 0-16 16,6 4-14-16,-6-3-5 0,12 3-2 0,-5 0-3 15,13 0-2-15,-8 0-1 0,8 3-2 16,6 1-1-16,-6 4 0 0,5 3 1 16,2-4 3-16,-1 4 0 0,0 0 2 15,0 4-1-15,1-4-2 0,-1 3-1 0,-1 1-3 16,-5 0-2-16,0-1-1 0,-8 5 1 16,8-5-3-16,-13 4 1 0,5 1 3 15,-12-1 1-15,0 3 1 0,0 2 1 16,-6 3 3-16,-7-4-1 0,7 0-1 0,-8 0 1 15,-6-1-1-15,8-1 0 16,-1 1-3-16,0-7-17 0,0 5-35 0,-1-4-46 16,8-1-59-16,-6-3-86 0,4 4-41 15,8-8-8-15,-6 0 23 0</inkml:trace>
  <inkml:trace contextRef="#ctx0" brushRef="#br0" timeOffset="72266.23">14491 7451 37 0,'0'-11'215'0,"6"4"26"0,-6-4-21 16,0 3-40-16,7-2-30 0,-7 2-24 16,0 5-25-16,0-5-22 0,0 5-21 15,0-1-19-15,0 4-15 0,0 0-14 16,0 0-6-16,0 4-6 0,0 7-2 15,0 3 1-15,0 4 3 0,0 8 2 0,0 7 0 16,-7 7 2-16,1 5 2 0,-1 6 2 16,0 0-3-16,1 4 1 0,-8-4-1 15,8 0 1-15,-6-3-2 0,5 0-1 16,0-4 1-16,1-8-1 0,-1 2 1 0,1-10 0 16,0-2 2-16,6-8 6 0,-8 0 7 15,8-7 4-15,0-3 1 0,0-5 0 16,8-6-4-16,-2-8-9 0,7-7-15 0,0-4-9 15,0-8-8-15,7-2-5 0,-1-5-4 16,1-4 0-16,0-6 3 0,5 3 5 16,1-4 4-16,0-3 4 0,0 7 2 15,1-4 6-15,5 8 4 0,-6-1 2 0,0 9 0 16,0 6 1-16,-6 1 1 0,-1 6-2 16,0 5 0-16,1 3-1 0,-7 7 1 15,0 4 1-15,0 8 4 0,-7 2 1 0,-6 12 4 16,8 4 2-16,-16 3 3 0,2 4-2 15,0 4 0-15,-1-1-1 0,-6 1-5 16,0-1-4-16,7-2 3 0,-8-5-2 0,2 0 0 16,5-3 2-16,0-4-2 15,-5-4 4-15,5 1-2 0,1-9-1 0,6-2-9 16,-7-4-15-16,7-8-13 0,7-4-7 16,6-6-8-16,-7-7-3 0,14-10 7 0,0 2 12 15,5-4 12-15,1-3 3 0,7-1 7 16,-7 4 5-16,6 0 2 0,-5 0 8 15,5 3 6-15,-6 5 8 0,0 4 3 0,1 2-1 16,-8 8 0-16,0-1-3 0,-6 6-2 16,1 6 2-16,-2 3 1 0,-5 8 3 15,0 4 1-15,-1 4 0 0,-6 2-2 16,0 9-5-16,-6 3-4 0,-1-1-1 0,0 5-1 16,1-1-1-16,-8 1-1 0,2-4-1 15,-1 4 1-15,0-8-1 0,0 4-3 16,-1-7-16-16,2-1-25 0,-1-3-36 0,6-3-45 15,1-5-41-15,6 1-67 0,0-7-45 16,6-8-7-16,1 0 20 0,12-8 33 16</inkml:trace>
  <inkml:trace contextRef="#ctx0" brushRef="#br0" timeOffset="72664.92">15747 7726 192 0,'14'-15'233'15,"-8"1"14"-15,-6-1-69 0,-6 0-43 16,-8 1-28-16,2 2-18 0,-8 2-9 16,-7 6-5-16,-5-3-11 0,-1 7-12 0,1 7-13 15,-7 1-9-15,7 6-9 0,-1 4-8 16,1 4-5-16,12 0-3 0,1 3-3 16,5-2-4-16,2 3-6 0,12-4-6 15,0-1-5-15,12-2-1 0,2-5-4 0,5-3-4 16,7-3 2-16,0-8 5 0,7 0 2 15,-1-8 4-15,1-3 4 0,-1-3 6 16,1-5 9-16,-1-2 9 0,-6-5 13 0,1-1 13 16,-8 2 13-16,0 4 14 0,-5-1 6 15,-8 3-3-15,1 5-10 0,-1 2-10 16,-12 9-13-16,-1 0-14 0,-6 9-10 16,0 6-6-16,-13 2-2 0,6 5-1 0,-5 6-2 15,-1-3 1-15,6 4 0 0,-7 0-2 16,9 3-1-16,4-4-15 0,-5-3-23 15,5 3-31-15,8-2-32 0,0-5-30 16,0-3-28-16,6 0-25 0,6-4-34 0,0-8-31 16,7-3-2-16,7-3 14 0,6-5 22 15</inkml:trace>
  <inkml:trace contextRef="#ctx0" brushRef="#br0" timeOffset="72916.73">16099 7404 215 0,'33'-37'249'15,"-7"4"17"-15,-1 7-61 0,-5 1-36 0,0 6-33 0,-7 1-26 16,0 7-25-16,-6 0-22 0,-1 4-20 16,-6 7-9-16,0 7-1 0,0 4 4 15,-6 11 5-15,-8 4 4 0,1 6 0 0,1 9-3 16,-8 7-7-16,0 4-5 16,-6 6-6-16,7 0-2 0,-7 5-3 0,6-5-6 15,-6 3-4-15,7-1-4 0,-1-5 0 16,1 0-2-16,5-4-3 0,2-4-12 15,-2-2-25-15,1-5-30 0,7-11-25 0,-1 0-20 16,1-6-27-16,6-9-24 0,-7-3-13 16,7-7-8-16,7-8-12 0,-7-7-17 0,0-3 0 15,6-4 20-15,-6-9 48 16</inkml:trace>
  <inkml:trace contextRef="#ctx0" brushRef="#br0" timeOffset="73390.3">15949 8052 36 0,'7'-33'109'0,"-1"4"39"0,1-4 11 0,0 3-6 15,-1 5-4-15,-6 3 0 0,6 0 1 0,-6 0-8 16,7 4-14-16,0 3-20 0,-1 0-23 15,1 1-27-15,5 3-25 0,8 0-16 16,0-1-9-16,-1 5-3 0,13 3-3 16,1 1 1-16,-1 3 0 0,8 0-2 15,-1 0 0-15,0 0-1 0,1 3-5 0,-2 1-3 16,1-1-4-16,-6 1-2 0,-1 1-1 16,-6-2-1-16,1 1 4 0,-7-2 6 15,-8-2 17-15,1 5 22 0,0-5 16 16,-6 0 10-16,-1 0 6 0,-6 0-1 0,-6 0-12 15,6-5-18-15,-7 5-14 0,-6-2-7 16,0 2-8-16,-7 2-3 0,1 3-2 0,-1 2-1 16,1 1 0-16,0-1-1 0,-1 8 0 15,1-4 2-15,-1 7-2 0,6-4 0 16,2 1-4-16,-1 0-5 0,6 2-5 16,0-5-3-16,7 3-1 0,0-4 4 15,7-4 3-15,6-3 4 0,0 0 6 0,7-4 3 16,6-4 0-16,0-7-1 0,0 0 0 15,0-4 1-15,0-3 3 0,0-4 9 16,7 0 15-16,-13 0 18 0,-2 0 25 16,2 4 29-16,0-2 17 0,-13 6 3 0,5 0-8 15,-6 7-20-15,-6-1-22 0,0 5-30 16,0 6-21-16,-6 5-11 0,0 2-4 0,-7 1-1 16,0 8-2-16,0-1-5 0,7 1-13 15,-8-1-19-15,8 0-25 0,0 1-35 16,-2-1-41-16,2-4-46 0,0 1-43 0,6 0-48 15,0-4-73-15,-7 0-15 16,7-4 15-16,0 0 35 0</inkml:trace>
  <inkml:trace contextRef="#ctx0" brushRef="#br0" timeOffset="73579.73">17109 7924 10 0,'19'3'374'16,"-13"-3"68"-16,8-3 38 0,-8-1 22 15,-6 4-156-15,7-3-118 0,-1-1-137 0,-6 4-141 16,0-4-122-16,0 4-129 0,-6 0-107 16,-1 0-42-16,-5 0 16 0,-2 0 58 15</inkml:trace>
  <inkml:trace contextRef="#ctx0" brushRef="#br0" timeOffset="83548.94">12680 7474 77 0,'13'-16'167'0,"-7"5"-30"0,8 0-24 16,-8-3-13-16,0 3-4 0,1 0 1 15,0 0 3-15,-7 4 5 0,6-4 0 16,1 3-5-16,-7 4-9 0,0-3-14 16,6 4-14-16,-6-1-16 0,0 4-12 0,0-4-10 15,0 1-8-15,0 3-8 0,0 0-5 16,0 0-5-16,0 0-4 0,0 0-2 16,0 0 1-16,0 0-1 0,0 7 2 15,0-3 2-15,-6 3 1 0,6 4 3 0,-7 0-1 16,1 4 0-16,6 3 0 0,-7 0 0 15,0 4 1-15,1 1-1 0,-7 6 1 16,6 3 2-16,-5 5-1 0,-1 4 1 16,6 6 4-16,-12 1 4 0,5 7 3 15,2 3 2-15,-8 1 1 0,7 7 1 0,-1 0-2 16,-5 3-3-16,6 4-3 0,0 0 0 16,0 1-2-16,0-1-1 0,0 0 0 0,0-3 0 15,0 0 7-15,0-4 3 0,0 0 4 16,-1-8 5-16,8-3 1 0,-6-4-3 15,5-3-3-15,0-4-6 0,1-4-4 16,6-6-4-16,-7-6 0 0,7 2-1 16,-6-8-4-16,6 0 2 0,0-4-2 0,0-3 2 15,0-4 0-15,-6 0 8 0,6-4 15 16,0 1 13-16,0-1 14 0,0-3 12 16,0-1 6-16,0 1-2 0,0 0-8 0,0-4-14 15,0 3-14-15,0-3-10 0,0 0-10 16,6 4-7-16,-6-4-1 0,6 0-4 15,1-4 1-15,13 4-2 0,-8-3 0 0,8 3 0 16,6-4-1-16,7 0 0 0,6 4-1 16,-1-3-1-16,15 3 2 0,-1 0 0 15,7 0 0-15,6 0 2 0,6 0-1 16,1 0 0-16,0 3-1 0,6-3 0 0,0 4 1 16,0 0 3-16,0-1 0 0,0-3 1 15,7 4 2-15,0 0 0 0,0-1-2 16,6-3-2-16,0 0 0 0,0 0-1 15,7 0-1-15,-7-3 0 0,0-1-1 16,-7 0-3-16,1-3-3 0,-6 3-1 0,-2-3 0 16,-12 0-1-16,0-1 0 0,-6 5 1 15,-6-5 2-15,-1 5 0 0,-13-4 2 16,0 3-2-16,-13 0 2 0,6 4 1 0,-12-3 2 16,-1-2 1-16,-5 1 1 0,6 4 1 15,-14 0 0-15,7-3-1 0,-7 3-2 0,1 0 0 16,-1 0 0-16,-6 0 0 0,7 0-3 15,-7 0-9-15,6 0-15 0,-6 0-27 16,0 0-36-16,0 0-48 0,0 0-54 16,-6 0-57-16,6 0-88 0,-13 0-28 0,6-4 8 15,-6 1 32-15,-7-1 50 0</inkml:trace>
  <inkml:trace contextRef="#ctx0" brushRef="#br0" timeOffset="83993.97">14966 8953 15 0,'-20'-3'231'0,"7"-8"23"16,0 3 17-16,0-3-78 0,1 4-41 15,4-4-32-15,2 3-21 0,0 2-13 16,-1-2-14-16,7 0-15 0,0 1-17 15,7 3-11-15,-1 1-10 0,0 3-9 0,2 0-5 16,4 3-2-16,1 1-1 0,0 3-1 16,7 4 0-16,-7 0 0 0,7 5 0 15,5-2 0-15,-5 1 1 0,6 3-1 16,-6-4 0-16,5 5 1 0,2-5-2 0,-1 4-2 16,-6-2-4-16,6-2-2 0,-7 1-3 15,1 0-5-15,-1-1 0 0,0 1-2 16,1-4 2-16,-7 0 2 0,1 3 3 15,-8-3 3-15,0 3 2 0,-6 2 2 0,0-2 4 16,0 1 1-16,-6 3 4 0,-8 4 5 16,-5-3 4-16,-1-1 6 0,-6 4 2 15,0 0 4-15,1 0-1 0,-9 0-1 16,2-4 0-16,-1 0-3 0,8 1-1 0,-1-5-4 16,6 1-4-16,0-3-7 0,8-5-21 15,5 0-40-15,1-4-54 0,-1 1-72 0,7-4-90 16,0-4-43-16,0-3-6 15,-7-3 24-15</inkml:trace>
  <inkml:trace contextRef="#ctx0" brushRef="#br0" timeOffset="88627.86">19825 8979 122 0,'0'-4'152'0,"0"-3"-50"0,0 3-27 16,0 1-13-16,0-1-2 0,0 0 0 15,-8 1 2-15,8-2-1 0,0 2-5 0,-6 0-7 16,6-1-7-16,0 4-5 0,0-4-3 16,0 4-3-16,0-4-2 0,0 4-4 15,-6 0-4-15,6 0-2 0,0-3-5 16,-6 3-3-16,-1 0-4 0,0-4-1 16,1 4-2-16,-1 0 1 0,-5-3 1 0,-2 3 1 15,2 0 0-15,-8 0 3 0,7-4 2 16,-7 4-3-16,8 0-1 0,-8 0 0 15,7 0-1-15,-7 0-3 0,8 0-2 16,-2 4 1-16,-6-4-3 0,7 0 0 0,1 0 0 16,-8 3 1-16,7-3-1 0,0 0 1 15,0 4 0-15,-7-4 1 0,8 3-2 16,-2 1-1-16,-5-4 0 0,6 4-1 16,-6 3 0-16,5-4-1 0,-6 2 3 0,7-2 1 15,-6 5 1-15,6-5 0 0,-7 4 1 16,1-3-1-16,-1 3-1 0,8 1 0 15,-8-5 0-15,0 5 0 0,1-5 2 0,5 5 0 16,-5-1 1-16,6 0 0 0,-6-3 1 16,5 4-1-16,2-1-1 0,-2-3 0 15,2 3 0-15,-1 0-1 0,-1 1-1 16,2-2 0-16,4 6 1 0,-4-5 0 0,-1 0 0 16,0 4-3-16,0 0 1 0,-1 4-1 15,2-4-2-15,-1 3 0 0,0 2-1 16,0-2 2-16,-1 4 0 0,2 1-1 15,-2-5 2-15,2 5 0 0,5 3 1 0,-6-4 2 16,0-1 1-16,7 3 1 0,-2 2 2 16,-4-4 0-16,6 4 1 0,-1 0 0 15,7 0 1-15,-7-4 0 0,7 8-1 0,0-5 1 16,0 5-1-16,0-4-3 0,0 4 0 16,0-1-1-16,7 1-1 0,-7-1 0 15,7 2-1-15,-1-2 1 0,0 0 0 0,8-2 2 16,-8 3 1-16,0-1 2 15,8-3 0-15,-8 4 1 0,7-4-1 0,0 4 0 16,0-8-1-16,0 4-1 0,-6 0 1 16,6 0 0-16,7-1 1 0,-8-2-1 0,2 3-1 15,5-4 0-15,1 1 2 0,-8-1-1 16,8 0-1-16,0 0-1 0,5 1 1 16,-5-1-1-16,6-3-2 0,-6-1-1 15,5 4 1-15,2-3 1 0,-1 0-2 0,0 0 3 16,6-4-1-16,-5 0 3 0,5-1-1 15,-6-2 0-15,7 0 0 0,-1-2-3 16,1 2 0-16,-1-8 0 0,1 4-1 0,6 0 0 16,1-4 2-16,-8 0 1 0,7 0 2 15,0 0-3-15,-1-4 1 0,2 0-3 16,-1 4 0-16,0-8-1 0,0 6 0 16,-6-2 0-16,6-1 1 0,0 2 1 0,-7-5 0 15,7 1 1-15,1 0 0 0,-1 0 0 16,0-1 0-16,-7-3-1 0,8 0-1 0,-1 0 1 15,0-4 0-15,-7 1 3 16,7 0 1-16,-7-5 4 0,2 1 3 0,-2-1 1 16,1-3 4-16,-1 1 0 0,-5 2-1 15,-2-3-2-15,1-1 0 0,0 2-1 0,0-1-3 16,-6 0-2-16,-1 0 0 16,1 0-2-16,-1 1-2 0,1 1 1 0,-6-1 0 15,4-1-2-15,2 0-1 0,-1 0 1 16,-5-3 5-16,5 3 4 0,1-4 5 15,0 1 5-15,-8-1 6 0,2-4 3 0,-2 5 0 16,1-5-4-16,1 5-2 0,-8-1-4 16,-6 0-6-16,6 4-3 0,-6 1-6 15,0-2-4-15,0 1-2 0,-6 0 0 16,6 4-1-16,-6 0 0 0,-1 0 0 0,0-1 1 16,1 1-1-16,6-1 0 0,-13 5 2 15,7-1 0-15,-2-3-3 0,-4 3 0 0,6-3 1 16,-8 0-3-16,1 3-2 0,-7-4 1 15,8 1 2-15,-8 0 1 0,1 0-2 16,-7-1 1-16,6 4 1 0,-6-2-1 16,7-1-1-16,-7 2 2 0,6-2 0 0,-7 3 1 15,9 1 0-15,-9-1 0 0,7 1 0 16,2-1 0-16,-2 4-2 0,0 0 2 16,7 0 0-16,-7 1 0 0,8 1-2 15,5 2 1-15,-6 0-1 0,0 3-2 0,7 0 0 16,-8-3-2-16,8 4 2 0,-8-1-1 15,2 0 1-15,-1 1 1 0,0 3 1 16,-6-4 1-16,5 4 0 0,-6-4 1 16,1 4-1-16,-1-3 1 0,1 3 1 0,-1-4 2 15,1 0-1-15,0 4-1 0,-1-3 0 16,7-1 2-16,-7 0-3 0,0 4 0 16,8-3 0-16,-2-1 0 0,-5 0-1 0,6 4-1 15,0-4 1-15,0 4-5 0,-6 0 1 16,-1 0 0-16,1 0 0 0,-1 4-1 15,-6 0 1-15,-1 3 2 0,-5-3 0 16,6 0-2-16,-7 3 1 0,1 0 1 0,-1 1 0 16,1-1 0-16,-1 0 0 0,1 0 0 15,5 1 2-15,1 3-1 0,1-3-2 16,-1-2-1-16,6 2-2 0,0 0-4 0,1-1-8 16,6 0-10-16,-6 0-11 0,5 1-10 15,1-2-11-15,1 2-16 0,-2 0-19 16,2-1-23-16,-2 0-33 0,8 0-65 15,-1 1-43-15,1-5-10 0,-1 1 10 0,1-4 25 16</inkml:trace>
  <inkml:trace contextRef="#ctx0" brushRef="#br0" timeOffset="89529.69">20085 8971 12 0,'-6'0'166'0,"6"0"12"16,0-3-44-16,0-1-30 0,0 4-14 16,0-3-4-16,0-5-2 0,0 5 0 0,6-5 0 15,-6 5-2-15,0-5-4 0,0 1-7 16,0 0-2-16,0 0-7 0,6-1-4 16,-6-2-5-16,0 1-7 0,0-2-4 15,0 0-6-15,0-3-5 0,7 3-4 0,-7-4-3 16,0 1 0-16,0-5-4 0,0 5-2 15,0-4-5-15,7-1-4 0,-7 1-2 16,6-1-6-16,-6 1-1 0,6-4-1 16,1 0 0-16,0 0 1 0,-1-4-1 0,7 5-1 15,0-5 0-15,-6 0 1 0,5 1-1 16,2-1 2-16,-1 0 2 0,6 1 2 16,-6-1 3-16,1 4 2 0,-2-3 4 15,2 3 2-15,5-1 2 0,-6 1 3 0,0 4 0 16,0-4 1-16,0 4-3 0,-6-4-2 15,5 1-2-15,2 1-1 0,6-2-4 16,-14 1-2-16,7-1 0 0,0 3-3 16,0-2-3-16,-1-2-3 0,2 5-1 0,-1-4 1 15,6 0-1-15,-6 0 0 0,1 4 0 16,-2-4 0-16,2 3 1 0,-2-3-1 16,1 4 1-16,1 0 0 0,6-4-2 15,-8 4 3-15,1-1 1 0,7 1 0 0,-8-1 0 16,2 1 0-16,-2 0 0 0,8 3 0 15,-7 1-1-15,1-5-1 0,-2 9-2 16,8-5 2-16,-7 1-2 0,7 2 2 16,0 1-1-16,5 0 0 0,-5 0 3 0,6 1 0 15,-7-2-1-15,7-3 0 0,-6 5 2 16,0 2 2-16,-1-3 2 0,-6 0 3 16,0 4 3-16,-1 4 0 0,-4-5 1 0,-2 0-1 15,0 6-1-15,-6-3-4 0,7 1-3 16,-7 1-5-16,0-1-19 0,0 0-25 15,0 1-41-15,0 3-46 0,0 0-52 16,-7 0-69-16,1 0-55 0,-14 0-12 0,1 3 19 16,-7 1 36-16</inkml:trace>
  <inkml:trace contextRef="#ctx0" brushRef="#br0" timeOffset="91155.69">20163 8722 14 0,'0'-3'75'0,"0"-1"-7"0,0-3-11 16,7 3-9-16,-7 0-2 0,0 1 4 0,-7-5 4 16,7 5-1-16,0-1 1 0,0 0 1 15,0 4-3-15,0-3-1 0,0-1 0 16,0 4-3-16,0-4-2 0,0 4-3 0,0-7-4 16,7 4-3-16,-7-1-3 0,6-4-1 15,0 1-1-15,2 0 3 0,4-4-1 16,-5 4 0-16,6-5-3 0,6 1-3 15,1 0 0-15,0-3 0 0,5 3 2 0,1-4-2 16,1 4 0-16,-1-3-3 0,6 3-5 16,-6 0 1-16,7-4-5 0,-7 4-1 15,0-1 0-15,7 2 6 0,-8-1 3 16,1 0-2-16,7 0 2 0,-7-4 1 0,6 4-3 16,1 0-6-16,-1-4-2 0,1 5-5 15,1-1-2-15,4-3-6 0,-5 2 0 16,6 1 0-16,-1 0-2 0,2 0 0 0,-7 1 1 15,6-2 1-15,-7 1 2 0,1 4-2 16,-1-5 1-16,-6 6 0 0,0 2 0 16,1-4-1-16,-1 1 1 0,-7 4 2 15,1-4-3-15,-1 3 0 0,1 0-2 0,-8 0 0 16,8 0 2-16,0 2-1 0,-1-2 0 16,1-1-1-16,0 2 3 0,-1 3-1 15,0-4 0-15,1 0 0 0,-1 4 2 0,1-3 1 16,6 3 0-16,-7-4-1 0,7 4-1 15,1-4 1-15,-1 4-1 0,6 0-1 16,-5 0-1-16,5-3 1 0,-6 3 0 16,0 0-1-16,0 0 1 0,-6 0-1 0,6 0 1 15,-14 0-1-15,8 0 1 0,-7 0 6 16,-7 0 9-16,8 0 13 0,-8 0 14 16,-6 0 12-16,6 0 10 0,2 0 0 15,-8 0-7-15,0 0-10 0,6 0-14 16,-6 0-12-16,0 0-12 0,0 0-7 0,0 0-2 15,6 0-4-15,-6 0-2 0,0 3 0 16,-6-3 0-16,6 0 3 0,0 4 0 0,-6 0 1 16,-2 3 2-16,2 0 1 15,-6 2 1-15,-2 1 0 0,8 1-1 0,-7 0 1 16,-1 0-2-16,2 4 1 0,-2-1 1 16,2 4-2-16,-8-3 1 0,7 3 1 0,0-3-2 15,0 4 0-15,0-1 0 0,6-4 0 16,-6 1 0-16,1 3-1 15,-2-3 1-15,2 0 0 0,-2-1 2 0,1-3-1 16,0 4 1-16,0 0 2 0,1-4-1 0,-8 3-1 16,0 5 0-16,1-5 1 0,-7 1 1 15,6 0 1-15,-6-1-1 0,0 4 1 16,0-3-1-16,6 0-1 0,-6-4-1 0,0 4 3 16,1-5-1-16,5 1 2 0,-6 0 2 15,6 0 3-15,1-3 3 0,-1-1 3 16,1 0 0-16,-1 1-1 0,0-5-2 15,1 6-2-15,-1-3-4 0,0-3-2 0,1 6-1 16,-7-6-3-16,6 4 1 0,-6-3 1 16,1 3 0-16,-1 0-1 0,6-3-1 15,-6-1 3-15,-1 5 0 0,2-4 1 16,-1-1 0-16,0 1 2 0,0-4 2 0,-1 4 2 16,1-4 3-16,0 0 0 0,-7 0 3 15,15 0-1-15,-9 0-4 0,1-4-3 16,0 4-3-16,7 0-4 0,-1 0-3 0,-6 0-2 15,6 0 0-15,1 0 1 0,-1 0-2 16,1 0 3-16,-7 0 0 0,6 0-1 16,-6 4 3-16,0-4 2 0,1 0 1 0,-9 0-1 15,2 3 1-15,-7-3 2 0,6 0-2 16,-6-3-4-16,1 3 3 0,-2-4-2 16,7 0 4-16,1 4 4 0,-1-3 8 0,7-5 5 15,7 8 6-15,-1-4 3 0,0 1-5 16,14 3-8-16,-6-4-28 0,5 4-48 15,-6-3-62-15,6 3-70 0,7 0-80 16,-6-4-110-16,6 4-38 0,-7 0 7 0,0 0 41 16,-5 0 57-16</inkml:trace>
  <inkml:trace contextRef="#ctx0" brushRef="#br0" timeOffset="93372.96">19043 10444 68 0,'7'-4'198'0,"-1"1"17"0,1-1-50 16,-1-3-36-16,0 4-22 0,-6-1-12 16,7 0-8-16,-7 0-7 0,0-3-7 0,0 3-10 15,0 1-12-15,0-1-10 0,0 0-10 16,-7 1-5-16,1-1-5 0,0 0-3 15,-1 1-2-15,-6-1-4 0,0 0-3 16,-7 0-6-16,1 4-2 0,-7 0 1 0,0 4-3 16,0 4 1-16,-1-1-2 0,-5 4 0 15,6 0 1-15,-1 4-1 0,-5 3 0 16,7-4-1-16,5 5-1 0,0-1 1 16,1 1-3-16,5-5-1 0,2 1-1 0,6-4-4 15,6 3 3-15,0-6 2 0,6-1 7 16,0-3 0-16,8-4 0 0,5 0 0 15,1-4-2-15,6 1-4 0,-7-5-1 0,1 4 1 16,-2-3 3-16,2-4 10 0,0 4 11 16,-7-4 16-16,7 4 16 0,-8-4 17 15,2 3 14-15,-1-3 6 0,-7 4-1 16,8 0-8-16,-8 3-17 0,0 0-21 0,-6-4-20 16,6 8-13-16,2 0-10 0,-8 0-5 15,0 4-2-15,0 4 3 0,0 3 4 16,-8 4 1-16,8-1 2 0,-6 5 2 15,0-1-2-15,0 0-2 0,-1 0-10 0,0-3-24 16,7 4-29-16,-6-5-34 0,6-3-27 16,0 4-18-16,0-4-13 0,6-4 0 0,8-3 6 15,4-4 14-15,9-4 12 16,-1-3 11-16,0-8 15 0,7 4 25 0,-7-7 27 16,6-1 34-16,-6-3 31 0,1 4 30 15,-2-4 30-15,1 0 25 0,0 4 21 0,-6 0 18 16,-7 3 12-16,7 0 2 0,-14 4-13 15,7 0-18-15,-6 4-25 0,-1 0-28 16,0 3-28-16,-6 0-20 0,0 4-14 16,-6 8-7-16,0-1-2 0,-8 7-2 15,2 1-1-15,-2 8-2 0,1 2 0 0,-6 4 3 16,6 8 1-16,-7-1 1 0,1 5 1 16,-7 3 3-16,6-1 2 0,1 5 1 15,-1-4-2-15,0 4 0 0,1-7 0 0,6-1-2 16,-6-8-2-16,12 1-1 0,-6-6-1 15,7-6-1-15,-2-3 0 0,8-3 1 0,0-8 0 16,0-3-3-16,8-8-6 0,-2-3-10 16,0-8-13-16,8-6-13 0,-1-6-7 15,-1-5-4-15,8-1 3 0,0-8 10 16,-1 1 9-16,1 0 13 0,6 0 7 0,0-4 4 16,-7 3 2-16,14 5 1 15,-1-1 4-15,-6 4 6 0,7 4 4 0,-1-1 4 16,8 8 4-16,-15 1-1 0,9 6-3 0,-9 4-4 15,1 4-5-15,0 3-2 0,1 4 0 16,-7 4 1-16,-2 3 0 0,-4 8 4 16,-8-1 2-16,1 4 0 0,-7 1 0 15,-7 3 0-15,-13 3 3 0,8-2-1 0,-14 2-2 16,-1-3 0-16,-5 0 1 0,-1 0-1 16,1-4 0-16,-1 0 0 0,7-3 1 15,0-4 1-15,6-3-2 0,1-5-9 16,6 1-14-16,0-4-10 0,13-7-9 0,0-1-3 15,13 1-1-15,0-4 7 0,6 0 11 16,1 0 7-16,6 0 6 0,7 4 2 16,-1-1 2-16,1 1-1 0,6 0 4 0,7-1 1 15,-1 1 6-15,1 0 3 0,6-1 4 16,-7 1 3-16,0 0 2 0,-5 0-1 16,-7 3 0-16,-1-3 9 0,-5 3 15 15,-9 0 9-15,2-3 3 0,-7 3 4 16,-6-4-2-16,0 1-12 0,-7 0-19 0,-7 0-11 15,-6-1-5-15,0 5-5 0,-7-1-4 16,1 1-1-16,-7 3 0 0,6 0 0 16,0 0-1-16,1 3-1 0,-1 1 1 0,8 3-1 15,-2 0 0-15,8 4 0 0,-7 1-1 16,13 2 1-16,0-3 0 0,0 4-1 16,7-4-1-16,5 3-7 0,2-3-10 0,-2-3-16 15,8-1-17-15,-1 0-23 0,7-3-23 16,1-4-25-16,-1 0-17 0,6-7-12 15,1-1-11-15,-1-3 3 0,1-3 13 16,6-8 33-16,-7 0 37 0,8-5 49 0,-1-1 53 16,-7-9 49-16,7 1 42 0,1-1 30 15,-8-4 23-15,1 5 19 0,-1-1 18 16,1 5 15-16,-7-2 0 0,-7 9-2 0,1 3-12 16,-7 4-24-16,0-1-34 0,-7 5-36 15,7 3-35-15,-6 3-26 0,-7 1-23 16,0 7-16-16,0 3-8 0,-13 6-6 15,6 1 3-15,-5 8 2 0,-8 1-2 0,7 6-1 16,-7 4 0-16,1 4 1 0,-8 4-2 16,2 3 3-16,-1 4 1 0,0-3 2 15,6 3 2-15,-6-1 2 0,7 1-1 0,-8-3 0 16,8-5-1-16,6 1-1 0,-1-4-1 16,2-7-5-16,-1-1-24 0,6-6-45 15,1-1-55-15,-1-4-62 0,1-3-80 16,6-3-113-16,0-5-41 0,6-3 11 0,-6-11 39 15,7 0 51-15</inkml:trace>
  <inkml:trace contextRef="#ctx0" brushRef="#br0" timeOffset="98204.67">25197 9172 139 0,'7'-3'170'0,"-7"-1"-45"0,0 1-31 0,0-1-21 16,0-3-15-16,0 3-11 0,0 1-10 15,-7-4-6-15,7 3-7 0,-6-4-5 16,0 5-6-16,0-5-1 0,-2 5 0 0,2-5 2 15,0 1 0-15,-8 0 5 0,8 0 1 16,-7 2 0-16,-1-1-2 0,8-2 0 16,-13 5-3-16,6-5-2 0,0 1 2 15,-7 0-2-15,0 3-1 0,1-4 0 0,-1 4-3 16,-6-3 0-16,7 0-3 0,-1 3-2 16,-6-3 0-16,0 3-2 0,7-2 0 15,-7 1-1-15,0-2 0 0,6 3 0 16,-5 1 0-16,-2-4 1 0,8 3-2 0,-1 0 4 15,1 1 1-15,-1-5 2 0,1 5 5 16,5-5 2-16,-6 4 3 0,8 1 1 16,-1-4-2-16,0 3-1 0,0 1-3 0,-7-5-3 15,7 4-4-15,0 0 0 0,-6 2-4 16,5-2 0-16,-5-1-1 0,0 2 1 16,-1-1 0-16,1-3-1 0,-1 7 1 15,0-4-1-15,1 0 2 0,5 1-1 16,-4 3 0-16,4-4-1 0,-5 4 0 0,5-3 0 15,-4 3-1-15,4-4 1 0,-5 4 0 16,5-4 0-16,-5 4 0 0,6 0 0 16,-7-3-1-16,1 3-2 0,5 0 0 0,-4 0 2 15,-2 0-2-15,-7 3 1 0,9-3 3 16,-2 4 0-16,0-4-1 0,1 4 0 16,-7-1 1-16,6-3 1 0,1 4-2 15,5-1 0-15,-5-3 1 0,-1 4 0 0,1-4 0 16,0 4 0-16,-1-4 0 0,0 3 2 15,1-3-3-15,-7 4-1 0,6 0 0 16,1-1 1-16,-7 2 0 0,6-1-1 0,-6-2-1 16,7 6 1-16,-8-4 0 0,8 3-2 15,-8 0 0-15,8 0 2 0,-7 1 1 16,0-1-1-16,6 1 0 0,1-1 1 16,-7 0 0-16,6 0-1 0,1 1-1 0,6 0 2 15,-6-5-1-15,-1 4 1 0,7 0 0 16,-7 1 0-16,0-1 0 0,8 0 0 15,-8 1 1-15,1 3-1 0,5-4 1 16,-5 1 1-16,0 3 1 0,-1-5-1 0,1 2 1 16,-1 3-2-16,7-4 0 0,-7 1-1 15,0 3-1-15,8-4 0 0,-2 4-3 16,2 0 2-16,-1-4 0 0,-1 4 0 0,-4 1 1 16,4-1-1-16,1-1 2 0,-7 5 0 15,8-4 1-15,-2 0-1 0,2 4-1 16,-2-4 1-16,1 3-2 0,1 1 2 15,-2-4 1-15,2 3 2 0,5 1 1 0,-6-4-1 16,0 4 0-16,-1-4-1 0,2 4-2 16,-2 3 1-16,8-4 0 0,-7 1 2 0,0 3 2 15,0-3-1-15,7 4 3 16,-8-1-4-16,8 0 1 0,-7 0 1 0,6 4-3 16,1-3 3-16,-7-1 0 0,7 1 2 15,-1 2 2-15,0-2-1 0,1 3 1 16,0-1 0-16,-1 1-1 0,0 0 2 15,1 1-3-15,-1-1 1 0,7 0-1 0,-6-4 0 16,6 4-1-16,0 0-1 0,0-1-2 16,0 2 3-16,0-1-1 0,0 3 1 15,6-3 1-15,1 4 3 0,-7-4-3 0,6 4 1 16,1-4-1-16,-7 3 0 0,7-3-1 16,5 4-1-16,-5-3-1 0,0-2 0 0,-1 1-1 15,0 0 0-15,7 0-1 0,-6 0 1 16,6-1 0-16,-7-1-1 0,8-2 1 15,-8 3 1-15,7-2 1 0,0-5-1 16,-6 5 1-16,5-5 1 0,8 4-1 16,-7-3 0-16,0 4 0 0,0-5 1 0,7 0 0 15,-7 2 0-15,6-6-2 0,1 5 0 16,-1-4-3-16,1 4 1 0,0-1-2 16,-1-3 0-16,7 4 2 0,-6-4 0 0,-1 0 0 15,1 0 1-15,6 0 0 0,-7 0 2 16,7 0 1-16,0 0-3 0,-6 0 2 15,6 4-1-15,0-8-1 0,0 4-1 16,6 0-2-16,-5 0 2 0,-1 0-1 0,0-4 0 16,7 4-1-16,-14 0 0 0,14-3 0 15,-8 3 0-15,1-4 0 0,1 0 1 16,-1 0 1-16,6 1 4 0,-6-1 0 0,7 0 1 16,-1 1 2-16,1-5-2 0,6 5 0 15,-7-5-2-15,1 1-3 0,-1 1 1 16,2-2-2-16,-2 0 0 0,1 1 0 15,-1 0-1-15,1 3 1 0,-7-3-1 0,7-1-1 16,-1 1 1-16,1-1 1 0,-7 1 2 16,6 0 0-16,1 0 0 0,-1 2 1 15,7-6 0-15,-6 5 0 0,5-2 0 16,-5-3-1-16,7 0 1 0,-8 0-3 0,7 0-1 16,0 0-1-16,1 0-1 0,-2 0 1 15,1 0-1-15,0 0 0 0,7 0 1 16,-7 0-1-16,7 0 1 0,-7 0 1 0,6 0 1 15,1 0 0-15,-7 0 1 0,7 0 0 16,-7-3-1-16,6 3-2 0,-13 0 1 16,8-5-1-16,-1 5 0 0,-6-3-1 15,5 0 0-15,-5 3 2 0,7-4 0 0,-8 0 0 16,1 0 0-16,6-3 1 0,-7 4-1 16,1-1-1-16,-1-3 0 0,7-1-1 15,-7 5 0-15,2-5 0 0,-2 4 3 16,1-3 0-16,-1 3 2 0,7-3-1 0,-13 0 6 15,7-1 3-15,-1 1 1 0,-5 0 3 16,-1 0 3-16,6-1-1 0,-5-3-5 0,-2 4-2 16,1-4-2-16,6 0-3 0,1 0-2 15,0 0 0-15,-7-3 1 0,14 2 3 16,-8-2 4-16,1-1 2 0,5 4 5 16,-5-4 5-16,-1 1 4 0,1-4 3 0,-1 3 1 15,-5 0 2-15,5-3-1 0,-6-1-2 16,0 1-4-16,1 0-6 0,-8 0-2 15,0-1-5-15,0 1-5 0,1-4-3 0,0 3-1 16,-1-3-1-16,1-3-1 0,-7 3-1 16,7-4-2-16,-7-2-2 0,6-2-2 15,-5 0-2-15,-2 1-2 0,-5-4 0 16,6 5 1-16,-7-6-3 0,1 5 1 0,-1-4-2 16,-6 3-1-16,0 1 2 0,0 0-3 15,0 3 3-15,-6-3 1 0,6 3 2 16,-7 0 1-16,1 1 1 0,-1-1 2 15,1 4 1-15,-7 0-1 0,7 0 3 0,-8 0-2 16,8 0 2-16,-7 4 1 0,0-4 0 16,6 4 0-16,-6-5-1 0,0 6 2 15,0-5 0-15,0 3-2 0,0 1 0 16,0-4 1-16,-6 3 0 0,5 1-1 0,-5 0 0 16,-1 4 0-16,0-4 2 0,1 2-2 15,0 1 1-15,-1 1 2 0,1-1 0 16,-1 4 1-16,1-3-1 0,5 3 0 15,-6 0 1-15,8 3-1 0,-8-3 0 0,7-1 0 16,1 6-1-16,-8-5 1 0,7 0-1 16,0 4-1-16,-6-4 0 0,5 0-1 15,-6 0 1-15,8 3-1 0,-8-3 0 0,1 0-1 16,-1 4 0-16,0 0 1 0,1-4-1 16,-1 4-1-16,-6-1 1 0,7 0 2 15,-1 4 0-15,0-3-1 0,1 4 1 16,-1-1 1-16,2 1-2 0,-2-1 1 0,6 0 0 15,-5 1 1-15,-1-1 0 0,8 1-1 16,-8 3 0-16,1-8 0 0,5 8 1 16,-6-4 0-16,1 1 0 0,0-1 2 0,0 0-1 15,-1 1 0-15,0 3-2 0,1-4 0 16,-1 0 0-16,0 4 0 0,-5 0 0 16,5 0 0-16,0-3 1 0,1 3 0 15,-1 0-1-15,0 0 1 0,1-4-1 0,0 4-1 16,6 0-1-16,-7 0 0 0,7-4 0 15,0 4 1-15,0 0-1 0,-7-3 1 16,8 3 1-16,-2 0-1 0,-5 0 1 16,6 0 0-16,0 0 0 0,-1 0 1 0,-4 0-1 15,4 0 1-15,1 0 0 0,-7 0-1 16,8 0 0-16,-8 0-1 0,1 0 1 16,-7 0 0-16,6 0 0 0,-6 0 2 15,7 0 0-15,-7 0 0 0,6 0-1 0,-7 0 1 16,9 0-2-16,-2 0 0 0,7 0-2 15,-7 0 1-15,8 0 1 0,-8 0 0 16,7 0 0-16,-1 0-1 0,-5 0 1 0,6 0-2 16,0 0-4-16,0-4-8 0,0 4-15 15,-7 0-21-15,8-3-30 0,4 3-32 16,-4 0-33-16,-1 3-26 0,6-3-25 16,-6 4-42-16,7-1-25 0,-8 1 4 0,8 0 20 15</inkml:trace>
  <inkml:trace contextRef="#ctx0" brushRef="#br0" timeOffset="100507.07">23009 11037 57 0,'6'-3'189'0,"2"-5"10"15,-8 5-32-15,6-4-19 0,0-1-9 16,-6 5-9-16,7-5-12 0,-7-3-12 16,0 4-15-16,0 0-17 0,0-1-15 15,0 1-12-15,-7-1-10 0,1 2-10 0,0-2-8 16,-8 1-8-16,2 0-6 0,-8 3-5 16,0 4-4-16,-5 0 0 0,5 0-1 15,-7 4 2-15,1-1-1 0,0 4-2 16,1 1 0-16,5 2-1 0,7 2-2 0,0-1-4 15,0 3-2-15,6 1-7 0,7 0-6 16,7 3-6-16,-1 1-3 0,1-1 0 16,6 0 3-16,0 0 5 0,7 1 3 0,-1-1 6 15,-6 4 2-15,6-3 2 0,-5 2 2 16,-2 1 0-16,8 0 4 0,-13 0 3 16,-1 0 3-16,0 0 4 0,-6 4 2 15,0-4 3-15,-6 0 0 0,-7-4 3 0,7 4 3 16,-14-7 2-1,7-1 4-15,-6 1 1 0,-1-4 4 0,1-3 0 0,5-1-1 16,-5-4-1-16,6-3-2 0,6 0-9 0,-6-3-10 16,13-4-9-16,0-4-7 0,7 0-4 15,-1-1-3-15,7-2 2 0,1-1 5 16,5 0 5-16,0 4 3 0,8-3 2 16,-1-1 2-16,6 4 2 0,1-3 2 15,-1-6 1-15,13 6 2 0,-5 0 3 0,5-1-1 16,1 0 1-16,-7 5 1 0,0-1-1 15,-6 0 1-15,-1 0 7 0,-12 3 3 16,-1 1 0-16,-5 0 3 0,-8 0-4 0,-6-1-1 16,-6 0-7-16,-1 1-5 0,-6 3 0 15,0 1-2-15,-1-1 0 0,2 4 0 16,-1 0-2-16,0 4-1 0,0-1-2 16,7 1 0-16,-2 3 0 0,2 5 1 0,0-1 3 15,6 3-1-15,0 0-1 0,0 2 0 16,6-2-3-16,0 4-8 0,2-6-4 15,-2 2-5-15,7-3-2 0,-7-1 0 16,8-1 2-16,-2-6 7 0,2 1 5 0,-2-4 5 16,8 0 5-16,-7-4 0 0,0-3 5 15,0-4 7-15,7 3 9 0,-7-3 7 16,-7 1 10-16,7-2 6 0,-6 5-1 0,-1 3-5 16,0-3-11-16,2 4-11 0,-8-1-10 15,0 4-9-15,0 4-3 0,0 3 0 16,0 0 1-16,-8 8 2 0,2-4-1 15,0 7 3-15,-1 1-1 0,-6-5 0 0,7 5-2 16,6-5-2-16,-7 1-2 0,7-1-4 16,-6-6 0-16,6 3 1 0,6-4 1 15,1-3 2-15,-1-4 3 0,7-4 2 16,6 0 0-16,1-3-2 0,0 0-2 0,-1-4 1 16,7-4-1-16,-6 0 1 0,6 1 1 15,-7-1 2-15,-5 1 6 0,5 2-1 16,-6 5-1-16,-6-4-1 0,5 7-1 15,-5 1 0-15,-7 3-1 0,0 3 4 16,0 5 2-16,0 3 4 0,-7 0 1 0,1 0 1 16,0 7-3-16,6-3-2 0,-7-1-3 15,0 1-1-15,7 0 0 0,-6-4 0 0,6 0 1 16,0 0 0-16,0-4 3 0,6-4-1 16,8 2 2-16,-8-2-2 0,14-6-1 15,-8-2-2-15,8-2-1 0,-1 0-1 16,1-8 0-16,0 1 1 0,-7-1 0 0,7-3 1 15,-8 0 0-15,8 3 0 0,-7 0-2 16,-7 3-1-16,1 2-4 0,6-1 0 16,-7 4-1-16,1 3-1 0,-7 4 0 0,7 0 0 15,-1 0 5-15,0 4 3 0,1 3 1 16,-7 0 0-16,7 1 3 0,-1 3 1 16,-6 0 0-16,7 4-2 0,-7-4 2 15,0 3 0-15,0-3-1 0,0 0-5 0,0 4-13 16,0-4-24-16,-7 0-34 0,7 0-41 15,-6-1-72-15,6-2-42 0,0 0-13 16,0-5 10-16</inkml:trace>
  <inkml:trace contextRef="#ctx0" brushRef="#br0" timeOffset="101852.66">24266 11426 160 0,'20'-7'253'0,"-1"-1"23"0,-5-3-44 16,-2 0-54-16,-5 4-34 0,-7-4-34 15,6 0-27-15,-6 0-19 0,-6 0-21 16,-1 4-14-16,-5-4-12 0,4 7-10 0,-10-3-4 16,4 3-6-16,1 4-1 0,-7 4 1 15,2-1-3-15,-2 5 2 0,7-2 0 16,-7 6 2-16,7 3-3 0,-6-4-9 0,5 3-7 16,8-3-8-16,-1 4-8 0,1-4-2 15,12 0 0-15,-6 0 8 0,13-4 4 16,1 1 8-16,5-5 5 0,0-3 4 15,1 0 3-15,-1-3 5 0,7-5 7 0,-6-3 14 16,0 4 15-16,-7-8 16 0,7 4 15 16,-8 0 15-16,-5 0 3 0,-1 4-6 15,1-4-12-15,-7 4-16 0,-7 3-17 16,7 1-17-16,-6 3-11 0,-1 3-4 0,-5 1-2 16,4 0-2-16,2 3-3 0,0 0-2 15,0 0-4-15,6 4-11 0,-7-3-12 16,7-1-12-16,0 0-12 0,0 1-7 15,7-1-5-15,-1-7 3 0,0 4 7 0,8-1 11 16,-8-6 13-16,7-1 10 0,0 0 14 16,0-3 13-16,-7 3 14 0,8-3 16 15,-8 3 16-15,0-3 16 0,1 3 4 0,0 1 0 16,-1 3-9-16,-6-4-14 0,0 4-16 16,0 0-13-16,0 4-10 0,-6-1-4 15,6 1-2-15,-7 3-5 0,0 1-10 0,7-1-11 16,-6-3-7-16,6 3-10 0,0 0-7 15,0 1-2-15,0-5 4 0,0 1 10 16,6 0 7-16,1-1 7 0,0-3 6 16,-1 0 5-16,7-3 2 0,0-1 0 0,-6-3 1 15,5-1 0-15,2 1 5 0,-1 0 1 16,0-4 4-16,0 3 3 0,7-3 5 16,-8 4 3-16,1-4 4 0,0 4 4 0,0 3 2 15,1-3-3-15,-8 7-2 0,7-4-1 16,-6 4-3-16,5 4-2 0,-12 0 3 15,7 3 1-15,-7 4 5 0,-7 0 2 16,1 3-1-16,0 5 0 0,-8-5-2 0,8 5-6 16,-8-1-14-16,2-3-21 0,5-1-24 15,-6 1-27-15,13 0-22 0,-6-8-19 16,12 4-13-16,1-7-8 0,6-1 2 16,7-3 7-16,-1-3 12 0,7-5 25 0,0-3 35 15,7-3 40-15,-7-5 42 0,6 1 44 16,-6-4 37-16,1-4 31 0,-1 4 27 15,-7 0 14-15,-6 4-7 0,0 0-17 16,-7 3-25-16,-6 3-33 0,-6 6-36 0,0 2-29 16,-1 0-15-16,-6 4-7 0,0 4-2 15,7 0-5-15,-8 2-3 0,8 3-3 16,0-2-1-16,-2 0-3 0,8 1-4 0,8-1-4 16,-2 0-3-16,7-3-3 0,6-4 0 15,1 0 1-15,-1-4 2 0,7 1 5 16,1-5 5-16,-1 1 11 0,-7-4 15 15,1 4 20-15,-8-2 17 0,2-1 12 0,-8 6 8 16,0-3-6-16,2 3-12 0,-8 4-15 16,0 0-18-16,-8 4-13 0,-4 3-6 15,-2 7-2-15,2-2-2 0,-8 7-2 16,7 2 3-16,-7 1-1 0,8 0-2 0,-8 8 1 16,7-4 2-16,-7 3-1 0,8 0 1 15,-2 0 0-15,-5 0 1 0,6 1 1 16,-6-1 4-16,-1 0 2 0,0-2 5 15,1-2 1-15,-7-3 1 0,6 4 1 0,-6-5-2 16,-7-2-3-16,14-5-4 0,-7 1 0 16,0-4 1-16,6-4-1 0,1-3-6 15,5-4-16-15,2-4-19 0,12-3-21 16,-7-4-17-16,14-7-9 0,5-4-3 0,8 0 11 16,0-3 14-16,5-2 12 0,9 2 13 15,-2-1 6-15,7-3 5 0,0 0 3 16,13 3 6-16,-6-4 5 0,6-2 5 0,7 6 6 15,-7-7 3-15,7 4 6 0,-8-4 3 16,8 0 4-16,-7 4-1 0,-7-2 1 0,2-1 1 16,-2 6 4-16,-13 1 6 0,1-1 10 15,-7 8 8-15,-6-5 6 0,-1 5 3 16,-6 4-4-16,0-1-6 0,-6 4-13 16,6 0-9-16,-7 4-9 0,-6-4-8 15,6 7-5-15,-6 0-2 0,0 4-2 0,-6 0-3 16,0 8 1-16,-7-1 0 0,-7 8-1 15,0 7 1-15,1 3-1 0,-7 5 1 16,0 3 3-16,-6 4 1 0,-1 3 0 16,1 4 1-16,5-4 1 0,-5 0 0 0,-1-3-2 15,7 0 1-15,6-4 0 0,1-4-10 16,-1-4-25-16,8-3-25 0,4 1-27 0,2-9-31 16,6 1-41-16,6-8-39 15,8-3-33-15,5-8-21 0,1 1 1 0,6-12 17 16</inkml:trace>
  <inkml:trace contextRef="#ctx0" brushRef="#br0" timeOffset="102065.93">25386 11529 111 0,'26'-15'239'0,"-6"-3"45"0,-7 3-16 16,0 4-15-16,0 0-15 0,-7 0-24 15,1 0-29-15,0 4-38 0,-7-1-41 0,0 1-37 16,-14 3-29-16,8 4-18 0,-7 0-13 16,-6 0-6-16,-1 8-5 0,1-1 0 15,-1 4 2-15,0 0-3 0,-5 3-3 16,5 2-5-16,7 2-10 0,-7-4-14 0,8 5-15 15,4-5-11-15,2 1-10 0,6-1-9 16,6-3-6-16,8 0-5 0,-1 0-5 16,7-2-12-16,6-3-11 0,-7-2-11 15,7 0-14-15,0-4-11 0,0 0-17 0,0 0-13 16,0-4-9-16,0 0 4 0,0 1 26 16</inkml:trace>
  <inkml:trace contextRef="#ctx0" brushRef="#br0" timeOffset="102410">25660 11583 72 0,'26'-7'163'0,"0"-4"11"16,-6 0-2-16,5-3 6 0,-5 3 6 15,0-4 8-15,-1 0 9 0,-5 1 2 16,-2-1-5-16,2 0-14 0,-8 4-26 16,0-3-30-16,-6 3-34 0,0 0-33 0,-6 0-28 15,-7 0-19-15,0 7-9 0,-7 0-5 16,1 4-6-16,-1 4 1 0,-6 0 0 16,7 3-3-16,-7 4-7 0,6 0-7 15,7 4-11-15,0-1-12 0,0 1-15 0,7-1-9 16,6 2-8-16,0-2-4 0,6-3 3 15,13 0 6-15,1-4 11 0,0 1 13 16,12-5 12-16,1-3 12 0,-1-3 14 16,1-5 21-16,6 1 24 0,-7-4 24 0,1-4 26 15,-7 1 33-15,6-1 36 0,-12 0 24 16,-1 4 6-16,1 0-7 0,-14 4-21 0,8 0-32 16,-8-1-39-16,-6 8-39 0,0 0-27 15,-12 8-17-15,4-1-6 16,-4 8-3-16,-2-1 0 0,2 4 0 0,-1 1-1 15,6 3-6-15,0-4-24 0,1 1-43 0,6-1-61 16,0 0-75-16,0-3-85 0,6 0-122 16,-6-4-44-16,0-7 8 0,0-4 41 15,7-4 65-15</inkml:trace>
  <inkml:trace contextRef="#ctx0" brushRef="#br0" timeOffset="105339.14">28779 9243 10 0,'7'-4'166'16,"0"0"11"-16,-1 1-47 0,0 3-36 16,2-4-17-16,-2 0-10 0,-6 1-2 0,6-1 1 15,-6 0 0-15,7 1 2 0,-7-1 2 16,0 0 1-16,6 4-2 15,-6-3-2-15,0-1-5 0,0 1-7 0,0 3-9 0,0-4-10 16,0 0-11-16,-6 1-8 0,-1-2-7 16,1 5-6-16,-8-4-4 0,2 4-1 0,-2-3 0 15,2 3-1-15,-1-4 2 0,-7 4 1 16,0-3 2-16,8 3 0 0,-8-4 2 16,1 4-1-16,5 0-1 0,-5 0 0 15,6 0-3-15,-6 4-1 0,5-1-1 0,-5 1 2 16,6-1 0-16,0 1 0 0,-7 4 3 15,7 0 0-15,0-1-1 0,0 0 1 0,-7 4 0 16,8 0 0-16,-2 4 0 0,2-4-3 16,-2 3 0-16,1 1 0 0,1 3-1 15,4-3 2-15,2 3 0 0,0 1 1 16,0-1 0-16,-1-3-1 0,7 3 1 0,-7-4-2 16,7 5 0-16,0-1 0 0,0-4 0 15,7 5 2-15,-7-4-2 0,7-1 1 16,-1 1 1-16,6 0 0 0,-4-4 1 15,4 0 2-15,1 0 8 0,1-1 5 0,-2-2 5 16,8 0 6-16,-7-2 6 0,7-1 2 16,-1 2-1-16,0-3-4 0,-5-4-3 0,5 3-2 15,1 1-5-15,0-4 1 0,-8 0 2 16,8 0 3-16,-1 0 2 0,1-4 4 16,6 1 5-16,-7-1 2 0,1 0 2 0,6-4-3 15,-7 2-1-15,7-6-4 0,-6 5 2 16,6-4-4-16,-7 0-5 0,8 0 3 0,-8-4 4 15,-6 4 4-15,7 0-2 0,-7-3 1 16,0 3 0-16,0-3-4 0,0 2-6 0,-6-3-7 16,-1 4-7-16,8 0-5 0,-8 0-4 15,0-3-3-15,1 3-2 0,-1 0-1 16,1-4 1-16,-1 4 0 0,1 0 2 0,-1 0 3 16,-6-1 2-16,0-2 0 0,0 3-1 15,-6-3 1-15,-1 3-2 0,1-4-3 0,-7 1-2 16,-6-1 0-16,-1 0 0 0,0 1-1 15,1-1 0-15,5 3 2 0,-5 2-1 16,6-1 1-16,0 4-1 0,0 0-7 0,0-1-16 16,7 1-22-16,-2 3-25 0,8 0-32 15,-6 1-38-15,0 3-38 0,6 0-21 16,-7 0-18-16,1 0-27 0,-1 3-47 0,-6 5-24 16,-7-5 12-16,8 9 19 0,-8-5 29 15</inkml:trace>
  <inkml:trace contextRef="#ctx0" brushRef="#br0" timeOffset="106205.6">29503 9386 49 0,'12'0'158'16,"-4"-4"-16"-16,4 0-45 0,-6 1-26 0,1-1-11 15,0 4 0-15,-1-4 4 0,1 1 6 16,-1-1 5-16,-6 4-1 0,6-4 1 0,-6 1-4 15,8-1-4-15,-8 0-3 0,0 4-5 16,0-3-6-16,0-1-11 0,0 4-9 16,0-4-10-16,0 4-8 0,-8-3-7 0,8 3-6 15,-6-3-2-15,0 3-2 0,-7 0 1 16,-1 0-1-16,2 0-1 0,-8 3 2 16,1-3 1-16,-1 3-1 0,0 1 0 0,1 0 0 15,-1-1 1-15,-6 1-1 0,7 3-1 16,-7-3 0-16,0 3 1 15,6 1-1-15,1-1-2 0,-1-3 3 0,0 3-1 0,8 0 1 16,-8 0 0-16,7 1-1 0,0-5 2 16,0 5-1-16,0-1 1 0,0 4-2 0,0-4 0 15,6 2 1-15,-6-3-1 0,7 6 1 16,-8-2 1-16,8 1 0 0,0 0 1 0,-1 0 1 16,1 4 1-16,-1-4 2 0,1 3-2 15,-1-3-2-15,7 0-1 0,-6 4 0 16,0-3 0-16,6-2-3 0,-8 5 1 0,8-5 2 15,0 5 0-15,0-4 0 0,0 0 0 16,0 0 0-16,0-4 0 0,0 4 0 16,0 0-1-16,8 0 0 0,-2-4 0 0,0 1 1 15,1 4 1-15,-1-5 4 0,7 0 3 16,6 0 5-16,-5-3 2 0,5 3 0 16,1-4 3-16,0 2-2 0,6-2-1 0,-7 1-1 15,7-4 2-15,0 0 3 0,-6 0 4 16,5 0 4-16,-5-4 3 0,6 4 4 0,-6-3 5 15,-1-2 2-15,1-1-2 0,-1 2 1 16,1-3-5-16,0 3-6 0,-1-7-6 16,1 4-8-16,0-1-3 0,-2-3 0 0,-4 4 3 15,5-4 8-15,-5 0 2 0,4-4 6 16,-4 4 3-16,5-3 4 0,-5-5-1 16,-8 5-2-16,6-4-2 0,-4-1-4 0,-2 1-5 15,0-1-6-15,-6 1-5 0,7 0-4 16,-7-1-2-16,-7 1-4 0,7-1-1 0,-6 1-1 15,0 0-2-15,-2 3-4 0,2 1-2 16,-6-4-4-16,-2 3-5 0,8 4-3 16,-7 0-6-16,-7 0-9 0,8 4-12 0,-8-2-23 15,0 6-29-15,7 0-32 0,-7 0-32 16,1 3-30-16,6 0-33 0,0 3-36 16,-1 0-23-16,2 0 7 0,-1 6 23 0</inkml:trace>
  <inkml:trace contextRef="#ctx0" brushRef="#br0" timeOffset="106802.72">29945 9598 42 0,'0'-4'174'16,"-6"0"-3"-16,6 1-31 0,0-1-20 0,0 1-16 16,0-1-8-16,0 0-5 0,0 1-7 15,-7-1-10-15,7 4-14 0,0-4-12 0,0 4-13 16,0-3-13-16,0 3-9 0,-6 0-6 16,6-4-6-16,-6 4-2 0,-1 0 1 15,-6 4 0-15,7-4 0 0,-8 3 0 0,-5-3 0 16,6 4 3-16,-6 0 0 0,-1-1-2 15,0 5 0-15,1-1 0 0,-1 0-2 16,0 0 0-16,8 2-1 0,-8 1 0 0,1 1 1 16,5 0 1-16,-5 4 2 0,6-1 1 15,0 1-1-15,-1 4 3 0,2-5-1 0,-2 4-1 16,8 1-3-16,0-1 0 0,6 3 0 16,-7-2 0-16,7-1 0 0,0 1 0 0,7-1 2 15,-7 0 0-15,6 1 0 0,8-4-2 16,-8 3 0-16,6-4 1 0,2 1 0 15,-1-4 5-15,0 0 8 0,0 0 6 16,7 0 5-16,-8-4 7 0,8-3 4 0,-1-1 1 16,1 2-1-16,0-5-3 0,-1 0 0 15,7-5-5-15,-6 2-5 0,-1-5-2 16,7 1-3-16,-6-4-4 0,6-3-2 0,-7-1-1 16,7-3 3-16,-6-4 1 0,-1 4 6 15,1-8 7-15,0 7 4 0,-7-3 0 0,0 0 0 16,0 4-3-16,-7 0-8 15,0 0-8-15,-6-1-6 0,0 4-6 0,0-3-9 16,-6 3-13-16,-7 1-21 0,0-1-23 0,0 1-29 16,-7 2-34-16,1 2-34 0,-7-1-38 15,-6-1-62-15,-1 6-23 0,-7-2 8 16,-5 0 21-16</inkml:trace>
  <inkml:trace contextRef="#ctx0" brushRef="#br0" timeOffset="107672.82">28702 9730 143 0,'19'-4'180'0,"0"0"-36"0,1 1-27 0,-7-1-14 15,0 0-8-15,0 1-3 0,1 0-2 16,-8-2-4-16,7 2-5 0,-7-1-7 0,-6 4-8 15,7-3-12-15,-7-1-12 0,6 0-10 16,-6-3-10-16,-6 7-8 0,6-4-5 16,0 1-4-16,-7-2-1 0,1 2-4 0,-1 3-1 15,1 0-2-15,0-3 3 0,-8 3-1 16,1 3-1-16,6-3 0 0,-12 0 2 0,6 3 0 16,0 2-2-16,-7 2 1 0,1-3-1 15,-1 3 1-15,0 4-1 0,2 0 0 16,-2 0-1-16,1 3 1 0,-1 1 1 0,0 0 1 15,1 3 0-15,-1 4 0 0,7-4 0 16,-6 4 0-16,6 0-1 0,-1 3 0 16,2 2-1-16,4-5 1 0,2 3 0 0,0 1 0 15,0-1 1-15,6 0 3 0,6 2 4 16,0-1 3-16,0-4 2 0,8 3 4 16,-1-3 2-16,0 0 0 0,6 0 3 15,7-3-2-15,-6 2 1 0,0-2 1 0,5-5 3 16,2 1 8-16,-7-4 8 0,6 3 12 15,0-5 7-15,-7-2 6 0,7-4 0 16,0 1-7-16,0 0-10 0,7-4-12 0,-7-4-9 16,7-3-9-16,5 0-5 0,-5-5-3 15,-1 1-3-15,7-7-2 0,-6-1 1 16,-1-3 0-16,8-7 0 0,-7 4-1 0,-7-9-1 16,6 5 0-16,-13-4-3 0,7 4-1 15,-12-4-1-15,-1 0-5 0,-7 4 0 0,-6 3-4 16,0-3-4-16,-6 6-5 0,-7-2-6 15,-1 3-11-15,-4 4-16 0,-2 3-19 0,-7 1-25 16,1 3-24-16,0 0-26 0,0 3-22 16,1 5-22-16,5 3-28 0,-6 0-37 0,13 0-2 15,-7 3 14-15,7 1 27 0</inkml:trace>
  <inkml:trace contextRef="#ctx0" brushRef="#br0" timeOffset="108216.98">29456 10063 154 0,'8'-7'206'0,"-8"3"0"0,6 1-42 16,-6 0-20-16,0-6-15 0,6 6-6 15,-6 0-8-15,0-2-10 0,7 2-16 16,-7-1-17-16,0 4-17 0,0-4-15 0,0 4-16 16,7-3-12-16,-7 3-8 0,0 0-6 15,0 0-3-15,0 0 1 0,-7 0 0 16,7 3 4-16,-7-3 0 0,-5 4 4 16,-8 3 0-16,0 1-1 0,1 4 0 0,-7-2-2 15,0 1-1-15,-1 7 0 0,-5-3 0 16,6 3 1-16,1 0-1 0,-2 4 1 0,7-2 1 15,1 1-2-15,0-3 0 0,5 4-2 16,1-4 1-16,7 1 0 0,-1-1-3 16,7 0 1-16,-6-2 0 0,12 2 2 0,-6-4 1 15,13-3-2-15,-6 4 2 0,6-4 1 16,0-4 1-16,0 4 6 0,0-3 1 16,13-2 2-16,-7-2 1 0,7 3 1 0,1-3 1 15,5-4-1-15,1 0-1 0,-1 0 1 16,1-4 1-16,-1 1 6 0,1-1 5 0,-1-6 4 15,1 2 2-15,-1-7-1 0,2-3-3 16,-9-4-1-16,1-3-2 0,-6-2-3 0,0-5-3 16,-7 2 2-16,-7-3-1 0,-6 1-6 15,0-2-6-15,-6 5-3 0,-7 0-4 16,-7 3-3-16,0 3-11 0,1 2-30 0,-1 3-42 16,-6 7-57-16,6 0-64 0,-5 7-96 15,-1 1-41-15,0 3 2 0,6 0 27 16</inkml:trace>
  <inkml:trace contextRef="#ctx0" brushRef="#br0" timeOffset="108912.81">29028 10525 77 0,'12'-7'168'0,"-5"2"-15"0,-1-1-42 15,7 2-25-15,-6-3-7 0,-1 3-3 16,0-3 0-16,-6 0-2 0,8-1-2 15,-8 4-5-15,0-4-5 0,0 1-7 0,0 4-7 16,0-5-8-16,-8 5-7 0,8-1-8 16,-6 0-9-16,0 1-8 0,-1 0-4 0,1 3-4 15,-7 0 0-15,0 0-4 0,-7 0 1 16,0 3 3-16,1 4 0 0,-1 0 0 16,-6 1 1-16,7 2 2 0,-1 6 0 0,-6-2-2 15,7 5 2-15,-1-1-1 0,0 0 0 16,8 4 1-16,-2 0 0 0,2-1-3 15,5 2 1-15,7-4-1 0,0-1 2 0,7 0 0 16,-1-3 3-16,7-1 3 0,6-6 2 0,8-1 7 16,-1-7 2-16,6 0 8 0,1 0 6 15,-1-7 6-15,7-1 8 0,1-3 2 16,-8-7 0-16,7 0-1 0,-13 0-6 0,7-8-7 16,-13 0-7-16,-1 1-4 0,-6-5-5 15,-13 5-6-15,0-1-5 0,-20 0 0 0,8 4-4 16,-14 4-4-16,-1 0 1 0,1 3-2 15,-6 4-15-15,6 4-23 0,-1-1-34 16,1 8-40-16,7 0-43 0,-1 0-41 0,1 8-40 16,6-1-38-16,0 4-1 0,7 0 22 15,6 4 34-15</inkml:trace>
  <inkml:trace contextRef="#ctx0" brushRef="#br0" timeOffset="109672.97">29314 10854 7 0,'6'-11'153'0,"0"4"-11"0,1-4-28 15,0 0-19-15,-1 4-9 0,-6-4-6 16,7 4-2-16,-1-4-3 0,1 0-2 0,0 4-3 16,-1-4-7-16,0-1 1 0,0 1 2 15,2 0 3-15,4 0 5 0,-5 4 5 16,-1-4 7-16,1 4-1 0,-7-1-6 15,7 1-9-15,-7 3-14 0,0-3-14 0,0 4-14 16,0-1-12-16,-7 0-9 0,0 4-8 16,1 0-3-16,-1 0 0 0,-5 0 0 0,-2 0 0 15,2 4 1-15,-8 0 2 0,7 3 1 16,-13 4-2-16,6-4 1 0,-6 8 1 16,1-1-3-16,-2 1 1 0,1 3 1 0,0 0 0 15,0 1 0-15,6-1-1 0,1 1 1 16,-1-1-1-16,7 4 0 0,0-4-2 0,7 0 2 15,-1-3-1-15,1 0 1 0,12-1 1 16,-6 1 1-16,7-4 0 0,6-4 0 16,0 1 2-16,7-5 0 0,5 1 0 0,-5-4 0 15,6-4 2-15,0-3-2 0,7 0 2 16,-7-5 3-16,6 2 6 0,-5-8 4 0,-2-1 2 16,1-7 4-16,0 1 5 0,-6-1 1 15,-7-3 5-15,0 3-1 0,-6-3-2 0,-1 7-4 16,-6 0-7-16,-6 0-6 0,-1 4-9 15,-6 3-5-15,6 1-3 0,-5 3-13 16,-2-1-31-16,-5 9-38 0,-1-5-50 0,0 8-52 16,2 0-67-16,-9 0-66 0,1 8-13 15,-6-2 18-15,-1 6 36 0</inkml:trace>
  <inkml:trace contextRef="#ctx0" brushRef="#br0" timeOffset="110264.47">28689 10843 90 0,'13'-7'211'0,"-7"0"20"0,0 0-42 0,8 3-42 16,-8-3-18-16,-6 3-14 0,6 0-10 15,-6-3-10-15,7 3-10 0,-7 1-13 16,7 3-18-16,-7-4-15 0,0 0-13 0,0 4-12 15,0-3-10-15,0 3-5 0,-7 0-1 16,0 0-1-16,-5 3-1 0,-2 1 1 16,-5 0 1-16,6 3 2 0,-6 0 1 0,-1 4 3 15,0 0 2-15,1 0 0 0,-1 4 1 16,1-1 0-16,6 5 0 0,0-1-1 16,6 1-3-16,-6-1 0 0,7 0 0 15,6 4-2-15,0-4-1 0,6 1 2 0,0-1 0 16,14 1 0-16,0-5 0 0,5 0 2 15,2-2-1-15,11-5 0 0,-4 0 0 0,5-3-1 16,6-4 4-16,1 0 7 0,-7-7 11 16,7-1 21-16,-7-3 13 0,-1-3 14 0,-5-4 15 15,0-1 15-15,-7-3 3 0,-6-4-8 16,-8 4-8-16,-5-3-9 0,-14 0-18 16,1 2-21-16,-8 1-15 0,2 4-12 0,-8 0-7 15,1 3-18-15,-7 4-35 0,6 4-52 16,-6-1-61-16,7 5-68 0,-1 3-79 0,1 7-81 15,-1-3-16-15,0 3 25 0,1 0 46 16</inkml:trace>
  <inkml:trace contextRef="#ctx0" brushRef="#br0" timeOffset="112063.88">28525 11602 126 0,'0'-4'211'0,"0"0"19"16,-6 1-61-16,0-5-36 0,-1 5-21 15,0-5-11-15,1 1-6 0,-7 0-3 16,7 0-3-16,-1-4-3 0,0 3-8 0,-5 1-11 16,4 0-12-16,2-1-14 0,-6 1-12 15,-2 3-11-15,1 1-7 0,-7-1-5 16,-5 1-4-16,-1 6 0 0,-6 1-2 0,-1 3 1 16,1 4-1-16,-2 0 2 0,-5 4-1 15,7 3-1-15,6 0 0 0,-7 0 0 16,14 2 0-16,-1-2-2 0,8-1 0 15,4-2-1-15,8 0 3 0,8-1 0 0,4-3 0 16,1 0-4-16,13-3-6 0,0-5-5 16,0 1-5-16,7-4-1 0,-1-4 0 0,1-3 7 15,6 0 13-15,-7-4 19 0,-6 0 23 16,7-4 25-16,-1 4 26 0,-12-4 30 16,7 1 30-16,-9 3 10 0,2 4-4 15,-6-5-17-15,-8 5-24 0,7 3-35 0,-7 1-36 16,-6-1-28-16,0 4-13 0,0 4-6 15,-6-1-1-15,0 5 0 0,-1-1 0 16,-6 4-9-16,6 1-16 0,-5-2-27 0,4 1-37 16,2 0-34-16,0 0-37 0,0 0-34 15,-1 0-21-15,7 1-5 0,0-6 9 16,7 2 9-16,5-1 20 0,-6-3 32 0,14-4 32 16,-6 0 32-16,-1-8 33 0,6 1 40 15,0-3 33-15,1-2 31 0,-7-3 28 16,7 1 23-16,-8-5 16 0,8 5 14 15,-7-1 7-15,1 0 1 0,-2 1-7 0,-6 3-13 16,2 0-20-16,4 4-27 0,-5-1-25 0,-7 5-21 16,7-1-15-16,-1 4-9 0,-6 4-1 15,0 3 2-15,-6 0 3 0,6 4 1 16,-14 4 1-16,8-1 0 0,-8 5-3 0,8 3 1 16,-6-4 0-16,-2 0 1 0,1 4 0 15,1-7-2-15,4 3-10 0,2-7-11 16,0 1-11-16,0-1-6 0,6-4-9 0,0-3-11 15,6-4-1-15,0-4 4 0,8 0 3 16,-2-6-1-16,8-2 1 0,5-3 10 0,-5-3 2 16,7 0 5-16,-1-1 3 0,0 1 4 15,6-4 4-15,1 8 2 0,-7-5 8 0,7 4 6 16,-7 4 3-16,-7 0 3 0,7 4 3 16,-13 0 1-16,6 3 0 0,-6 1 2 15,1 3 5-15,-8 0 6 0,0 3 4 0,2 5 3 16,-8-1 5-16,-8 4-1 0,2 3-3 15,-7-3-4-15,0 8-4 0,0-1-2 16,-7-3-4-16,8 3-4 0,-8 0-10 16,1 1-24-16,-1-5-36 0,6 1-45 0,2 0-43 15,5 0-42-15,1-4-43 0,6-4-32 16,6-3 7-16,7-1 28 0</inkml:trace>
  <inkml:trace contextRef="#ctx0" brushRef="#br0" timeOffset="113297.96">29144 11734 173 0,'26'-15'271'0,"-12"5"34"0,5-2-44 0,-6 1-43 0,-6 4-39 16,-7-4-40-16,0 4-44 0,0 3-34 16,-14 0-24-16,-5 0-18 0,6 8-12 15,-13 0-5-15,6 3 0 0,-6 1 0 16,6-1-4-16,1 4-6 0,0 0-10 0,6-3-18 16,-1 2-17-16,8 1-12 0,6 0-8 15,0-4-3-15,14 1 1 0,-2-4 9 0,8 0 13 16,-1-4 8-16,7 0 10 0,0-8 11 15,1 0 19-15,-1-3 15 0,-1 0 17 0,1-6 20 16,-6 1 25-16,0-2 23 0,-1 4 15 16,-5-5 9-16,-2 5-1 0,1 3-16 15,-6-1-23-15,-1 5-30 0,1 0-24 0,-7 3-17 16,0 4-10-16,0 0-5 0,-7 7 2 16,1 1 1-16,-1-1-2 0,0 4 1 15,1 4-1-15,-6 3 3 0,4 1-3 0,-4-1 2 16,-1 1 0-16,-1 6 1 0,-4-3-1 15,4 7 3-15,-6-3 1 0,1 7 1 16,-7-4 3-16,6 1-1 0,-6-1 2 0,1 4-3 16,-2-4-2-16,1-4-3 0,-6 0-10 15,-1 2-12-15,7-5-10 0,-7-4-9 16,1-3-7-16,6-1 1 0,0-3 5 0,7-3 3 16,-1-5-1-16,0-3-7 0,14-3-10 15,-1-5-8-15,1 1-5 0,12-8 1 0,7 1 11 16,0-1 12-16,6-3 14 0,8 0 9 15,5-2 10-15,1 2 3 0,6 1 2 16,0-2 1-16,6 1 2 0,1 3 1 0,6-3 0 16,0 3 3-16,1-3 1 0,5 3 1 15,-6 0 5-15,0 5 6 0,1-5 4 0,-1 4 5 16,-7 0 3-16,0 4 1 0,-11-1 6 16,-9 1 4-16,1-1 1 0,-6 2-1 15,-7-2-3-15,0 1-1 0,-13 0-12 0,0 0-9 16,-6-1-6-16,-1 0-1 0,-12 1-2 15,5 3 1-15,-12 1 0 0,7 3-1 0,-1 0 0 16,0 0 0-16,1 3-1 0,-1 1 1 16,8 3-3-16,-2 1-8 0,8-4-9 15,0 3-6-15,-1 0-9 0,14 1-10 0,-1-5-6 16,8 1 3-16,-2 0 3 0,8-4 4 16,-1 0 7-16,7-4 10 0,-6 0 16 0,-1-3 18 15,7-4 19-15,-6 0 17 0,-7-4 18 16,7 4 16-16,-1-4 11 15,-6 1 9-15,0-1 6 0,-6 4 3 0,6 0-8 0,-13 4-15 16,6-1-15-16,0 1-22 0,-6 4-21 16,0-1-15-16,-6 4-11 0,6 4-3 15,-6 3-1-15,-7 4 0 0,6 0 0 0,0 7 0 16,1 5 2-16,-7-2 0 0,0 5 3 0,0 7 1 16,-7-4 0-16,0 8 1 0,-5-5-1 15,-1 5 3-15,-6 0-3 0,-1-4 0 16,1 3 1-16,-8-2 0 0,1-5 1 0,0-4-2 15,7 1 2-15,-8-4 0 0,7 0-1 16,8-7 0-16,-1-4-13 0,6-4-23 16,7-3-22-16,6-4-18 0,7-8-11 0,0-2-8 15,14-6 6-15,-2-2 17 0,14-4 18 16,1-3 16-16,-1-1 9 0,13 1 8 16,-7-1 5-16,7 0 4 0,1 0 2 0,-1 1 5 15,6 2 4-15,-5 2 8 0,5-1 10 0,-7 0 6 16,9 7 11-16,-15-3 11 0,7 3 10 15,-7 1 12-15,1-1 10 0,-7 4 15 16,-6 0 13-16,0 0 10 0,-1 4 7 16,-13 0 0-16,8 3-13 0,-8-4-18 0,0 4-23 15,1 4-23-15,-7-3-22 0,0 3-15 16,-7 3-9-16,-5 1-5 0,-2 4-1 0,1 0-2 16,1 2-6-16,-2 5-6 0,2-1-10 15,-2 5-10-15,1-1-16 0,7 1-15 16,-1-2-5-16,7 1 2 0,0-2 7 0,7-2 7 15,-1-3 18-15,7 0 14 0,1-8 10 16,5 2 4-16,0-5 2 0,8-8 4 0,-8-3 1 16,7-3 2-16,-6-4 1 0,6-5 4 15,-7 2 1-15,7-5 11 0,-6 0 18 16,-1 1 19-16,-6-1 16 0,0 4 11 0,1 3 7 16,-8 1-8-16,0 7-19 0,1 0-20 15,0 0-16-15,-7 8-14 0,0-5-8 0,-7 8-4 16,0 4 1-16,1 0-1 0,-7 3-5 15,0 0-15-15,0 4-24 0,6 0-31 0,-6 4-41 16,1-1-44-16,4 1-42 0,-4 0-37 16,5 0-40-16,1-1-33 0,-1 0 5 15,7-2 27-15,0-5 38 0</inkml:trace>
  <inkml:trace contextRef="#ctx0" brushRef="#br0" timeOffset="113669.02">30193 11756 196 0,'7'-15'258'0,"5"0"26"0,1 1-49 0,-6-1-39 15,0 0-16-15,-1 5-15 0,0 2-20 16,-6-3-22-16,8 4-26 0,-2 3-28 0,-6 4-29 16,0 0-23-16,0 4-12 0,0 3-6 15,0 8 1-15,-6-1 0 0,-2 5-1 0,8 3 1 16,-6-1 1-16,0 6 1 0,-1-5 2 16,0 3-1-16,1-3 1 0,-1 0-3 15,1-4-11-15,6 0-16 0,0-6-18 0,-6 2-11 16,6-6-6-16,0 3-1 0,6-8 3 15,-6 0 8-15,6-3 9 0,7-6 9 0,-6-2 2 16,6-3 3-16,1-3 7 0,-2-5 6 16,1 1 7-16,7-4 5 0,-8 0 9 15,8-4 5-15,6 5 7 0,-6-5 6 0,-1 7 10 16,7-3 2-16,-6 4 0 0,-1 0 3 16,7 3-2-16,-6 0-3 0,-1 5-6 0,1-1-6 15,0 3-5-15,-1 2-6 0,1 1-4 16,0 1-5-16,-8 1 0 0,8 3 1 15,-1 0-5-15,-5 0-17 0,-2 3-27 0,2-3-33 16,-1 4-32-16,-7 1-33 0,0-2-36 16,1 4-23-16,-7 1-41 0,0-5-9 0,0 4 10 15,-7 0 21-15</inkml:trace>
  <inkml:trace contextRef="#ctx0" brushRef="#br0" timeOffset="113874.88">30687 12049 13 0,'14'4'260'0,"-8"-4"37"0,8 0 27 0,-8 0-63 15,1 0-77-15,-7 0-66 0,6-4-85 0,-6 4-106 16,0 0-131-16,-13-5-69 0,0 2-37 15,0-4-5-15,-7-1 33 0</inkml:trace>
  <inkml:trace contextRef="#ctx0" brushRef="#br0" timeOffset="124480.98">24286 2898 16 0,'-7'-11'21'0,"1"2"6"15,6 3 5-15,0-2 5 0,-7 1 6 16,7 0 8-16,0 3 4 0,0-3 0 16,0 3 3-16,0 0-2 0,0 1-3 0,0 3-2 15,0-4-1-15,0 4-4 0,0 0-4 16,7-3-6-16,-7 3-4 0,6-4-6 0,8 4-5 15,-2-4-3-15,8 1-2 0,6-1 0 16,7 0-1-16,6-3 0 0,-1 0 2 16,8-1 2-16,6 1 3 0,0 0 0 0,7-1-1 15,0 1-1-15,-1 0-2 0,14 3-5 16,-7-4-3-16,7 4-4 0,-1 4 0 16,7-3-3-16,-6 3 0 0,6 0-2 0,1 3 1 15,5-3 0-15,-6 4 1 0,7 1-1 16,6 2 1-16,0-3 1 0,7 3-4 0,-1 0 0 15,1 4 0-15,7-4 0 0,-8 4 0 16,1 0 0-16,-1 4 0 0,-5-4 1 16,5 0 0-16,2 0 0 0,-2-1 0 0,1 2 1 15,5-6 0-15,9 6-1 0,-2-4-2 16,1-1 0-16,0 4-1 0,-1-7-1 0,-5 3 1 16,-1-3 2-16,0-1 0 0,-6-3 0 15,-7 0 1-15,7 0 0 0,-7-3 0 0,7 3-1 16,-14-4-1-16,8 0 1 0,-1-3 1 15,-7 3 1-15,7-3 0 0,-12 0 0 0,-2-1 0 16,2 1-1-16,-1-4-1 0,-6-4 0 16,-7 4-1-16,0-7 1 0,0 0 4 0,-6-1 7 15,-7-3 2-15,-7 1 2 0,-6-2 2 16,1 1 3-16,-8-3-5 0,1 3-3 0,-14-4-4 16,1 1-4-16,-1-2-1 0,-6-2-5 0,-7 0 1 15,2 0-2-15,-2 0 2 0,-6-5-1 16,0 5-1-16,0-4 1 0,-6 0-3 15,-2 1 0-15,-4-5-2 0,-2 4 0 0,2 0-2 16,-8 0 0-16,1 0-4 0,-7-4-1 16,-7 4 0-16,-6-3-2 0,-1 2-2 0,-11-2-1 15,-1 3 1-15,-7-3 0 0,-6 2 1 16,0-2 2-16,-6 2 2 0,-2 2 3 0,8-1 1 16,-6 0 2-16,6 4 2 0,0-1 1 15,6 1 3-15,0 3-1 0,1 1 0 0,5 3 1 16,1-4 1-16,-6 8-1 0,6-4-2 15,-1 3 0-15,1 5 2 0,-6-1-3 0,-8 0 1 16,1 8-1-16,0-4 1 0,-12 4 1 16,-2 0-1-16,1 3 1 0,-7 0 2 15,7-4 0-15,-6 8 0 0,5-6 1 0,8 2 0 16,-8 0 2-16,8 1-1 0,-1-1 0 16,0 0 1-16,7-3-1 0,0 4 0 15,7-1-1-15,-7 0 0 0,12 0-3 0,-5 0 2 16,-1 0 0-16,1 1 0 0,-1 3 0 15,-7 0 0-15,1 0 0 0,-6 0-2 16,0 0 2-16,-2 3 0 0,2-3-1 0,0 4 2 16,-1-4-1-16,6 4 0 0,1-4 1 15,7 0 1-15,6 0 0 0,0 0-1 0,0 0 0 16,6 0 0-16,7 0-1 0,-6 0 0 16,6 0 0-16,-1 0 0 0,7 0-1 0,-5 0 0 15,5 0 0-15,-6 0 0 0,-7 0 0 16,1 4 0-16,-14 0 2 0,1 0 0 15,-7-1-1-15,0 1 0 0,0 3 0 0,0 0 0 16,-1-3 0-16,8 3-1 0,-1-4-1 16,7 5 1-16,-1 0 1 0,8-1 0 15,-1 0 1-15,1 0-1 0,-1 1 0 0,7-1 0 16,7 1 0-16,-7-1 0 0,-1 0-1 16,7 4 2-16,-5-4 1 0,-7 5 0 15,5-1-1-15,1 3 0 0,-6-3-1 0,5 4-1 16,-5 3-3-16,6-3 2 0,-1 7 1 15,8-1-3-15,-7 5 2 0,0 0 1 0,-1 7 2 16,2-4-1-16,-1 4 0 0,0 4 2 16,-1-4 0-16,8-3 0 0,-1 2-1 15,-6-2 1-15,7 2 0 0,6-2-1 0,-7-4-1 16,1 2 1-16,-1 2 0 0,1-4-1 16,5 3 0-16,1 0 1 0,0-4 1 0,7 5-2 15,-1 3 1-15,0 0 1 0,8 4-1 16,5-5 2-16,1 9-1 0,6-4 0 15,6 3 0-15,-6-3-1 0,13 7 1 0,0-4 0 16,0 4-1-16,7-4 1 0,-1 4 1 16,-5-4-2-16,12 1 1 0,-7-1-2 15,7-4 2-15,0 1 0 0,0-4-1 0,7 0 3 16,6 0 1-16,7-4 1 0,-1 0 0 16,7 1 1-16,7-1-1 0,0-3-2 0,6 3 0 15,0-2-3-15,6-2 1 0,0 0 1 16,2 1 1-16,4-1 0 0,2-3 0 15,6 1 1-15,-1-1 0 0,1-5-3 0,6 2 1 16,6-4-1-16,8-1 2 0,-1-2 0 16,0-2 4-16,1 1 2 0,-2 0 2 15,9-4 1-15,-2 1 1 0,1 0 0 0,6-1-2 16,7 0-3-16,0 0-3 0,6 1-1 16,-7 3-3-16,7-4 0 0,-12 0 3 0,6 1-1 15,-13-5 0-15,6 5 0 0,-7-4-1 16,8-4 1-16,-1 0-3 0,1 0 1 0,-2-4 3 15,8-4 2-15,-13 1 1 0,6-4 3 16,1-4 0-16,-8 1 1 0,1-1 0 16,-7-4-2-16,1-3 0 0,-2 1 1 0,1-5 2 15,-6 4-1-15,0-7 1 0,-7 3-1 0,1-3 1 16,-8-1 0-16,-6-2 3 0,-6-1-2 16,-1-1 2-16,-5-2-1 0,-7-1-1 0,-8 1-1 15,1-1-5-15,-7 0 0 0,-5-3-3 16,-1 4 0-16,-6-5-2 0,-1 1-1 15,-6 3 0-15,1 0 0 0,-9-2 0 0,2 2-1 16,0-3-1-16,-7-1-1 0,-1 4-3 16,-4-3-1-16,-8 0-4 0,0 3-2 0,-8-3-3 15,2 0-5-15,-6 3-6 0,-8-3-4 16,-7-1-3-16,-5 5-3 0,-7-5-1 0,0 1 4 16,-7 4 4-16,-5-4 6 0,-2 2 4 0,-5-2 5 15,5 3 3-15,-5 2 2 0,6 1 2 16,0-3 2-16,-1 5 0 15,2-1-2-15,-2-1 2 0,7 2 1 0,-5 2-2 0,-1 1 1 16,-7-1 0-16,6 1 2 0,-12 0-1 16,0 3 1-16,0 1 1 0,-6-1-1 0,-8 0-2 15,2 1 2-15,-2 3-1 0,-6 0-1 16,1 0-2-16,6 4 2 0,0-5 1 0,6 5 1 16,1 0-1-16,6 0 1 0,-1 3 2 15,1-3-1-15,-1 3 1 0,9 1-1 0,-2-2 0 16,0 2-1-16,-6-1 0 0,7 4 1 15,-7 0-2-15,-8-3-1 0,2 6-1 0,0-3 2 16,-8 4-2-16,1-1 2 0,0 5-1 16,-7-4 4-16,7 3-1 0,0 0-1 0,6 1 2 15,1-1 0-15,5 4 1 0,-5 0-1 16,12-3 1-16,-6 3 0 0,6 0 0 0,-6 0 0 16,13 0-2-16,-6 3 0 0,-1 1 0 15,1-1-2-15,-1 1 1 0,-6 4 1 0,6 2 0 16,-13 1 1-16,7 0 1 0,-6 5 2 15,-1-2 0-15,7 4-1 0,-7 5 2 0,7-5 1 16,0 3-2-16,6 1 0 0,1-3 0 16,-1 2 1-16,7 1 0 0,0 1-4 15,0-5 0-15,0 3 1 0,0-2 0 0,-1 3-1 16,1 0 0-16,-6 0 1 0,6 0 1 16,-13 4-2-16,6 3 0 0,-6 0-1 15,0 0 0-15,6 5 1 0,-6-1-1 0,7 0 1 16,5 3-1-16,-6 1 1 0,7-4-1 15,7 3-1-15,-7 1 1 0,6 0 0 0,8 3 1 16,-8-3 1-16,7 3-1 0,6 0 0 16,1 4-2-16,6 0 3 0,6 4 1 15,1 3 1-15,11 0 2 0,2 1 1 0,12 3 2 16,2 3-2-16,11 1 0 0,1 3-1 16,12 1 1-16,1-1 0 0,12 4 1 0,7 0 1 15,7-4-1-15,-1 0 3 0,7 0 0 16,7 1-1-16,6-5 1 0,-6-2 0 0,6-2 1 15,0-3 2-15,1 1 3 0,5-5 0 16,0-3 1-16,14 0 1 0,0-7 1 16,13 0-3-16,6-9-1 0,13-1-1 0,-6-2-1 15,7-6 1-15,-7-1-2 0,-1-4-1 16,7 1-1-16,-6-4-1 0,0 0 1 0,6-4-2 16,-7-3-2-16,1 1-1 0,-6-5 1 15,5 0-1-15,-5-5-3 0,-1-2 5 16,0-1 0-16,6 1 0 0,-5-4-1 0,12-4 0 15,1-3 2-15,-1 4-4 0,0-8-1 16,7 3-1-16,-7-2-1 0,-6-5 1 0,-7 4 0 16,0-4-1-16,-12 4 0 0,-2-3 1 15,-11-2 2-15,-1 2-2 0,-6-1-2 16,-8 1 0-16,2-1 0 0,-8-3 0 0,2 3 0 16,-2 0 0-16,0-3 0 0,-6 0 0 15,8 3-1-15,-2-7-1 0,-6 4-3 0,6 0-2 16,2-8 0-16,-8 4 0 0,0-4 1 0,0 4 0 15,-13-3 0-15,7-5 0 0,-14 5 1 16,1-4-2-16,-7 0 0 0,-7-1-2 16,1-3 0-16,-7 0 2 0,-6 0 0 0,-1 0 2 15,-6 0-2-15,-6 0-1 0,-1 0-1 16,-12 0-6-16,-1 4-4 0,-6-4-4 0,-13 4 1 16,-1-4 2-16,2 3 2 0,-7-3 4 15,-14 1 2-15,7-6 3 0,-14 6 2 0,1-5-1 16,-7 0-1-16,2 2 1 0,-16-2-2 15,2 4-1-15,-8-1-1 0,2 2 1 0,5-1-1 16,-6 3-1-16,-1 1 1 0,1 0 1 0,0-1 2 16,7 5 2-16,-7-4 0 0,-1 3 0 15,1 3 1-15,0 2 1 0,-7-1 0 16,8 3-1-16,-8 5-1 0,0-1 3 0,0 1-2 16,1 3 0-16,-1 0 0 0,6 4 0 0,2-1 0 15,4 5 0-15,2 0 0 0,6 2 1 16,-6 1 3-16,6 0 0 0,-1 3 2 15,-6 1 0-15,1 0 0 0,0 3 0 0,-2-3-1 16,-4 3 0-16,-2 1-2 0,2 3 2 0,-8 0 1 16,6 0-1-16,1 3-1 0,0 1 2 15,7 3 0-15,-8 0 0 0,8 4-1 0,-1 4 2 16,0-4 3-16,7 5 0 0,-6-2 1 16,6 0 1-16,0 5-1 0,0-5-1 0,-8 4-1 15,8-2-2-15,0 1 2 0,-6-2 1 16,-1 4-3-16,-6-1 2 0,7 3 1 0,-8 2-1 15,8-1-2-15,-2 3 1 0,2 0 1 16,0 2 0-16,6 1-1 0,-7 2 0 0,7 0 2 16,-1 2 0-16,-5 5-1 0,6 0-2 15,-1 3 2-15,1 1 0 0,0-1-3 16,0 4 0-16,-6-1 1 0,6 1 1 16,0 4 0-16,6-4-1 0,0 4 1 0,1 3-1 15,5 0 0-15,1 1 0 0,13 6 2 16,0 1 0-16,7 3 1 0,5 4 2 0,8 0 0 15,6 3 0-15,0 5-2 0,13-1 0 16,0 0-1-16,7 5-1 0,5-5 1 16,8-5 0-16,-1 6 3 0,1-7-1 0,12-5-1 15,1 0 3-15,6 0-1 0,7-6 0 16,6 2 0-16,7-7 1 0,-1 0 0 0,14-3 1 16,6 0 0-16,7-4 2 0,6-4-2 15,13 0-1-15,7-7-1 0,12 0-3 0,1-3 1 16,0-1-1-16,6-4-3 0,-6-3 3 15,-1-3 1-15,1-1 1 0,7-4-1 16,-7 2 0-16,6-5 1 0,6-4-1 16,2 0 0-16,-2-3-2 0,-6-1 3 0,7-3 1 15,-7 0-2-15,7-7 1 0,-6 0-1 16,5 0 0-16,1-9-3 0,-7 2-1 0,7-4 0 16,-7-8-2-16,-7 0-2 0,1 1 2 15,-6-7 1-15,-14-2 1 0,0 1 0 0,-6 0 2 16,-7-5 3-16,0 6-2 0,-6-4-2 15,-7-1-1-15,0 1 0 0,1-1-1 0,-8 0-2 16,1-3 0-16,-7 3 0 0,-7-3 2 16,1 3-2-16,-7-6-1 0,7 2-2 0,-14-3-1 15,1-4-2-15,-1 1-3 0,-6-1-2 16,1-3 1-16,-1-1-1 0,-7 1 1 0,1 0 3 16,-7 0 0-16,-6-4 3 0,-1 8 0 0,-5-5-1 15,-2 1 0-15,-12 4-1 0,0-2-3 16,-12 2-3-16,-8-1-2 0,-13 0-2 15,-13 5-1-15,-5-5-2 0,-8 0 2 0,-6 1 2 16,-7-1 5-16,-6 1 2 0,-1-1 2 16,8 1 4-16,-8-2 3 0,-5 1 2 15,6 5 0-15,0-1 0 0,0 4 0 0,-7-1 0 16,1 4-4-16,-7 1-2 0,-14 7-3 16,1 0-6-16,-14 3-13 0,1 0-18 0,-7 4-19 15,1 4-32-15,-1 3-45 0,-12 4-29 16,-2 4-7-16,2 0 7 0</inkml:trace>
  <inkml:trace contextRef="#ctx0" brushRef="#br0" timeOffset="126857.97">22267 7481 14 0,'6'-15'80'0,"0"5"-16"0,2-2-11 16,-2 4-5-16,0-3-5 0,1 4-2 16,-7 0-5-16,6 0-2 0,1-1-4 15,0 1-4-15,-1 3-6 0,-6-3 0 16,6 3 4-16,-6 1 5 0,0 3 9 0,7-4 9 16,-7 0 10-16,0 0 2 0,0 1 0 15,7-1-3-15,-7 1-4 0,0-1-8 16,0 0-8-16,0-3-8 0,0 0-4 0,0 0-5 15,-7-1-6-15,7-3 0 0,0 0-2 16,-7 4-1-16,7-4 0 0,-6 0-2 16,6 0 1-16,-6 0-2 0,-1 3-1 15,0 1-2-15,1-4-1 0,6 7-2 16,-7-3-2-16,1 4-3 0,6-1-5 0,0 0-4 16,-6 1-2-16,6 3-6 0,0-4 1 15,0 4 0-15,0-4 4 0,0 4 6 16,0 0 3-16,0-3 5 0,0 3 6 15,0 0 4-15,-8 0 1 0,8 0 3 0,0-3-1 16,-6-3-1-16,0 3-3 0,-7 0-2 16,0-8-2-16,0 3-3 0,-7-2 0 15,0-5 0-15,1 0-1 0,-7 1 1 0,0-8-1 16,-7 3 1-16,1-3 0 0,6 0 0 16,-7-3 1-16,-6 3 1 0,7 0-2 15,-1 0 0-15,1 4 0 0,-8-1 0 16,8 1-1-16,-7-1 1 0,0 5 1 0,-7-1-1 15,1 0 0-15,-8 5-1 0,1-2 0 16,-6 2-1-16,-1-1-1 0,-6 3 1 16,-1 2 2-16,1-3-1 0,-6 2 1 0,0 3 1 15,-2 1 1-15,2 3 0 0,0 0-1 16,-2 3 0-16,2 1 0 0,6 0 1 16,0-1-1-16,0 1 0 0,6 3 2 0,-6 1 0 15,7-4-2-15,-1 7-2 0,0-4 2 16,7 0 1-16,-7 4-1 0,0-4-1 15,8 4 0-15,-8 0 2 0,7 0-2 0,-7 0-1 16,0 4 0-16,1 3 1 0,0-4-1 16,-1 9 1-16,-6-5-1 0,13 8 1 15,-7-4 0-15,0 4 2 0,7-1 0 16,-7 1 2-16,8 0 0 0,5-1 0 0,-6 1 0 16,6-1-1-16,1 1 0 0,-1 0 0 15,1 3-2-15,-1 0-1 0,-7 4 0 16,2 0 2-16,-1 0 0 0,-7 8-1 15,0-1 0-15,1 0 0 0,-7 8 0 0,0-1-1 16,-1 1-1-16,-5 3 1 0,6-3 2 16,-7 3-1-16,7-3-1 0,6-1 1 15,-6 1 1-15,13 0 1 0,-6-1-1 0,6-3 1 16,5 4 1-16,2-1 0 0,-1 1 0 16,7 3-3-16,1 0 1 0,-1 1-1 15,6 3 2-15,-6-3-4 0,12 2-1 16,2 5 0-16,-1-4 1 0,6 3-3 0,7 1-1 15,7-4 0-15,-1 3-2 0,7-2 0 16,7-2-1-16,-1 1 2 0,7 1 0 16,1-1 4-16,4 3 1 0,2-3 3 0,7 3 2 15,-1 1 0-15,6 0 0 0,1 0 0 16,6-1 2-16,-1 0 0 0,9 1-3 16,4 0 2-16,8 0-1 0,-1-1 0 0,7-4-1 15,8-2-1-15,4 0-1 0,2-6-1 16,-1-1 0-16,0-5 1 0,6 1 1 15,-5-8-1-15,6-1 0 0,0-2 1 16,-2-4 2-16,-4-1-1 0,6-2 0 0,6-5 1 16,-7 0 3-16,7-7-4 0,7-4 0 15,0 1-2-15,0-8 1 0,-7 0-2 16,7-4 0-16,-1-3 0 0,-6-1 0 16,1-3 0-16,-1 4 2 0,0-7 1 0,-6 3-1 15,-1 0 2-15,7-1-3 0,-6-2 3 16,6-1 0-16,-6 0 3 0,6-3 2 15,1-1 2-15,-7-2 3 0,5-1 0 16,1-4 0-16,0-3-3 0,0 0 0 0,1-1 2 16,-1-4 0-16,0 6 0 0,-6-5 0 15,6 0 1-15,-6 4-3 0,-1-1-1 0,-5 1-3 16,-8 3-2-16,1 1-2 16,0-4-2-16,-1-1 0 0,-6 4-1 0,-6-3 0 15,-1 4 0-15,1-5 0 0,-7 2 0 16,0-2-1-16,-6 0-1 0,6-3 0 0,-7 4 1 15,8 1 4-15,-8-6 1 0,7 4 1 16,-6 1 1-16,6-4 1 0,0 4-1 16,-7-4-1-16,8 0 0 0,-1 0-1 15,-7-8 1-15,8 1 5 0,-1-3 8 0,-7-1 7 16,1-4 3-16,0 0 9 0,0-2 7 16,-8 1 2-16,1 1-4 0,0 1-3 15,-6 3-2-15,-1 0-11 0,-6 0-6 0,0 0-7 16,1 0-6-16,-7-3-9 15,-1-5-10-15,-6 1-6 0,0-3-9 0,-7-6-7 16,0-2-8-16,2-8-2 0,-8-3-1 16,-8 0 3-16,2-7 4 0,-13 2 2 0,-1-2 7 15,-12 7 5-15,-1 0 5 0,-13 3 3 16,1 8 3-16,-7 3 2 0,0 4-1 16,0 3-5-16,-1 9-16 0,8 6-27 0,-7 4-38 15,7 7-57-15,5 8-68 0,-5 4-30 16,6 2 0-16,5 9 16 0</inkml:trace>
  <inkml:trace contextRef="#ctx0" brushRef="#br0" timeOffset="128206.85">25790 8378 111 0,'7'-22'167'0,"-1"0"-16"0,-6 4-13 0,0-4-10 16,0 3-16-16,0-3-11 0,0 4-15 15,-6-4-16-15,-1 4-16 0,-6-1-15 16,1 1-12-16,-8-4-11 0,0 4-7 16,-6 0-3-16,-7 3-3 0,-6-3-3 0,-6 7-1 15,-1-3 0-15,-13 2-1 0,-6 4 1 16,-6 1 0-16,-8 0 1 0,2 3 0 16,-2 1-1-16,-6 3 1 0,1-4 0 0,-1 4 2 15,1 4 0-15,-1-4 1 0,7 3 3 16,-7 1-3-16,7 0 0 0,-6 3-1 15,-1 0-1-15,0 0 0 0,-7 5-1 16,1-1 2-16,7 3-2 0,-7 1 0 0,6 3 0 16,7-3-1-16,0 3-2 0,-1 4 2 15,8 0 2-15,-7 4 1 0,6 3 1 16,1 0 2-16,-1 8 1 0,-6 0-1 16,7 3-1-16,-2 1 0 0,-4 3 0 0,12-1-1 15,-8 1 3-15,8 4 1 0,0-1 0 16,0 5 0-16,13-4 0 0,-7 2-3 0,8-2-3 15,5 3-1-15,1-3-1 0,6 0 0 16,-1-4 0-16,1 4 1 0,0-5 0 16,7 4 1-16,-8-2 0 0,7 3 0 15,1-5 1-15,-1 5 1 0,7-4 0 0,1 0-3 16,-1 0-1-16,6 0-4 0,0 0-2 16,7 0 0-16,-6-1 0 0,12 2 1 15,-5 3 3-15,5-4 1 0,0 3 0 16,-6 0 2-16,7-2-1 0,6 2-2 0,-7-2-2 15,0 2-1-15,7-3-1 0,0 0-6 16,7 3 0-16,0-3 0 0,6 0-1 16,0 4-2-16,6 0-2 0,1-1 3 15,6 1 1-15,0 3 1 0,7 0 5 0,0 5 3 16,5-5 4-16,1 3 0 0,7 2 1 16,-1-5 0-16,1 4-3 0,6 0-3 15,7-1-1-15,-7 1 1 0,7-3-1 0,6 0 0 16,-7-1 3-16,1-4 1 0,6-4 3 15,0 2-1-15,-6-1 0 0,0-4 1 16,-1 1 1-16,-6-5 0 0,6 1-1 0,-5-1 0 16,6 1 0-16,-1-4 0 0,1 1-2 15,6-6-2-15,6 2-2 0,1-4-1 16,13-5-3-16,-7-2-2 0,13-5 3 0,1-2 5 16,5-9 5-16,1-3 10 0,-1 0 11 15,1-7 11-15,-1 3 7 0,2-3 2 16,-2-4 1-16,1 3-5 0,-7 1-6 15,7 3-7-15,-7 1-7 0,0-1-5 0,0 0-5 16,7 0-2-16,-7 1-4 0,0 0 0 16,7 3 1-16,6-4-1 0,0 0 1 15,0-3-1-15,14 0-4 0,-1-4-3 16,7-1-1-16,-7 1 0 0,1-3 1 0,-8 0 1 16,-6-2 4-16,-6-2 0 0,-7 4 2 15,-13-5 2-15,0 1-2 0,-6-4 0 0,-1 0 1 16,1-7-2-16,-7-1-1 0,0-6 0 15,0-1-3-15,7-7-1 0,0-7 1 16,6-1-1-16,0-6-2 0,7 0 1 16,-1-5 2-16,1 1 2 0,-6-1 4 0,5 1 10 15,-12 0 14-15,-1 3 12 0,-6 0 13 16,-12 1 8-16,-1-4-1 0,-13 3-8 0,-7-7-11 16,-12 0-13-16,-1-7-11 0,-13 0-5 15,-6-4-4-15,-6 0-1 0,-6-4 1 16,-2 1 0-16,-5-1 0 0,-1 0-4 15,0 0-1-15,-12 1 0 0,7 0-1 0,-2 3-3 16,-5-4-1-16,-8 4 0 0,8 4 0 16,-14 0-2-16,0 7-1 0,-5 7-1 15,-8 0-5-15,7 12-12 0,-7 3-22 16,7 8-32-16,7 6-40 0,-8 8-42 0,14 7-50 16,0 8-54-16,7 7-11 0,6 7 13 15,12 1 33-15</inkml:trace>
  <inkml:trace contextRef="#ctx0" brushRef="#br0" timeOffset="129557.31">31020 9561 111 0,'13'-29'116'0,"6"0"0"0,-5 0 2 0,-1-5-5 16,0 5-2-16,0-4-4 0,-7 0-8 0,0 1-9 16,-6-2-11-16,0-2-12 0,0 3-16 15,-6-5-14-15,0 6-11 0,-7-5-8 16,-7 5-9-16,0-1-3 0,-6-1-6 15,1 1-1-15,-15 4 0 0,1 0-2 0,-6 4 2 16,-7-2 0-16,-7 2 0 0,0 3 1 16,-6 0 0-16,0 0 0 0,-6 3-1 0,5 5 0 15,-5-1 0-15,-1 4 0 0,0 0-1 16,1 4 2-16,-7 3 2 0,0 1 0 16,0-1 4-16,-7 4-2 0,0 4 2 0,-6 3-3 15,0-3-1-15,-1 7 0 0,1 0-2 16,0 0 1-16,6 7-1 15,-6 1 2-15,7 6 2 0,-1 1-2 0,6 3 5 0,-5 4 1 16,6 4 3-16,0 3 0 0,0 0 4 16,0 1 2-16,-1-2-2 0,1 6 0 15,0-5-2-15,0 0 1 0,0 4 2 0,-7 0 2 16,7 0 1-16,0 4-2 0,6-1 2 16,0 2-2-16,7 5-4 0,0 1-4 15,6 0-2-15,8 3-2 0,-1 9 1 16,13-2-3-16,-7 2 0 0,7 2-1 0,6 0 1 15,1-2 0-15,-1 2-2 0,7-3 0 16,0 0 1-16,0 0 0 0,7-4-1 16,-7 4 1-16,6-4-1 0,7-3 2 0,-1 0-2 15,2-1 0-15,-2 1-2 0,8-4 1 16,0 4 0-16,6-1-1 0,0 4-1 16,6-3 0-16,0-1 1 0,8-2 0 15,-8-1-3-15,7-1-4 0,0-2 1 16,6-1-1-16,-5-4 0 0,6 5-6 0,-8-8-4 15,8 3-8-15,-1-3-9 0,1 0-5 16,6 0-1-16,1-3 1 0,-2-5 2 16,15 5 8-16,-8-9 6 0,13 2 3 0,-6-1 4 15,13-4-1-15,-6 0 1 0,6-3-2 16,-6 3-1-16,5-3-1 0,-4-1-1 16,5 1 5-16,-7-4 3 0,1 0 3 0,-1 0 6 15,8-4 2-15,-2 1 1 0,1-1 1 16,1-3-1-16,12-4 2 0,0 3 1 15,0-3 3-15,14 1 3 0,-2-5 8 0,14 4 7 16,7-4 4-16,0 4 4 0,6 0 0 16,-6-4-1-16,-1 4-6 0,-5 4-6 0,-8-1-6 15,1-3-2-15,-7 4 2 0,1 3 2 16,-8-2 6-16,0-6 3 0,-5 5 3 16,6 0 1-16,-1-1-4 0,1-3-7 0,6 1-3 15,0-2-6-15,6 1-3 0,1-4-2 16,6 0-1-16,7 1-1 0,-7-5 2 0,14-3 6 15,-7-3 14-15,-1-1 15 0,7-3 17 16,-6-4 18-16,0-4 15 0,-1-7 13 16,7 1 3-16,1-9 1 0,-7-7-4 0,5 1-9 15,2-4-9-15,-7-1-15 0,6-6-15 16,-7 3-11-16,2-4-11 0,-9-3-9 0,1 0-7 16,0-2-4-16,-12 3-9 0,-1-1-5 15,-6-5-4-15,-7 5-4 0,-6-7-1 0,-8-1-1 16,-5-3 7-16,-7-4 2 0,1 0-1 15,-8 0 4-15,-7 0 3 0,8-1 3 0,-13 2 1 16,6 3 3-16,-6 4 2 0,-1-2-2 0,-6 2 1 16,6 3 0-16,-5 1-2 0,5-2-2 15,-6 1-2-15,-6-4 0 0,-1 1-3 0,0-4-7 16,-12-4-6-16,0-4-6 0,-7-3 1 16,-7-4-2-16,-6 0 0 0,0 0 5 0,0 0 4 15,-7 1 4-15,1 2 1 0,-1 4 4 0,1 4 1 16,5 1-1-16,-5 9 3 0,-1 1 0 0,1 4 0 15,-1 4-1-15,1 6-3 0,-7 1-1 16,-1 0-7-16,-5 7-25 0,0 0-32 16,-14 1-43-16,1 5-47 0,-7 2-54 0,-8 3-71 15,-4 3-54-15,-8 5-8 0,0-1 22 16,0 1 36-16</inkml:trace>
  <inkml:trace contextRef="#ctx0" brushRef="#br0" timeOffset="148231.12">16126 11675 61 0,'12'-40'90'0,"1"-1"-3"15,7-2 4-15,-8-1 13 0,8-4 10 16,0 4 12-16,-7 0 9 0,0-1 9 0,0 10 4 16,0 2 5-16,0 0-3 15,-7 7-7-15,1 3-13 0,0 5-23 0,-7 4-26 16,6 3-28-16,-6 0-24 0,7 4-22 16,-7 3-13-16,-7 8-3 0,1 3-2 0,-1 8 4 15,0 10 3-15,-5 5 5 0,-8 6 3 16,7 8 6-16,-7 10 11 0,-6 6 14 15,0 6 11-15,0 7 10 0,-7 4 6 16,8 11 0-16,-8 0-8 0,0 3-12 0,8-3-9 16,-8 4-10-16,7-4-8 0,6-4-4 15,0-4-1-15,1-6-2 0,6-5-2 16,0-6-20-16,7-5-35 0,6-11-52 16,0-2-57-16,6-5-67 0,1-10-108 0,6-5-51 15,6-10 1-15,1-11 30 0,-1-13 47 16</inkml:trace>
  <inkml:trace contextRef="#ctx0" brushRef="#br0" timeOffset="148464.35">16067 12379 140 0,'-14'-4'292'0,"2"0"25"0,5-7 26 0,0 4-98 16,1 0-56-16,6-7-45 0,6-2-34 15,8-6-18-15,12-7-18 0,13-4-17 16,13-3-5-16,0-5-1 0,13-3-4 15,7 0-5-15,5 0-7 0,2 0-11 0,-1 8-10 16,0-1-12-16,0 4-15 0,-6 4-25 16,-13 7-31-16,0 3-36 0,-8 1-36 0,-11 7-26 15,-8 4-9-15,1 4 3 0,-14 3 10 16,-12 3 11-16,-1 8 8 0,-19 0-11 16,0 3-37-16,-19 5-13 0,-1-1 3 0</inkml:trace>
  <inkml:trace contextRef="#ctx0" brushRef="#br0" timeOffset="149684.81">16464 12026 38 0,'-40'12'162'0,"8"-6"-14"16,6 3-22-16,1-6-12 0,11 5-10 0,-5-5-5 15,5 1-6-15,8 0-5 0,6-1-10 16,0 5-7-16,0-1-3 0,0 0-4 0,6 8-6 16,1 3-5-16,6 0-3 0,-6 8-8 15,5 7-5-15,2 0-9 0,-2 4-7 16,2 3-6-16,5 4-4 0,1 0-3 15,0 0-12-15,-1 0-17 0,7-4-19 0,0 1-23 16,0-6-22-16,7-1-18 0,-1-5-5 16,7-10 5-16,-6-5 12 0,13-7 17 15,-7-7 17-15,-1-7 18 0,1-11 16 0,-5 0 21 16,-2-12 23-16,1 0 25 0,-8-2 29 16,1-1 32-16,-6 3 31 0,0 5 18 15,-7-1-4-15,-7 8-14 0,7 3-23 16,-13 9-30-16,0 1-35 0,0 13-27 15,-13 3-16-15,7 7-5 0,-7 5-2 0,-1 6-1 16,8 3 0-16,-8 2-5 0,8 1-7 16,-6-1-10-16,12 3-14 0,-7-8-15 15,7 3-13-15,7-5-7 0,-7-5 3 0,6-4 8 16,0-7 12-16,8-7 13 0,-2-8 12 16,2-7 10-16,-1-7 3 0,-1-8 0 15,8-7 1-15,-7-4 3 0,7-3 2 16,-7-1 6-16,0 2 7 0,7-2 7 0,-8 5 4 15,1 6 4-15,0 1 0 0,6 7-2 16,-5 4-3-16,-1 3-4 0,6 4 0 16,-6 7-1-16,1 0 4 0,-2 8 1 0,8 4 2 15,-14 3 1-15,8 3 2 0,-8 9-1 16,1-2-4-16,-1 1 0 0,-6 4-4 16,6 0-12-16,-6 3-21 0,-6-3-25 15,6-5-28-15,0 2-28 0,6-5-23 0,-6-4-9 16,8 1 1-16,4-8 6 0,8-3 9 15,-1-8 13-15,7-3 17 0,0-4 20 16,7-7 27-16,-1 0 34 0,1-9 38 16,-1 2 31-16,-5-1 33 0,5 0 29 0,-12 1 26 15,-1 3 18-15,-5 4 5 0,-2-1-7 16,-6 8-21-16,2 4-30 0,-8 3-37 16,-8 8-33-16,2 0-25 0,-6 7-11 15,-8 7-5-15,7 0-3 0,-1 8-2 0,-4-1 0 16,4 1-3-16,8 0-7 0,-1-1-8 15,1 2-6-15,6-6-6 0,6-2-4 16,1-5-1-16,5 1 4 0,8-8 5 0,0-3 7 16,6-4 4-16,-1-7 3 0,2-4 1 15,-7-4 0-15,6-3 1 0,-14-4 2 16,-5-4-1-16,0 4 0 0,-7-4-2 16,-7 4-3-16,0 1-1 0,-5 2-2 0,-2 5 1 15,2-2-1-15,-8 9-3 0,7 0-9 16,-1 3-14-16,8 1-14 0,0 3-9 15,6 0-8-15,0 3-1 0,12-3 7 16,-4 4 16-16,11-4 11 0,1 0 11 0,6-4 12 16,-7 1 13-16,7-1 16 0,0 0 10 15,-6 1 9-15,-1 0 6 0,-5-2 8 16,-2 5 4-16,-6 5 5 0,-6 1 2 0,0 5 3 16,-6 4 2-16,-6 4-7 0,-2 6-8 15,-5 1-10-15,5 7-10 0,-5-4-10 16,6 1-6-16,0-1-5 0,7 0-1 15,-1-3-3-15,7-1-2 0,0-3-5 0,7 0-1 16,6-7 0-16,-1 0-3 0,14-8-3 16,1-7 0-16,5 0 0 0,1-7 1 15,-1-8 1-15,8 0 2 0,-8-7 1 16,1-3 7-16,-1-1 18 0,-5 0 19 0,-8 1 21 16,0-1 22-16,-12 4 20 0,5 4 4 15,-4 3-11-15,-8 8-17 0,-8-1-20 16,2 8-24-16,0 5-18 0,-7 5-9 0,6 5-5 15,-6 3-1-15,7 1-1 0,0 2 2 16,-2 5-5-16,8-4-6 0,8 0-7 16,-8 0-5-16,12 0-4 0,1-4-2 15,0-3 0-15,0 0 6 0,7-8 5 0,6 4 7 16,0-7 3-16,-7-4 3 0,14-4 5 16,-7 0 3-16,-6-3 1 0,6-4 0 15,-1 0 2-15,-5-4 0 0,0-3-2 16,-1-1 5-16,-5-3 4 0,-2 1 8 0,2-1 11 15,-8 0 9-15,7 0 7 0,-7 3-2 16,1 4-3-16,-7 1-9 0,7 3-16 16,-1 1-30-16,-6 2-35 0,6 0-41 0,2 5-49 15,-8 3-49-15,6 0-56 0,-6 3-74 16,6 1-22-16,-6 3 11 0,-6-2 32 16</inkml:trace>
  <inkml:trace contextRef="#ctx0" brushRef="#br0" timeOffset="150947.09">19075 11679 14 0,'7'-26'216'0,"-7"1"23"16,7 2 6-16,-7 5-80 0,6 0-47 15,-6 7-33-15,0 0-31 0,0 4-23 16,-6 3-15-16,-1 11-7 0,0 4-1 0,-5 7 3 16,-1 8 3-16,-7 8 4 0,-6 6 4 15,6 7 10-15,-5 8 15 0,-1 7 13 16,-7 5 11-16,7 2 8 0,-7 3 4 15,1 6-8-15,-1-1-12 0,1 0-12 0,6-3-10 16,-7-2-11-16,7-5-8 0,6-2-7 16,-6-10-4-16,7 0-3 0,5-7-3 15,2-8-4-15,5-3-6 0,0-4-7 16,1-4-5-16,6-7-4 0,0 0-1 0,6-8 2 16,8 2 5-16,6-9 6 0,-2 0 5 15,9-7 1-15,5-4 2 0,7 1-1 16,1-8 1-16,5-1 1 0,1-6 1 15,5 0 2-15,2-4-2 0,-8-3 0 0,7-1-1 16,1-3 0-16,-8 2 1 0,-5-2-1 16,-8 4 4-16,1-4 0 0,-14 3 2 0,0 0-3 15,-6 4-1-15,-6-3 0 0,0 6-2 16,-14 1 0-16,0 0-1 0,1 7 2 16,-7 4 2-16,-7 3-1 0,0 8 0 15,1-1-2-15,0 8 0 0,-8 0-2 0,8 7-2 16,0 4 0-16,6 1-12 0,-1-2-14 15,8 5-17-15,0 0-11 0,6-1-17 16,6 1-18-16,14-4-13 0,-1-1-9 0,7-3-11 16,13-2-10-16,1-9-2 0,11 4 10 15,1-7 13-15,7-4 20 0,0-4 32 16,-7 1 34-16,6-5 36 0,-12-3 37 16,7-1 39-16,-15-2 39 0,1 0 37 0,-6-1 26 15,-13 1 15-15,6-5 4 0,-14 5-2 16,2-1-17-16,-8 0-27 0,-6 5-26 15,0-6-29-15,-6 5-25 0,-1 4-25 16,0 0-20-16,-5 0-14 0,-8 7-11 0,0 0-5 16,1 7-4-16,-7 4-6 0,6-1-6 15,-6 6-13-15,1 6-15 0,5 0-17 16,0 3-18-16,7-3-16 0,1 3-8 16,12-2 2-16,0-1 9 0,6-4 12 0,6-3 18 15,8-8 16-15,-1-3 12 0,14-4 8 16,0-11 6-16,6-4 3 15,0-10 1-15,0-5 2 0,1-10 5 0,-2-4 2 0,-5-8-1 16,6-5 2-16,-1-6-2 0,-4 0 1 16,-2-3 4-16,7-3 10 0,-13 7 13 15,7-1 13-15,-7 8 15 0,-7 8 14 16,1 2 4-16,-7 9-4 0,0 11-14 0,0-1-20 16,-7 4-20-16,1 8-15 0,-7 2-13 15,-7 8-4-15,1 8 3 0,-7 8 7 0,0 2 5 16,0 8 3-16,-1 7 0 0,-5 8 1 15,6 2 0-15,-6 10 1 0,5-2-1 16,-5 9 2-16,0 2 3 0,6 0-10 16,-1-3-22-16,2 0-31 0,-2 1-33 0,8-5-38 15,0-7-39-15,6-5-33 0,0-1-30 16,6-5-27-16,7-8 4 0,0-6 19 16</inkml:trace>
  <inkml:trace contextRef="#ctx0" brushRef="#br0" timeOffset="151679.76">20456 12679 105 0,'33'-22'240'0,"-1"-3"42"0,1-2-17 16,-7 2-12-16,-6-1-4 0,0 4-11 0,-14 1-19 16,0 2-29-16,0 5-41 0,-12-2-43 15,-6 9-36-15,-2 4-29 0,-12 6-22 16,-7 4-13-16,-6 9-5 0,7 2-5 16,-7 8-14-16,7-1-20 0,-2 5-22 0,9-2-25 15,5 2-21-15,7-4-10 0,6-1 0 16,7-3 11-16,7 0 14 0,0-8 14 15,12-2 11-15,7-6 6 0,0-6 8 16,7-3 6-16,-7-4 8 0,13-8 11 0,-13-3 13 16,6-4 16-16,-6-3 19 0,1-5 22 15,-1 4 25-15,-7-3 24 0,-6 4 14 16,0 3 3-16,-7 4-13 0,2 7-18 16,-8 0-24-16,-8 7-22 0,2 8-21 0,0 3-10 15,-7 8-2-15,-7 3-1 0,8 7 1 16,-2 1 0-16,1 7-2 0,0 4 2 15,6 3-1-15,-5 3-1 0,5 2 2 0,-6 2 1 16,0 5 0-16,0 3 2 0,0-4-2 16,-7 1-5-16,0-1-2 0,-5 0 0 15,-1-7-1-15,0-4-2 0,0-3 5 16,-1-8 7-16,8-4 11 0,-1-2 3 0,1-8 7 16,6-5-2-16,7-6-8 0,-2-4-8 15,16-11-13-15,4-3-10 0,8-6-5 16,6-5-3-16,13-3 7 0,0-9 6 0,13 4 6 15,7-4 2-15,0 0 0 0,6 1 3 16,6-1-3-16,0 4 0 0,2 0 1 16,-2 4 0-16,-6-4 1 0,6 7 1 0,-12-3 2 15,0 3 1-15,0 4-1 0,-13 0 1 16,-1 0 2-16,-13 8 0 0,-5-5-2 16,-1 1-1-16,-14 3 1 0,2 1 0 15,-8-1 0-15,-6 0 3 0,-6 4 3 0,0 0 2 16,-14 0-1-16,6 4-3 0,-5 4 0 15,-1 3-5-15,1 3-2 0,-7 4-3 16,6 4-1-16,-6 4 2 0,7 3 0 16,-1 4 0-16,0 0-8 0,8 4-13 0,-2 0-15 15,8-1-17-15,0-3-13 0,12 0-10 16,0 0-2-16,8-4 3 0,-2-6-1 16,8-1-2-16,0-4-5 0,5-7-5 15,2-7-5-15,-1-1 5 0,6-7 8 0,-5-3 16 16,-1-8 17-16,-6 1 22 0,5-4 24 15,-5-5 25-15,6 2 25 0,-7-1 22 16,1 0 17-16,-7 4 7 0,0 2-16 0,-7 6-38 16,1 6-44-16,0 0-57 0,-14 12-89 15,0-1-67-15,1 8-25 0,-7-1 4 16</inkml:trace>
  <inkml:trace contextRef="#ctx0" brushRef="#br0" timeOffset="152931.78">23029 12301 118 0,'13'-29'228'0,"7"4"26"16,-8-1-28-16,-6 4-47 0,8 0-25 16,-8 7-24-16,-6 1-22 0,0 6-25 0,0 5-28 15,-6 10-20-15,-8 4-10 16,-4 14-2-16,-9 9 2 0,1 13 1 0,-13 12 2 16,-7 3-2-16,-5 11-4 0,-2 1-3 15,1 2 5-15,-7 2 10 0,8-5 16 16,-2-3 10-16,1-1 10 0,7-7 7 0,6-10-1 15,-1-5 2-15,14-10 13 0,1-4 7 16,5-8 2-16,14-10-3 0,6-8-11 16,6-7-26-16,7-14-38 0,7-5-30 0,6-10-20 15,0-4-20-15,6-4-10 0,7-3-1 16,-6-4 5-16,-1 8 4 0,1-5 5 16,-1 8 12-16,1 4 10 0,-7 0 5 15,0 11 1-15,-6-1 4 0,6 8 2 0,-7 4 1 16,7 3 2-16,-6 4 4 0,-1 7 0 15,7 4 3-15,-6 8 1 0,-1-1 1 16,1 8 3-16,-14 3 2 0,8 4 4 0,-14 3 2 16,-7 1 1-16,0 4 2 0,-19-1-1 15,7-3 1-15,-20-1-4 0,0-3-2 16,0-4 0-16,-14-3-3 0,8-7 0 16,-7-1-3-16,7-8 2 0,-1-2-8 15,7-4-23-15,13-4-34 0,6-7-38 0,7-1-38 16,13-6-27-16,13-4-12 0,0-2 5 15,14-1 22-15,5 2 24 0,7-2 25 16,0 6 23-16,7-4 16 0,5 1 14 0,8 4 12 16,0-1 17-16,-1 4 12 0,14-4 12 15,-6 4 11-15,5 0 10 0,0 0 6 16,-6 0 7-16,0 0 4 0,-6 4 4 16,-13-4 10-16,-7 4 5 0,-6 0 2 0,-14 3-3 15,-12-3 1-15,-14-1-7 0,-6 5-17 16,-12 0-8-16,-9 3-2 0,-5 0 0 15,-6 3 1-15,5 3 2 0,-5-1-1 0,6 2-2 16,0 4-6-16,6 0-7 0,8-4-9 16,5 8-4-16,6-4 0 0,8 0-1 15,0 0-3-15,18 3-2 0,2-7-8 16,12 1-14-16,0-1-13 0,20-7-12 16,0 0-2-16,5-4-1 0,2-3 8 0,-8 0 15 15,7 0 23-15,-13-4 32 0,1 3 27 16,-15 1 20-16,1 0 8 0,-12 3 3 15,-8 4-9-15,-12 0-17 0,-1 4-18 0,-13 3-14 16,1 0-6-16,-8 4-3 0,2 0-5 16,-1 4-5-16,6-1-11 0,0 1-17 0,8-4-17 15,5 4-23-15,7-4-31 0,13 0-33 16,0-4-27-16,20 1-14 0,-1-8-6 16,14-4 4-16,6-3 17 0,7-4 29 15,-1-4 34-15,-6-3 34 0,7-5 34 0,-7 1 35 16,0-7 40-16,-13 0 44 15,0 0 45-15,1 0 36 0,-15 3 22 0,-5 4 2 16,-8 0-16-16,-4 4-28 0,-8 3-38 0,0 0-37 16,-8 8-33-16,-4 3-20 0,6 4-12 15,-8 0-8-15,8 8-8 0,-7 3-4 16,7 7-3-16,-2 0 1 0,2 8 1 16,6 3 0-16,0 1 1 0,0 6 1 0,0 1 1 15,0 3 3-15,-6 0 0 0,6 4 1 16,-14-4 1-16,2 1 1 0,-1-1 1 15,-7-7-1-15,-6 0 1 0,0-3 0 16,0-8 0-16,0-1 0 0,6-6 1 0,1-4-2 16,0-4-8-16,11-3-16 0,8-4-15 15,8-11-12-15,11 0-7 0,13-7-4 16,8 0 5-16,5-9 10 0</inkml:trace>
  <inkml:trace contextRef="#ctx0" brushRef="#br0" timeOffset="153978.82">24155 13034 165 0,'0'0'196'0,"-6"4"-31"15,6-4-20-15,-6 3-13 0,6-3-4 16,0 0-3-16,6 0-6 0,-6 0-13 16,13-3-15-16,-6 3-15 0,5-4-16 15,2 0-17-15,5 1-15 0,1-5-9 0,0 5-6 16,5-1-4-16,7-3-5 0,1 0-10 15,0-1-8-15,0 1-11 0,-1 0-8 16,1-4-6-16,6 3 2 0,-7-3 6 16,1 0 6-16,-7-3 10 0,0 2 6 0,-13 3 3 15,7-3 1-15,-20 1 1 0,0 0 5 16,-7 0 3-16,-13 3 5 0,1 1 8 16,-14 0 9-16,7 3 5 0,-13 4 2 0,7 0 2 15,-1 0-1-15,-6 4-5 0,7 3-7 16,6 0-6-16,-7 1-6 0,7 6-3 15,0 1-3-15,-1 1 0 0,9 1 1 16,4 1 8-16,1 4 8 0,7 4 9 16,-1 0 6-16,7-1 4 0,7 5 2 0,6-5-3 15,-1 5-6-15,8-4-7 0,6-1-5 16,1 1-3-16,-1-4-4 0,6 0-10 0,1-8-23 16,6 4-34-16,-7-3-45 0,1-4-52 15,-7 0-66-15,0-4-83 0,0-3-29 16,-7-4 6-16,1-4 28 0</inkml:trace>
  <inkml:trace contextRef="#ctx0" brushRef="#br0" timeOffset="154181.09">25569 13277 61 0,'19'3'246'0,"-6"0"16"0,-7-3 12 16,2-3-105-16,-2 3-71 0,0-3-71 0,-6-2-79 15,7 2-108-15,-7-1-58 0,0 0-34 16,0-3-2-16</inkml:trace>
  <inkml:trace contextRef="#ctx0" brushRef="#br0" timeOffset="167713.75">16021 11470 42 0,'0'3'161'0,"0"2"-5"0,-6-5-47 16,-1 3-26-16,7-3-10 0,-6 0 2 15,6 4 3-15,-72-4 0 0</inkml:trace>
  <inkml:trace contextRef="#ctx0" brushRef="#br0" timeOffset="169338.93">15540 11115 28 0,'6'7'65'0,"-6"-3"5"0,6 3 5 16,0 1-2-16,-6-2 0 0,0 2-4 15,7-1-4-15,-7 4-10 0,0-4-10 16,7 5-8-16,-1-5-10 0,-6 4-8 15,7-4-5-15,-1 4-5 0,8 0-4 0,-8-3-5 16,6-1-2-16,-4 4-4 0,4-8-6 16,1 5-1-16,-6-1-3 0,6-3 0 15,-1 0 0-15,2-4 2 0,-1 3 2 0,0-3 2 16,0 0 4-16,0 0 2 0,0 0 3 16,-7-3 1-16,1 3 7 0,0 0 9 15,6 0 14-15,-13-4 12 0,6 4 11 16,-6 0 7-16,6-4 3 0,-6 0-3 0,0-3-7 15,0 3-11-15,0 1-9 0,0-4-7 16,0 3-6-16,0-3-7 0,-6 3-10 16,6 0-7-16,0 1-11 0,0-2-10 15,0 2-10-15,0 3-17 0,0-3-18 0,0 3-18 16,0 0-18-16,0 0-38 0,0 0-33 16,0 0-5-16,0-4 7 0</inkml:trace>
  <inkml:trace contextRef="#ctx0" brushRef="#br0" timeOffset="170591.83">16106 11331 67 0,'-13'4'163'0,"6"-4"-16"0,1 0-33 16,-1 0-17-16,-6-4-6 0,6 4-6 15,1-5-3-15,-7 2-7 0,6 0-10 16,-5-1-13-16,-1 0-5 0,-1 1-6 0,-5-1-4 15,6 4-3-15,-7-4 0 16,1 1 2-16,5-1-1 0,-5 1-4 0,0-1-1 16,0 0 0-16,-1 0 0 0,0 1-1 15,1-1 1-15,-1 0 1 0,0 1 3 0,1-4 1 16,-1-1-2-16,-6 1-3 0,7-5-1 16,-7 6-2-16,0-5-6 0,0-4-2 15,-1 4-3-15,1-1 1 0,1 2 1 0,5-1-2 16,0 0-1-16,1 0-1 0,-1 4 0 15,8-1-2-15,-2 1-2 0,2 3-1 16,4-3 2-16,-4 3 3 0,5-3 1 16,7-1 0-16,-6 1-2 0,-1 0 0 0,7 0-3 15,0-4-7-15,7-1-2 0,-1-2-1 16,1 3-1-16,5-4-1 0,2-3 2 16,-2 0 0-16,2-4 0 0,5 4-1 15,1-7 1-15,0 2 1 0,-1-7-1 16,1 5 1-16,6-4 1 0,0 0-1 15,-7-1-1-15,7 1 0 0,0-4-1 0,1 4-2 16,-1-2 1-16,6 3-3 0,1-5-1 16,-7-1 2-16,6 6-2 0,1-6 1 0,-1 2 4 15,1-1-1-15,6-4 1 0,-7 0 1 16,7 1 1-16,1-5 2 0,-8 5-2 16,1-1 4-16,6 4-2 0,-7-3 1 0,-6 6-2 15,7-2-2-15,-1 2-1 16,1 1-1-16,-7 3 0 0,0 1-2 0,1-2 0 15,-9 6 1-15,9 3-1 0,-1-5 3 16,-6 5-1-16,5-1 0 0,1 2-1 0,0-1 0 16,7-2-1-16,-1 6 0 15,8-4 0-15,-1 0 1 0,0 3-1 0,13-3 0 16,-7-1 1-16,14 1 3 0,-6-1-3 16,5 5 0-16,7-4 1 0,-6 3-1 0,6-3 0 15,0 3-2-15,0 0 0 0,0 4-2 16,-6 1-3-16,-1-1 0 0,1 3-2 15,-6 2-1-15,5-3 4 0,-13 6 1 16,1-5 3-16,-7 5 2 0,0-1 1 0,-13 0 2 16,1 1 3-16,-1-1 2 0,-14 4 1 15,8-4 1-15,-13 4 3 0,5 0-10 16,2 0-26-16,-8-3-33 0,0 3-46 0,-6 0-46 16,7 0-38-16,0 0-34 0,-1 3-48 15,1-3-4-15,-1 0 23 0,-6 0 34 16</inkml:trace>
  <inkml:trace contextRef="#ctx0" brushRef="#br0" timeOffset="171004.31">17688 9313 50 0,'-13'-8'160'0,"1"-3"-13"0,-2 4-38 16,2 3-18-16,4-3-6 0,2 3-3 15,0 0-5-15,-1 1-9 0,7-1-11 16,-6 4-17-16,6-4-14 0,0 4-14 16,6 0-8-16,1 0-3 0,-1 0-1 0,8 0 0 15,4 4 3-15,9 0 0 0,-1-1-3 16,6 5 2-16,1-1 0 0,-1 0 0 15,7 4-1-15,1 1 0 0,-1-3 0 16,6 3-1-16,-5-1 0 0,-1 4 1 0,-1 0 0 16,-5 3 0-16,-7 0-1 0,-6 4 2 15,-1 5-1-15,-12-2-2 0,-7 0 1 16,0 4 1-16,-7-3 0 0,-12 3 1 16,5-3 1-16,-11-1 1 0,5 1-1 0,-6 0 0 15,0-1-4-15,-7-3-17 0,7 1-29 16,0-1-37-16,7 0-77 0,-1-1-42 15,-6 2-16-15,7-5 4 0</inkml:trace>
  <inkml:trace contextRef="#ctx0" brushRef="#br0" timeOffset="171882.75">15800 11144 74 0,'-13'0'205'0,"13"0"13"15,-7-3-43-15,7-1-63 0,-7 4-35 16,14-4-26-16,0 0-18 0,-1 1-6 16,7-5-6-16,7 1 0 0,6 0 1 15,6-1 1-15,1-3-3 0,12 4-5 0,1 0-1 16,13-4-2-16,0 4-4 0,6 0-2 15,0-2-5-15,6 6-3 0,0-1-8 0,2 4-7 16,-2 0-4-16,0 0 0 0,8 0-1 16,-1 4 2-16,-6-1 2 0,5 2 6 15,2-1 4-15,-1-1 1 0,0-3 6 16,7 4 5-16,6-8 3 0,1 4 1 0,11-3 2 16,9-6 0-16,11 2-3 0,1 0-2 15,0 3-4-15,6 1-7 0,-13-1-8 16,7 0-6-16,-14 4-7 0,1 0-6 15,0 0-1-15,-7 0 1 0,-6 0 8 16,5 0 9-16,-4 0 14 0,-2-3 11 0,1-1 11 16,0 0 8-16,-1-2 8 0,8-2 2 15,-8-3-2-15,7 0-5 0,1-1-2 16,-7-2-9-16,5 3-8 0,-11 4-14 0,-1 0-14 16,0 3-13-16,-12 0-8 0,-8 4-5 15,0 4-1-15,-12 0 7 0,0 0 10 16,-7-1 10-16,-7 1 12 15,1-4 13-15,-13 3 21 0,-7 1 20 0,0-4 21 0,-1 3 15 16,-5-3 8-16,0 0-1 0,-7 0-11 16,7 0-16-16,-1 0-21 0,7-3-18 15,-6 3-16-15,-8 0-17 0,8-4-13 0,-7 4-7 16,0 0-5-16,-6 0 2 0,-1-3 4 16,0 3 11-16,2 0 7 0,-2 0 6 15,-6 0-1-15,6 0-11 0,-6 0-19 16,0 0-23-16,0 0-21 0,0 0-18 0,0 0-15 15,0 0-11-15,0 0-18 0,0 0-37 16,0 0-10-16,0-4 0 0</inkml:trace>
  <inkml:trace contextRef="#ctx0" brushRef="#br0" timeOffset="172271.13">21153 10785 185 0,'-13'-4'207'0,"-6"-3"-2"0,12 3-95 16,7-3-54-16,0 4-35 0,7-2-15 0,5 2-10 15,8 0 2-15,-7 3 2 0,13 0 0 16,-6 0-1-16,6 3 0 0,-1 5-2 16,2-1 0-16,-1 4-2 0,6 3 4 15,1 1 1-15,-7 3-3 0,13 0 0 16,-13 4-2-16,7 0-3 0,-1 1-4 0,-6-2-3 16,-6 2 0-16,-1 2 0 0,-5-3 5 15,-8 0 3-15,-12 4 4 0,-1-4 5 16,-6 0 2-16,-6 0 2 0,-7-4-1 0,-7 4 1 15,-7-1-7-15,8-1-17 0,-7-2-33 16,0-4-66-16,-7 1-34 0,1-4-19 16,-1-4-5-16</inkml:trace>
  <inkml:trace contextRef="#ctx0" brushRef="#br0" timeOffset="173355.87">16183 11034 53 0,'-12'0'202'15,"5"0"9"-15,-6 0-47 0,7 0-62 16,-1 0-43-16,7 0-26 0,0 0-12 0,7 3 4 16,6-3 12-16,0 0 15 0,7 0 13 15,6 0 5-15,6 0-3 0,7 0-8 16,0 0-11-16,13 0-10 0,7 5-11 15,6-1-9-15,6-1-4 0,8 4 0 0,5-3 1 16,7 3 2-16,8 0-1 0,5 0 1 16,-1-3 2-16,8 4 1 0,1-1-3 15,11 0 1-15,14-3 2 0,6 3 0 16,0-3-2-16,13 0 1 0,8-1 1 0,-8 5-2 16,6-4-2-16,1 2-3 0,7 5-9 15,-8-3-12-15,-5 2-10 0,-1 6-5 16,-6-5 0-16,0 3-1 0,-14-3 8 0,1 4 6 15,7-4 5-15,-8 0 2 0,8 0-1 16,-1-4 1-16,0 4 1 0,1-4 0 0,5-3 3 16,-6 3 2-16,7-3 1 0,7 0 2 15,-8-4 2-15,8 3 3 0,-7 0-4 16,-8 6-1-16,-11-6-2 0,-7 5-2 16,-14 3-3-16,-11-4 0 0,-2 4 1 0,-13 0 0 15,-5-4 1-15,-1 0 1 0,0 4 1 16,1-3 0-16,-2 3-1 0,2-4 0 15,5 4-1-15,7 0 0 0,0-3-1 16,8 3-1-16,-2-4 0 0,1 4 0 0,-1 0 2 16,1-4 6-16,-1 4 4 0,2-4 3 15,-15 4-1-15,1 0 0 0,0 0 0 16,-8 0-6-16,2 0-3 0,-8 0-4 0,8 0 3 16,-2 0-2-16,8 4-2 0,0-4-7 15,6 4-7-15,-7-4-4 0,7 3-5 16,8 1-2-16,-8-1 1 0,0 1 9 15,-7-1 5-15,8-2 10 0,-7-1 10 0,-1 4 11 16,0-8 13-16,-11 3 13 0,-2-2 12 16,-6-1 9-16,0 1 3 0,-13-1-3 0,1 0-5 15,-8-3-12-15,-5 0-11 16,-1-1-11-16,6 1-10 0,-7 4-7 0,2-5-5 16,-1 1-2-16,0-1-2 0,1 4-1 15,-2-3 0-15,1 3-1 0,0-3 0 16,-6 3 0-16,0-2 1 0,-8-2 1 15,2-3 4-15,-14 4 8 0,6 0 13 0,-5-4 9 16,-8 3 6-16,7-3 2 0,-6 0 0 16,-1 0-7-16,0 0-12 0,1 4-11 15,-7-4-4-15,0 0-4 0,6 0-5 0,-6 0-15 16,0 0-30-16,0-4-39 0,0 4-53 16,0-3-56-16,-6-1-58 0,-1 0-72 15,-5-4-37-15,-8-3 3 0,0 0 34 16,-6-3 46-16</inkml:trace>
  <inkml:trace contextRef="#ctx0" brushRef="#br0" timeOffset="173781.21">26878 11822 175 0,'0'3'231'0,"0"-3"9"0,6 4-65 15,1-4-69-15,-1 0-39 0,14 4-27 0,0-1-14 16,-1 5-6-16,7-5-1 0,0 5-3 15,0-1-4-15,-7 4-5 0,7 0 0 16,1-1-3-16,-1 6-2 0,0-2-2 16,0 5-1-16,1-5 0 0,-2 8 0 0,-5-4 0 15,6 4-1-15,-7-3 0 0,1-1-1 16,-7 4 1-16,0-3 0 0,-7-5 2 16,-6 4 4-16,0-3 6 0,-12 0 4 15,-2-4 6-15,-12-1 5 0,1 1 5 0,-8-3 3 16,1 3 0-16,-2-4-4 15,2 1-4-15,6-5-10 0,0 5-26 0,6-5-38 16,0 5-50-16,1-1-76 0,6-3-63 16,0-1-26-16,1-3 2 0,-2-3 22 0</inkml:trace>
  <inkml:trace contextRef="#ctx0" brushRef="#br0" timeOffset="206955.06">19186 9855 212 0,'0'-8'233'16,"7"1"10"-16,-7-1-86 0,-7-3-43 0,7 4-26 15,0 4-12-15,-6-5-3 0,6 0-5 16,0 5-2-16,0-4-8 0,-6 3-11 16,6 1-14-16,0-1-12 0,-8 0-5 15,8 1-4-15,-6 3-1 0,6-4-1 0,-6 4-1 16,6-3-2-16,-13 3-1 0,6-4-3 15,1 4-2-15,-1-4-1 0,-6 0 0 16,0 4 0-16,0 0 1 0,6-4 2 16,-5 0 1-16,-1 4 4 0,-1-3 5 0,2 3 2 15,4-4 1-15,-4 4 1 0,-1 0-2 16,0-3-5-16,6 3-3 0,-5 0-5 16,-2 0-2-16,2-4-1 0,-2 4 0 0,-5 0-1 15,5 0 1-15,2 4 0 0,-8-4 1 16,7 0-1-16,-7 3-1 0,8-3 1 15,-2 4 1-15,2-4 1 0,-2 3 0 16,8-3 1-16,-1 4 2 0,-5-4 0 0,4 0-1 16,8 4 0-16,-6-4 0 0,0 0-1 15,6 0 4-15,-6 0 1 0,6 0 5 16,-7 0 4-16,7 0 3 0,-7 0 1 0,1 0-1 16,6 0-4-16,-7 4-4 0,1-4-5 15,0 4-5-15,-8-4-2 0,2 4-1 16,-8-1-1-16,7 1 2 0,-13 3-2 15,6 0 1-15,-6 1 3 0,0-2 1 0,0 2 0 16,-6 0 0-16,6-1 3 16,-1 0 3-16,1 0 2 0,0 1 3 0,0-1 4 15,0 1 2-15,7-5-2 0,-8 4 1 16,1-3-4-16,6 3-3 0,-5-3-2 0,-1 3-3 16,6 0 0-16,-6 1-2 0,0 0-1 15,-7-1-1-15,1 4 0 0,5-4-2 16,-5 4-1-16,-7 0 1 0,7 4-1 15,-7-4 1-15,6 3 0 0,-6 1 1 0,6-4 1 16,0 3 0-16,8-2 1 0,-7-1 0 16,6 0-1-16,-1 0 0 0,-5 0 0 0,6 0-2 15,-1 3 1-15,1-3-2 16,0 0 0-16,-6 4 1 0,5-1 0 0,-5 1 0 16,-1 0 0-16,1-1 2 0,-1 1-2 15,-6 0 2-15,1-1-1 0,-2 5 0 16,-5-5 0-16,6 1 1 0,-7-1-2 15,7 2 0-15,-7-2 0 0,7-3 1 0,0 4 0 16,0-4-1-16,0 3 0 0,0-3 0 16,6 1-1-16,1-2 0 0,-1 1-1 15,1 0 1-15,-7 4 1 0,-1-4 0 0,1 4 0 16,1-1 0-16,-9 1 1 0,9 3-1 16,-7 0 0-16,-2 1 0 0,2-1-2 15,6 1 2-15,-7 3-2 0,0-1 1 0,1 5-1 16,-7 0 1-16,0 3 2 0,0 0 0 15,-7-3 0-15,7 3 0 0,0 0 0 16,-6 1-1-16,12-4 0 0,-7-1-1 0,8 1 0 16,-7-4 2-16,7 3 2 0,-2 1-2 15,-4 0 0-15,5-1-1 0,1-3 1 16,5 0-1-16,1-4 0 0,13-3 0 16,0-4 1-16,1 1 0 0,5-1-1 0,0-1-1 15,7-2-1-15,1-1 1 0,4 0 0 16,-4-4-1-16,5 5 0 0,0 0 1 15,1-5 0-15,0 5-2 0,-1-1 2 16,1 4 0-16,-1 4-1 0,7-1 2 0,-7 1 0 16,1 3 2-16,6 4-1 0,-6 0 2 15,6 4 1-15,-7 3 0 0,0 1-2 16,-6 2 1-16,7 1 0 0,-1 4 0 0,-6-1-1 16,1 8 1-16,-2 0 0 0,1 0 1 15,0 8 0-15,0-5-1 0,1 8 0 16,-2-3 1-16,1 2-1 0,0 2 3 15,0 2 0-15,7-3 2 0,-1 4 3 0,0-4 0 16,1 0 0-16,0 0-3 0,6-4-1 16,-7 4 1-16,7-4-2 0,0 0-2 15,-7 1-2-15,1-1 2 0,0 0 0 16,6 1 0-16,-7 2-2 0,0-3 3 0,1 5 0 16,-1-5 0-16,1 0 1 0,0 1 0 15,-2-5 0-15,8 1 1 0,-6 3-2 16,6-7 1-16,-6 0 1 15,6 0-1-15,0-4 1 0,0 0 0 0,0-3 0 0,0-4-1 16,6-4-2-16,-6 1 0 0,6-4 0 16,-6-5-2-16,8-2 2 0,-8-1 3 15,6-3 2-15,7-1 3 0,-7-3 1 0,8-3 4 16,5-5-3-16,7 1-2 0,0-1 0 16,14-6-4-16,-8 3-2 0,13-7-3 0,1 3 0 15,0-3 0-15,6-4-2 16,-1 0 0-16,2 0 1 0,-1 0 0 0,0 0 0 15,0 0-1-15,-13 0 0 0,1 4-1 16,-2-4 0-16,-11 3 0 0,-1 2 2 0,-7 1 0 16,-6-2 1-16,0 3 0 0,1-3-4 15,-8 3-17-15,0-3-32 0,-6-1-42 16,0 1-52-16,0 3-62 0,0-3-70 16,6 3-75-16,-6-3-17 0,0-4 17 15,7 0 39-15</inkml:trace>
  <inkml:trace contextRef="#ctx0" brushRef="#br0" timeOffset="207343.72">15663 13166 35 0,'0'-11'175'0,"0"4"7"0,0-1-43 0,0 1-31 15,7 0-22-15,-7 0-18 0,0 3-15 16,0 0-15-16,6 1-12 0,-6-1-13 16,6 4-6-16,0-4-2 0,2 8-2 15,4 0-3-15,1-1 1 0,1 5 0 0,-2 3-3 16,2-1-5-16,5 5-4 0,-6 3-1 15,6-3 1-15,-5 4 3 0,-2 3 7 16,2-1 8-16,-8 1 13 0,-6 4 12 16,7-1 15-16,-14 2 12 0,1 2 12 0,0 0 9 15,-14 0-2-15,6 0 0 0,2 1-11 16,-8-4-13-16,7-1-14 0,0-3-28 16,0-4-39-16,7 1-44 0,-1-1-56 0,7 1-97 15,0-9-53-15,7 2-12 0,-1-9 14 16</inkml:trace>
  <inkml:trace contextRef="#ctx0" brushRef="#br0" timeOffset="208160.71">16497 13269 167 0,'0'-15'195'0,"0"1"-32"0,0 3-34 16,0 0-26-16,0 3-20 0,0 5-19 15,0-1-12-15,0 4-7 0,6 7-3 16,-6 4 9-16,0 8 10 0,0 6 6 0,-6 8 0 16,-1 11-5-16,0 4-2 0,-5 7-5 15</inkml:trace>
  <inkml:trace contextRef="#ctx0" brushRef="#br0" timeOffset="208360.62">16562 14336 20 0,'32'-23'56'0,"-5"1"-34"0,5-4-56 0,-6-3-19 15</inkml:trace>
  <inkml:trace contextRef="#ctx0" brushRef="#br0" timeOffset="209036.68">16262 13323 138 0,'13'-11'133'0,"-6"-3"-37"0,5 3-23 15,2 4-16-15,-8-1-9 0,7 5-4 0,-7 3-1 16,2 3 3-16,-2 2 1 0,0 5 5 16,0 1 1-16,1 7 0 0,0 5-2 15,-7 2-6-15,6 8-8 0,-6 0-2 16,0 8-1-16,0 2-6 0,-6 5-2 0,6 3 0 16,-7 4 2-16,0 0-3 0,1 4-1 15,0-1-2-15,0 4-1 0,-2 1 1 16,-4-1-1-16,5 4-2 0,1 0-3 15,-1-4-1-15,0-3-1 0,7 0-6 0,0-5-1 16,0-2-1-16,0-1-2 0,7-7-1 16,0-3 0-16,6-6 4 0,7-1 5 0,-8-8 4 15,14-8 5-15,1-4 5 16,-1-6 0-16,13-8-2 0,-1-8-4 0,1-2-5 16,7-5-6-16,-1-3-4 0,2-1-1 0,-2-3-3 15,-6 0-1-15,7 4-7 0,-14-4-7 16,1 4-16-16,-1-1-17 0,1-3-19 0,-7 5-22 15,0-6-18-15,0 1-15 0,-7-4-13 16,1 4-19-16,-7-7-44 0,0 1-14 16,-6-3 4-16,-7-5 13 0</inkml:trace>
  <inkml:trace contextRef="#ctx0" brushRef="#br0" timeOffset="209321.3">16438 13419 122 0,'-26'-7'175'0,"-7"-4"-40"0,7 3-18 0,6 1-12 16,1 3-15-16,6-3-15 0,0 3-15 15,13 1-14-15,0-4-12 0,13-1-8 16,13 1-4-16,6-9-2 0,7 2 0 0,20 0-6 15,0-1-1-15,6 5-5 16,7-2-8-16,-1 8-11 0,-12 8-16 0,6 0-13 16,-13 4-19-16,0 6-12 0,-6 0-12 15,-13 4-10-15,-1 1-13 0,-12 3-15 0,-14 0-27 16,-6 4-9-16,-6-1 3 0</inkml:trace>
  <inkml:trace contextRef="#ctx0" brushRef="#br0" timeOffset="209808.91">16392 13921 12 0,'-39'29'128'0,"13"0"-30"0,13-7-17 0,0 0-8 16,13 1 3-16,7-9 2 0,12 1-1 0,7-4-7 15,7-8-9-15,5-3-10 0,9-3-11 16,4-1-10-16,8-3-10 0,-1-4-15 16,1-1-16-16,6-2-17 0,-6-1-17 15,-7 1-13-15,7-5-11 0,-8 1-5 0,2-7 1 16,-7-1 9-16,-1-7 12 0,-6-4 15 15,1-3 22-15,-8-3 26 0,1-9 21 16,-7 4 22-16,0-2 19 0,-7 1 13 16,1 2 5-16,-1 5 2 0,-6 10-5 0,-6 3-13 15,-1 3-16-15,0 8-12 0,-6 7-17 16,0 8-12-16,-6 6-8 0,-7 8-1 16,7 11 1-16,-8 8-2 0,2 9-1 15,-2 9 0-15,-5 7-4 0,6 4-1 0,0-1-2 16,0 4 0-16,6 5 0 0,1-5-1 15,0 0 3-15,6-3 0 0,0 0-1 0,6-8 1 16,0-7 1-16,1-1 1 0,6-9 1 16,0-9 2-16,7-6 0 0,6-5 3 0,0-14-1 15,7-4-5-15,5-10-10 0,1-8-14 16,7-4-13-16,-1-11-14 0,2-2-10 16,-2-9-1-16,1-3 4 0,-1-5 10 15,-6 5 10-15,-7-4 12 0,1 4 9 0,-7 3 4 16,-6 4 4-16,0 8 3 15,-8 3-2-15,-5 7-2 0,6 4-3 0,-6 0-4 16,-7 7-4-16,0 4-5 0,0 4-4 16,-7 3-3-16,0 4-4 0,1 4-7 0,-7 0-11 15,-1 7-12-15,2 0-24 0,-1 3-39 16,0 5-18-16,-7-1 0 0</inkml:trace>
  <inkml:trace contextRef="#ctx0" brushRef="#br0" timeOffset="209930.63">17584 13998 98 0,'-6'11'176'0,"0"0"-16"0,6-4-41 0,6-4-22 16,0 1-9-16,7 0-1 0,0 0-2 15,6 0-4-15,1-2-6 0,6 2-12 16,-6 4-14-16,-1 3-13 0</inkml:trace>
  <inkml:trace contextRef="#ctx0" brushRef="#br0" timeOffset="210870.95">17714 14108 13 0,'-26'3'50'0,"1"5"-14"16,5-5-13-16,0 5-10 0,1-5-5 16,5-3-1-16,2 4-3 0,-2 0 3 0,2-4 0 15,5 0 0-15,0 0 1 0,1-4-1 16,-1 0 3-16,-5 4-3 0,5-3-5 15,-6-1-1-15,0 4-8 0,0-4 0 0,-6 4-4 16,5 0 1-16,-6 0 3 0,1 0 9 16,-1 0 14-16,8-3 8 0,6-5 7 15,-8 5 8-15,8-8 8 0,-1 0 4 16,1 0 4-16,6-4 4 0,0 3 3 0,-7-2 4 16,7 3 0-16,0 1-3 0,-7-2-7 15,7 1-10-15,-6 4-6 0,6 0-9 0,-6 0-8 16,-1-1-3-16,7 5-4 15,-7-2-2-15,7 2-3 0,0 0-4 0,0 3-5 16,0-4-4-16,0 4 0 0,7-4 3 16,0 4 2-16,-7 0 4 0,6 0 7 15,0-3 3-15,1 3 3 0,0 0 4 0,-7 0 3 16,6 0 5-16,1 0 3 0,-7 3 1 16,6-3 2-16,-6 0-2 0,6 4-2 15,2 0-2-15,-8 2-4 0,6 2-2 16,0 3-3-16,0 0-4 0,1 7-5 15,0 1-3-15,-1 3-3 0,7 4-2 0,1 3-2 16,-8 0 2-16,7 8 0 0,0 0-1 16,0-1 0-16,0 1-1 0,6 3-4 0,-5-3 0 15,5-1 0-15,1-3 1 0,0 0 0 16,-2 1-1-16,2-6-2 0,-1-2-9 16,1-4-12-16,-6 0-14 0,-2-4-16 0,1-4-12 15,-6-2-11-15,0-1-16 0,-1-4-26 16,0-3-49-16,0 0-44 0,-6-8-18 0,8-3-2 15,-8-8 17-15</inkml:trace>
  <inkml:trace contextRef="#ctx0" brushRef="#br0" timeOffset="211620">18249 14027 63 0,'19'-14'175'0,"-6"-1"-17"16,-6 0-18-16,5 1-13 0,-12-2-13 0,7 2-12 16,-14 0-16-16,1-1-15 0,-7 3-17 15,0 5-14-15,-6 0-8 0,-7 3-5 16,6 4-9-16,-13 4-6 0,7 0-6 16,0 6-2-16,0 6-4 0,0-2-1 0,7 5-1 15,-1 3 1-15,7-1 1 0,7 2-7 16,-2 2-7-16,16 1-6 0,-8-1-5 15,12 1-2-15,2 0-4 0,5-4 4 0,1 4 6 16,6-5 6-16,-7 5 4 0,1-4 0 16,0 0 3-16,-1 3 2 0,-6-6 1 15,0 3 2-15,-7-4 3 0,-6-3 5 0,0-1 3 16,-6 1 0-16,-7 0 3 0,0-4 1 16,-6-4 0-16,5 4-5 0,-5-7 0 0,-1 3-3 15,0-4-6-15,1-3-15 0,6 0-24 16,7 0-30-16,-1-3-43 0,7-1-64 15,7-7-30-15,-1 0-4 0,14-3 12 0</inkml:trace>
  <inkml:trace contextRef="#ctx0" brushRef="#br0" timeOffset="212090.94">18848 13477 203 0,'-7'-18'238'0,"7"4"10"0,-13 3-76 16,6 4-68-16,1 3-38 0,-8 8-21 0,2 10-12 15,6 7-1-15,-8 9 1 0,1 11 2 16,1 6-2-16,-2 5-3 0,2 10-8 16,-2 0-7-16,8 4-2 0,-7 3-4 15,7 1-9-15,6-1-14 0,-8 1-19 0,8-4-20 16,0-3-30-16,0-5-25 0,0-3-22 16,8-7-20-16,-8-7-24 0,6-6-21 0,-6-8 4 15,0-9 13-15</inkml:trace>
  <inkml:trace contextRef="#ctx0" brushRef="#br0" timeOffset="212768.58">18548 14353 3 0,'-13'-26'176'16,"7"-3"14"-16,6 4-44 0,-7 6-46 15,14-3-30-15,-1 4-16 0,0 4-15 0,14-6-7 16,-1 6-3-16,7 0-2 0,1-1-1 16,5 0-3-16,7 1-6 0,-7-1-8 15,8 4-5-15,-1 0-5 0,0 0-5 16,-7-1 0-16,1 2-1 0,-1-1 1 0,-5 0 5 15,-7 4 7-15,-2-1 9 0,-4 2 4 16,-1 1 1-16,-6 2 2 0,-1 3-3 16,-6 3-8-16,0 5-8 0,0 3-1 15,-6 3-1-15,6 5 0 0,0 3 0 0,0 0 1 16,-7 7 1-16,7 1-3 0,7-2-7 16,-7 2-9-16,6-1-10 0,1-3-13 0,-7-1-13 15,6 1-7-15,0-5-3 0,-6-5 4 16,7-1 8-16,0-8 10 0,-1 0 9 15,-6-7 9-15,6-7 6 0,1-4 5 16,-7-7 3-16,7-8 5 0,-7 0 10 0,6-7 11 16,-6-3 13-16,7-2 11 0,-1-1 11 15,-6-2 9-15,7 5 6 0,-1-1-3 16,1 0-5-16,5 8-12 0,-4 4-12 16,-2 3-15-16,13-1-17 0,-6 9-14 0,0 3-16 15,13 3-13-15,-6 1-12 0,6 4-8 16,7-1-8-16,-8 8-2 0,9-1 2 15,-2-3 7-15,1 7 10 0,-7 1 12 0,-1-5 13 16,1 5 11-16,0-5 21 0,-13 1 14 16,7 0 14-16,-14-1 12 0,2 2 4 15,-16-3 5-15,8 2-5 0,-12 4-7 16,-2 0-9-16,1 2-8 0,-6 1-5 0,0 0-6 16,-1 4-5-16,7-1-4 0,-7 2-6 15,14-2-6-15,-8 0-11 0,8 1-10 16,6-1-12-16,6-2-8 0,8-5-5 15,-1 1-2-15,6-5 4 0,8-3 8 0,-1-3 11 16,6-5 10-16,-5-6 17 0,-9 3 17 16,9-8 18-16,-7 1 19 0,-2-4 16 0,-4 4 13 15,-8-1 4-15,1 5-3 0,-7-1-10 16,0 4-16-16,-7 3-13 0,1 4-18 16,-1 4-13-16,0 4-5 0,-5 8-5 15,6-1-1-15,-2 7-5 0,2 0-6 0,0 4-15 16,-1 0-16-16,7 0-18 15,7-1-18-15,-1 2-17 0,0-5-12 0,2-3-3 16,4 0-12-16,1-8-30 0,7 0-6 16,0-7 5-16</inkml:trace>
  <inkml:trace contextRef="#ctx0" brushRef="#br0" timeOffset="213002.88">20032 13569 127 0,'20'-40'223'16,"-6"0"17"-16,-8 6-73 0,7 9-49 15,-7 3-34-15,-6 7-30 0,7 4-24 0,-7 11-13 16,-7 8-4-16,1 10 1 0,0 4 3 16,-7 10-2-16,-1 13-4 0,2 2-3 15,-2 8-2-15,-5 4-2 0,6 3-4 16,-6 1 1-16,-1-1 1 0,7 1-4 16,0-2-6-16,0-2-9 0,-1-4-12 0,8-3-14 15,0-8-15-15,6-8-13 0,0 1-8 16,6-12-8-16,7-3-7 0,-6-11-11 0,12-4-17 15,-5-7-24-15,4-7-8 0</inkml:trace>
  <inkml:trace contextRef="#ctx0" brushRef="#br0" timeOffset="213267.75">20247 14048 147 0,'34'-28'196'16,"-9"-2"-30"-16,-5 5-16 0,6-1-3 16,-13 8 6-16,0-1-2 0,0 5-14 0,-7 3-14 15,-6 0-21-15,0 0-26 0,-6 7-28 16,-7-3-20-16,-6 7-14 0,-1 4-6 15,-6-1-2-15,0 4-1 0,-6 4-4 0,-1 4-1 16,1-1-3-16,5 2 0 0,-5 6 0 16,6-5-1-16,6 6-3 0,1-1-8 15,5 3-8-15,8-2-11 0,0-1-7 0,6-1-7 16,6 1-1-16,0-3 3 0,8-1 8 16,-1 0 6-16,6-4 7 0,-6 6 3 15,0-6-5-15,0-3-9 0,0 4-11 16,0-1-9-16,-6-3-16 0,5 4-19 0,-4-4-12 15,-2 0-16-15,0-4-34 0,7-3-26 16,-6-4-4-16,6 0 11 0</inkml:trace>
  <inkml:trace contextRef="#ctx0" brushRef="#br0" timeOffset="-214230.27">22195 13650 45 0,'-19'-15'138'0,"-8"4"-41"16,-5 0-20-16,6 0-5 0,-7 0-2 0,7 4 0 16,1-1-2-16,-1 1-6 0,-1 3-9 15,7 1-10-15,2 3-12 0,-2 0-10 16,7 3-9-16,-7 1-4 0,7 7 0 0,-6 4 6 15,5-1 4-15,-5 9 7 0,-7 6 2 16,0 0 3-16,-7 4-4 0,7 3-3 16,-7 1-6-16,1 4-8 0,-1-1-3 15,1 4-5-15,6-4-2 0,-7 4-1 0,13-1 1 16,1 2 1-16,6-5 0 16,0 4 0-16,7-3-2 0,6-1-3 0,0 0-4 15,6-2-4-15,7-6-2 0,0 1-2 0,6-8-4 16,8 1-6-16,-1-1-7 0,6-6-10 15,1-1-18-15,-1-7-28 0,8 0-39 0,-1-3-36 16,-7-8-17-16,7 0 3 0</inkml:trace>
  <inkml:trace contextRef="#ctx0" brushRef="#br0" timeOffset="-214029.91">22137 14383 98 0,'6'-8'165'15,"0"1"-36"-15,1-4-27 0,0 7-19 16,-1-3-13-16,-6 3-17 0,7 1-13 0,-7 3-15 15,0 3-10-15,-7 5-6 0,1 3-5 16,-1 3 1-16,0 8-4 0,-5 4 1 16,-2 3 2-16,8 1-3 0,-7 2 1 15,7 1-1-15,-8 1-2 0,14-1-8 0,-6-4-11 16,6-4-9-16,6-3-10 0,-6-4-20 16,14-3-26-16,-1-4-51 0,-1-7-20 15,2-4-5-15</inkml:trace>
  <inkml:trace contextRef="#ctx0" brushRef="#br0" timeOffset="-213874.9">22247 14269 112 0,'-6'-18'203'0,"-1"-1"11"0,7 1-71 16,-6 7-45-16,6 0-29 0,0-1-21 16,0 5-19-16,0 0-12 0,0 7-8 15,6-3-13-15,1 6-19 0,6 1-26 0,0 3-33 16,-1 5-69-16,2-1-36 0,5-1-13 15,-5 1 8-15</inkml:trace>
  <inkml:trace contextRef="#ctx0" brushRef="#br0" timeOffset="-213759.91">22547 14309 106 0,'6'-11'209'0,"1"0"22"0,0 0-60 16,-1 4-35-16,0 0-27 15,-6 3-21-15,0 0-18 0</inkml:trace>
  <inkml:trace contextRef="#ctx0" brushRef="#br0" timeOffset="-213380.72">22964 14180 61 0,'6'-3'156'0,"-6"3"-36"0,0-4-35 15,0 4-25-15,0 4-20 0,0-1-17 16,0 1-14-16,0 4-6 0,0 0-1 16,0 2-2-16,0 1 0 0,-6 4-6 15,6 3-8-15,-7-3-14 0,0 3-20 16,1 0-23-16,0 1-34 0,0-1-24 0,-2-3-5 15</inkml:trace>
  <inkml:trace contextRef="#ctx0" brushRef="#br0" timeOffset="-212679.99">22567 14291 21 0,'12'-15'178'0,"-5"1"15"0,6-1-53 0,0 0-33 16,-7 1-24-16,1 3-19 0,6 4-19 16,-13 2-15-16,6 2-6 0,-6 3-8 15,0 8 0-15,0 2-2 0,-6 5 2 0,0 7-1 16,-1 7-2-16,-6 4-1 0,0 0-5 16,0 8 0-16,0-5-3 0,0 4-1 0,-7 1-2 15,7-1 0-15,0 1-1 0,1-6-1 16,-2 3-3-16,8-9-6 0,-7 1-4 15,6-9-5-15,7 1-1 0,-6-7-1 0,6-4 2 16,0-4 2-16,6-3 4 0,-6-8 2 16,7-7 2-16,-1-1 1 0,1-6 2 0,-1-7 1 15,0 0 1-15,2-5 1 0,4-2 3 16,1-2 0-16,0 1 4 0,0 0 3 16,1-3 3-16,5 2 7 0,0 5 1 0,1 0 0 15,-1 0 0-15,7 3 1 0,1 3-3 16,-1 2 0-16,0-1 0 15,0 4-4-15,0 3-3 0,0 1-3 0,0 3-1 0,-6 3-4 16,6 1-4-16,-7 3-4 0,1 1-13 16,-8 6-13-16,8 1-18 0,-13 0-20 15,5 3-30-15,2 4-51 0,-8-4-29 16,0 4-5-16,-6 0 6 0</inkml:trace>
  <inkml:trace contextRef="#ctx0" brushRef="#br0" timeOffset="-212442.81">23114 14269 121 0,'6'-11'210'0,"7"4"13"16,-7-4-70-16,-6 3-42 0,7 1-27 15,-7 3-25-15,7 1-20 0,-7-1-14 16,0 4-10-16,0 0-8 0,-7 4-4 0,7 7-3 16,-7 0 0-16,-5 7 0 0,5 4 0 15,-6 3 2-15,0 0 0 0,-1 6 0 16,-4 1 0-16,4-2 1 0,1 3 0 0,1-3-3 15,-2-2-6-15,2 2-7 0,4-5-10 16,-4 1-14-16,5-5-17 0,1-1-22 0,-1-2-23 16,0-4-36-16,7-3-38 15,-6-3-11-15,0-5 2 0</inkml:trace>
  <inkml:trace contextRef="#ctx0" brushRef="#br0" timeOffset="-212264.13">23114 13851 33 0,'6'-22'226'0,"-6"0"20"0,7 0 12 0,-1 5-103 16,0 1-53-16,8 2-33 0,-8 6-30 16,7-3-32-16,0 8-37 0,0 3-43 15,0 0-69-15,6 3-60 0,-5 5-30 0,-1-1-2 16,-7 0 17-16</inkml:trace>
  <inkml:trace contextRef="#ctx0" brushRef="#br0" timeOffset="-211360.81">16288 14463 7 0,'-13'3'-2'0</inkml:trace>
  <inkml:trace contextRef="#ctx0" brushRef="#br0" timeOffset="-210711.73">16099 14844 79 0,'-6'11'87'0,"-7"0"-1"0,6 0-1 15,1-4 1-15,-1 0 0 0,0-3 0 16,1 3-3-16,6-2-7 0,-6-2-10 0,6 0-12 16,0 2-14-16,6-2-8 0,-6 1-5 15,6-1-1-15,8 1-2 0,-1 0 1 16,6 3 1-16,0-3-2 0,8 3-4 15,-1 0-2-15,6 1-1 0,7-1-1 0,7 0-2 16,7 1 0-16,-2-1-3 0,14 0-1 16,7 0-2-16,6 1-1 0,1-5-1 15,5 1-2-15,8 0-1 0,-2-1-1 0,8-3-2 16,0 0 3-16,-1 0-2 0,7-3 0 16,1 3 1-16,5-4 0 0,1 0 0 0,7 1-1 15,-1-1-2-15,0 0 0 0,0 1 1 16,0-1-2-16,1-3 2 0,-8 3 0 0,7-3 3 15,7 0 1-15,0-1-1 0,6 1 0 16,7-8 0-16,7 4 0 0,-1-3 3 16,6-4 7-16,8-5 7 0,13 5 6 0,5-4 4 15,7-4 1-15,14 5-2 0,-13 2-3 0,5 1-5 16,-5 3-7-16,-2 8-1 0,9 3-4 16,-15 4-2-16,1 4-9 0,-6 3-11 15,-7 4-7-15,-14 4-6 0,-12 0-5 0,0 3-2 16,-13-4 5-16,-8-3 5 0,-5 4 8 15,1-8 4-15,-2 1 7 0,1-1 6 0,-1-7 7 16,-5 0 10-16,-1-3 7 0,-7-1 1 16,-12 0 0-16,-6 0-1 0,-14 4-5 15,-7-3-1-15,-13-1 2 0,-12 4 3 16,-7 0 3-16,-6-4 4 0,-14 1 2 0,1 3-1 16,-14-4-5-16,1 4-1 0,-1-4 0 15,0 4-3-15,-5-3-1 0,6 3-2 0,-2-4-2 16,2 0-4-16,0 4-5 0,-1 0-2 15,7-3-12-15,-6-1-29 0,-1 4-46 16,0 0-55-16,-5-3-74 0,-8 3-84 0,-6 0-35 16,-7-4 4-16,1-3 31 0</inkml:trace>
  <inkml:trace contextRef="#ctx0" brushRef="#br0" timeOffset="-187526.77">16203 11236 49 0,'0'0'38'0,"0"0"-16"0,7-5-6 15,0 5-3-15,-7 0 1 0,6 0 1 0,0-3-2 16,1 3-1-16,-1 0-5 0,1-3-3 16,0 3-4-16,-1 0 0 0,0 0 0 15,1 3 0-15,0-3 0 0,-1 0 0 16,0 3 0-16,1-3 0 0,0 0 0 0,-1 0 4 16,1 0 3-16,-1 0 1 0,0 0 3 15,2 0 1-15,4 0-1 0,-6 0-3 16,1-3-3-16,6 0-1 0,0 3-2 15,1-4-1-15,-2 4-1 0,2-4 1 0,-2 1-1 16,1 3 1-16,1-4-1 0,-2 0 0 16,8 1 0-16,-7-1-1 0,0 4 1 15,0-3-1-15,1-1 1 0,4 0-2 16,-4 1 2-16,-1-2 0 0,-1 1 1 0,8 1-1 16,-6-1 0-16,5 1 1 0,1-1-1 15,-8 0-1-15,8 4 1 0,-7-3-1 16,7-1 2-16,-8 0 0 15,2 1-1-15,-2 3 0 0,8-3 0 0,-7-1 0 0,-7 4-1 16,8-4 0-16,-2 4 1 0,2-4 0 16,-1 4-1-16,0 0-2 0,0-3-1 15,-1 3-1-15,2-4 0 0,-8 4-1 0,7 0 1 16,-6-4 2-16,6 4-2 0,-7 0-1 16,0 0 0-16,8-3 0 0,-8 3-1 15,1 0-1-15,0-4 0 0,-1 4 1 16,-6 0-1-16,7 0 2 0,-7-4 2 0,6 4 2 15,-6 0 2-15,6 0 1 0,-6 0 1 16,0-3-1-16,7 3 1 0,-7-4 1 16,7 4-3-16,-1-4-1 0,-6 1 1 15,6-1 0-15,1 4 1 0,6-4 2 0,-6 0 3 16,-1 1 1-16,1 3 2 0,-1-4 1 16,1 1 2-16,-1-1 3 0,0 1 4 15,2 3 0-15,-2-4 0 0,0 4-1 16,1-4-3-16,-1 1-5 0,1 3-2 0,-7-4-4 15,6 4-4-15,1-3 0 0,-1 3 0 16,0-4-1-16,2-1 0 0,-2 2 1 16,0-1 0-16,1 4 0 0,6-4 0 0,-7 1 0 15,7-1-1-15,-6 1 0 0,6 3-1 16,-7-4 0-16,8 0 1 0,-8 4 0 16,7-3 0-16,0-1 0 0,0 0 1 0,1 4-1 15,-2-3 1-15,8 0-1 0,-7-2 1 16,7 2 1-16,-1-1-1 0,0 0 2 15,1 1 0-15,6-1 2 0,-7 0 0 16,8 1 0-16,-1-4 0 0,6 2 1 0,-5 2-4 16,5-4-1-16,7 3 1 0,0 0 0 15,0-3 0-15,0 4-1 0,6-1 2 16,2 1-1-16,4-5 2 0,1 4 1 16,7-2 3-16,-7 1 0 0,7-2 3 0,0 3 0 15,-8-3 1-15,8-1 2 0,-7 1-1 16,1 0 2-16,-8 3-2 0,7-3 0 15,-7 0-2-15,2-1-2 0,-2 5-3 16,-7-5-3-16,2 5-1 0,-1-1 2 0,0 0-1 16,0 1-1-16,1-1 1 0,-2 0 2 15,1 1-2-15,1-1 0 0,-1 0 1 16,0 4-1-16,-1-3 0 0,8 3-2 0,-7-4-1 16,7 4 0-16,-1-4 0 0,-6 4 1 15,1-3-1-15,5 3 1 0,-6 0 0 16,-6 0 1-16,6 0-3 0,0 0 2 15,-6 0-1-15,-1 0 0 0,1 0 0 0,-1 0 0 16,7 3 1-16,-7-3 0 0,8 0-1 16,-7 0 1-16,6 0 0 0,-1-3 0 15,9 3 0-15,-9 0 0 0,8-4 1 16,0 1 1-16,0-2 1 0,5 5 0 0,-5-3 2 16,-1 0 1-16,1 3-3 0,-7-5 0 15,6 5-2-15,-5 0-1 0,-1-3 0 16,0 3-1-16,1 0 0 0,-2 0 0 15,7-4 1-15,-5 0 0 0,5 4 1 0,2-3-2 16,4-1 1-16,1 1 0 0,1-5 0 16,-2 5 1-16,2-5 1 0,-1 5-1 0,-1-5 1 15,-5 5-1-15,0-1-1 0,0 0-2 16,-1 4 0-16,-5-3 0 0,-2 3 0 16,-5-4 0-16,6 4 2 0,-7 0 1 0,1 0 0 15,-1-4 3-15,1 4-1 0,-1-3 1 16,1 3-2-16,0 0-1 0,6 0 1 15,-6-4-2-15,5 0 0 0,9 4 0 16,-9-3 0-16,7 3 1 0,-5 0-1 0,5-4 0 16,-6 4 0-16,1 0-1 0,5 0-2 15,-12 0 2-15,5 0 0 0,-5 0 1 16,-7 0 1-16,7 0-1 0,-7 0 1 16,6 0 0-16,-5 0-1 0,-1 0 0 0,0 0-1 15,6 0 1-15,-5 0 0 0,5 0 1 16,-6-3 0-16,1 3 1 0,5-4-1 15,-7 4 0-15,1-4-1 0,-6 4 0 16,0 0-1-16,-1 0-3 0,1 0 1 16,-7 0-1-16,0 0-1 0,-6 0 0 0,-1 0 0 15,0 0 2-15,1 0-2 0,0 0 2 16,-1 0-1-16,-6 0 1 0,6 0 0 0,-6 0 2 16,7 0 2-16,0 0 2 0,-1 0 4 15,-6 0 3-15,7 0 2 0,-1 0 0 16,0 0 1-16,-6 0-1 0,8 0-3 15,-2 0-1-15,-6 0-2 0,6 0-1 0,-6 0-2 16,6 0 3-16,-6 0 1 0,0 0 2 16,0 0 3-16,0 0 3 0,7 0 2 15,-7 0-1-15,0 0 0 0,0 0-1 0,0 0-2 16,0 0-2-16,0 0-2 0,0 0-1 16,0 0-11-16,0 0-20 0,0 0-32 15,0 0-49-15,0 0-47 0,-7 0-25 16,7 0-4-16</inkml:trace>
  <inkml:trace contextRef="#ctx0" brushRef="#br0" timeOffset="-186820.73">22579 10653 63 0,'-6'-3'147'0,"6"3"-33"0,-6-4-34 0,6 0-18 15,0 1-9-15,-7-1-10 0,7 4-10 16,0-4-9-16,0 4-6 0,0 0-6 15,0-3-5-15,0 3-4 0,7 0-1 16,-7 0-2-16,6 0-1 0,0 0 1 0,-6 0 0 16,7 0-1-16,6 0-1 0,-7 0 0 15,1 0-1-15,6 0 0 0,-6 3 1 16,5 1-1-16,8-4 3 0,0 7 0 0,-1-7 3 16,7 8-1-16,0-5-1 0,1 4 0 15,-1 1-1-15,6 3 0 0,1-4-1 16,-1 4 1-16,-5-4 0 0,5 4 0 15,1 0-2-15,-7 0-2 0,-1 1-2 0,-5-1-1 16,0-4-4-16,-8 4 0 0,8-4 1 16,-13 0 3-16,5 1 0 0,-5-1 2 15,0-3 4-15,-1 3 3 0,-6-3 6 16,6-4 5-16,-6 3 1 0,0 1 3 0,0-4 0 16,0 4-3-16,0-1-4 0,-12 1-4 15,5-1-1-15,-6 5-3 0,-6-1 1 16,-1 0-1-16,-6 4-2 0,0 0 0 15,-1 4 1-15,1 0-1 0,-6-1 0 0,-1 4 2 16,1-3 0-16,6 4-1 0,0-5 0 16,0 1-12-16,0 3-22 0,6-2-44 15,-6-2-53-15,13-3-27 0,-7 3-15 16</inkml:trace>
  <inkml:trace contextRef="#ctx0" brushRef="#br0" timeOffset="-178262.91">16464 12906 34 0,'-7'-3'113'0,"7"0"-21"16,-6-2-12-16,6 1-9 0,-7 1-9 15,7-1-2-15,-6 0-5 0,6 1-5 0,0-1-1 16,-6 0-1-16,6 1-1 0,0 3-1 16,-8-4 1-16,8 0-3 0,0 4-4 15,0 0-7-15,0-3-6 0,0 3-7 0,0 0-7 16,0 0-5-16,0 0-4 15,0-4-4-15,0 4 0 0,8 0 0 0,-2-4 0 16,0 1-1-16,7-1 1 0,7 0 0 16,-7 1 1-16,13-4-1 0,-6 3 0 0,12 0 0 15,-6-3 0-15,7 7 0 16,6-7-1-16,-1 7 2 0,2-4-1 0,-1 0 0 16,6 4-1-16,1 0 0 0,-7-3 1 15,7 3 1-15,-1 0-1 0,-6-4 1 0,7 4-1 16,-1 0 2-16,1-4-3 0,0 4 0 15,0-3 1-15,6-1 0 0,-7 0 1 16,8 4 1-16,-2-3 0 0,1-1 0 16,-5 4-1-16,4 0-1 0,1 0-1 0,-7 4-1 15,2-4 1-15,-2 3 0 0,1 1 0 16,-1 0 1-16,1-1 2 0,-1 1 0 16,1 0-1-16,6-1-1 0,0 1 0 0,0-4 0 15,7 0 0-15,0 0-2 0,6 0 1 16,-6 0 1-16,-1-4-1 0,0 4-1 15,1-3 1-15,-1 3 0 0,-5-4 0 16,6 4 0-16,-7 0 1 0,-1-4 0 0,2 4-2 16,-1 0-1-16,-7-3-3 0,8 3-5 15,-8 0-1-15,1 0-1 0,5 0 0 16,-5 0-1-16,7 3 4 0,-8-3 3 16,7 0 2-16,1 0 1 0,-2 0 2 0,8-3 2 15,0 3 0-15,-1-4 0 0,1 0 0 16,0 1 1-16,0-1-2 0,-8-1-2 15,8 5-2-15,-7 0-1 0,0 0-1 16,-6 0-1-16,0 0 1 0,-1 5 1 16,1-1 3-16,-7-1 0 0,6 1 2 0,-5 0-2 15,5-1 2-15,1 1 1 0,5 3 0 16,2-3 0-16,12-4 4 0,-7 4 3 0,14-4-1 16,-7 0 1-16,7 0 0 0,-1 0 0 15,-6 0-3-15,0 3-2 0,-6 1-1 16,0-4 0-16,-7 7-1 0,-7-3-1 15,8 0-2-15,-14-1 0 0,7 4 1 0,-8-3 0 16,-5 0 0-16,6-1 1 0,1 1 2 16,-2 0 2-16,1-1 2 0,14 1 0 0,-8-4 2 15,13 4 1-15,1-4 0 16,6 0 0-16,0 0-1 0,0 3-4 0,0 1-4 16,1-4-6-16,-8 4-5 0,1 3-2 15,-1-3 0-15,-5-1 1 0,-8 1 5 16,7 1 7-16,-6-2 4 0,-1 0 7 15,2 0 6-15,4 2 4 0,1-2 3 0,1 1 1 16,-2-4-2-16,8 4-6 0,0-4-3 16,-1 3-6-16,1 1-5 0,0-1-1 15,0 5-1-15,-8-1 0 0,8 0 1 0,-1 1-2 16,-5-1-2-16,-1 0 1 0,0 1-2 16,0 3 3-16,0-4-1 0,-6 0 2 0,0 0 2 15,-1 1-1-15,-6-1 0 16,7 0-1-16,-8 2-1 0,1-3 1 0,1 2-2 15,-7-5 0-15,5 5 0 0,-5-5 2 16,-7 1 0-16,7 3 1 0,-7-3 0 16,-6 0 0-16,5-1 1 0,-11-3 3 0,-2 4 7 15,2-4 10-15,-2 4 12 0,-5-4 10 16,-1 0 6-16,1 0 1 0,0 0-4 16,-1 0-10-16,-6 0-12 0,0 0-10 15,6 0-9-15,-6 0-7 0,0 0-5 0,7 0-4 16,-7 0 2-16,7 0-2 0,-1 0 1 15,-6 0 2-15,6 0-1 0,1 0 0 16,0 3-3-16,-7-3-2 0,6 0-2 16,-6 0 0-16,7 0 4 0,-7 0 2 0,0 0 4 15,0 0 2-15,0 0 1 0,0 0 2 16,0 0 0-16,0 0 0 0,0 0 4 16,0 0-1-16,-7 0 3 0,1 0 0 0,-1-3 1 15,0 3 2-15,1-4 2 0,-7 0 2 16,6 1-1-16,1-1 0 0,-7 4-2 15,6-4 0-15,-6 0-1 0,7 4-3 0,0-3 1 16,-2 3-1-16,2-4 0 0,0 4 1 16,0-3 0-16,-1-1 1 0,7 4 1 15,-7 0 1-15,1-4-1 0,6 4-2 16,-7 0-2-16,7 0-1 0,0-3-4 0,-6 3-4 16,6 0-17-16,0 0-22 0,0 0-25 15,0 0-43-15,0 3-69 0,0 1-60 16,6 0-17-16,-6-1 5 0,7-3 17 0</inkml:trace>
  <inkml:trace contextRef="#ctx0" brushRef="#br0" timeOffset="-173407.78">17187 13041 42 0,'-7'0'174'0,"1"0"11"0,-1-3-50 16,1 3-48-16,-1-4-19 15,7 0-8-15,-6 1-4 0,6-1-7 0,-6 4-5 16,12-4-6-16,-6-3-6 0,6 4-8 16,1-5-6-16,6 1-5 0,0 0-2 0,-1-1-2 15,8-3 0-15,0 4 0 0,6-4-2 16,-7 4-1-16,7-1-3 0,-6 5 0 16,13-4-2-16,-7-1-1 0,7 5 0 15,5-2 0-15,1 2 0 0,0 0 1 16,13 3 0-16,-5-3 0 0,4 3 0 0,8-5 1 15,-1 5-1-15,7-4-1 0,-6 4 1 16,6-3 0-16,0-1 0 0,1 4 0 16,-1-4-1-16,-6 4 0 0,-1-3 0 15,0-1 0-15,1 4-2 0,-7-4 1 16,7 1 0-16,0-5 1 0,0 5 2 0,-1-1-1 16,7-3 4-16,0-1 3 0,0 1 0 15,13 0 3-15,-6-4-2 0,13 4 0 0,-7-1-1 16,7-3-2-16,-8 4-1 0,8 3-3 15,-6-3 0-15,-2 2-1 0,-5 2-1 16,0 0 0-16,-7-1 0 0,0 0 0 0,-6 4 0 16,0-4 0-16,-1 4 2 0,1 0-1 15,-8 0 1-15,2 0-2 0,-1 0-1 16,0 4-1-16,0-4 0 0,7 0 1 16,-1 0 1-16,7 0 2 0,7 0-2 15,0 0 0-15,6 0 0 0,0 0-2 0,0 4-1 16,-6 0-3-16,0-1-1 0,-1 0-1 15,-6 6 0-15,1-2 0 0,-8-3-1 16,0 3 3-16,1 0 2 0,-7-3 4 0,7 3 1 16,-6-3 3-16,-2 0 4 0,1-1 6 15,1-3 2-15,-2 4 4 0,8-4 5 16,6 0 0-16,0 0-2 0,7 0-4 16,6 0-4-16,1 0-7 0,-2 0-12 0,2 4-13 15,-8 3-12-15,1-4-9 0,0 8-6 16,-1-3 1-16,-6-1 6 0,0 0 12 15,1 1 10-15,-8-1 11 0,8-3 10 0,-9 3 6 16,9-2 9-16,-1-2 6 0,1 0 6 16,-1 0 8-16,6-3 2 0,7 0 3 15,0-3-5-15,1 3-3 0,-2-3-5 16,2 3-9-16,-1 0-10 0,-12 3-13 0,-1 0-12 16,-7 2-12-16,-6 2-7 0,-6-3-4 15,-7 3-5-15,-7-4 5 0,-6 5 10 0,1-5 13 16,-9 1 10-16,-4 0 9 0,-8-4 9 15,1 3 5-15,-1-3 0 0,1 0-2 16,-7 0-2-16,7 0 0 0,-7 0-1 16,0 0 3-16,6 0 0 0,-6 0 0 0,-6 0-5 15,6 0-4-15,0 0-5 0,-7 0-17 16,7 0-28-16,-7 0-33 0,-6 0-37 16,7 0-43-16,-8 4-70 0,2 3-28 15,-1-3 1-15,0 3 20 0</inkml:trace>
  <inkml:trace contextRef="#ctx0" brushRef="#br0" timeOffset="-172110.01">16704 15012 30 0,'0'0'101'0,"0"-3"-11"0,0 3-12 0,8-4-12 16,-2 1-6-16,0 3-9 0,1-4-9 15,-1 4-9-15,1-4-8 0,0 4-2 16,-1 4-1-16,0-4 1 0,1 0 1 15,6 4 3-15,-7-1 5 0,14 1 2 0,-7-1 3 16,13 1 4-16,0 0 3 0,13-4 3 16,0 3-1-16,7-6 0 0,6 3-4 15,0-4-4-15,13 0-6 0,-6 4-8 0,6 0-5 16,1 4-6-16,-9 0-4 0,9-1-4 16,-1 5-3-16,-6 3-1 0,6-5-2 15,-6 3-1-15,12 2 2 0,0-4 0 0,2-3 0 16,4-1 0-16,2 1 0 0,5-8 1 15,7-3-1-15,8-4 0 0,4-5 6 0,1-5 8 16,7-1 15-16,13-3 13 0,0-5 7 16,0 8 4-16,6 1-4 0,0 2-16 0,-7 8-22 15,1 4-18-15,-7 3-14 0,1 4-3 16,-7 0-4-16,5 4 3 0,2-1 6 16,-1 1 8-16,7 0 3 0,0-1 0 0,-1-3 2 15,7 0 4-15,2 0 2 0,-2-3 6 16,0-5 3-16,-7 5 3 0,1 3-8 15,-13 0-18-15,-1 3-21 0,-12 5-23 0,-7-1-14 16,-6 0-5-16,-14 5 5 0,-5-6 14 16,-7 2 27-16,-14-1 36 0,-6-3 24 0,-7-4 20 15,-5 4 19-15,-7-8 13 0,-2 4 4 16,-4-7-5-16,-8 3-7 0,7-7-6 16,-6 3-11-16,6-3-8 0,-7 4-10 0,1 0-10 15,-7-4-8-15,7 4-8 0,-1 3-15 16,-6-3-20-16,0 3-29 0,0 0-43 0,0 1-49 15,0 3-76-15,-6 3-53 0,-1-3-19 16,0 0 10-16,-5-3 32 0</inkml:trace>
  <inkml:trace contextRef="#ctx0" brushRef="#br0" timeOffset="-169415.17">25946 9807 38 0,'7'-7'38'0,"-7"-4"3"0,7 0 5 16,-1 0 7-16,-6 0 1 0,6-1 2 0,-6 1-3 16,0-3-1-16,8 3-1 0,-8 0-4 15,0 0-1-15,0 0-1 0,0-4-4 16,0 0-4-16,-8 5-7 0,8-5-3 0,-6 1-3 15,0-2-2-15,-1 2-1 0,0-1-1 16,1 1 3-16,-7-5 2 0,7 4-1 16,-1 1 0-16,-6 0-2 0,7-2-1 15,-8 2-4-15,8-4-6 0,-7 3-2 0,0 0-1 16,6 1 0-16,-5-1 1 0,-2 1 0 16,1-1 3-16,0 0-1 0,0 3-1 15,-7-2-3-15,8 3 0 0,-1 1-2 16,-7-5-3-16,0 4-2 0,1 0 0 0,-7 4 0 15,6-4-1-15,-6 3 0 0,-6 1 0 16,5 0-1-16,-5-1 2 0,-1 1 0 16,1 4 0-16,-7-5-1 0,7 5 0 15,-7-6 1-15,-1 6 0 0,1-1 0 0,0 1-1 16,1-4-1-16,-2 3 2 0,1 0-2 16,0 1 1-16,-1-4 1 0,1 7-1 15,7-8 1-15,-1 4 0 0,1 1 0 0,6-1-2 16,0-3-1-16,-1 3 2 0,2 0 2 15,-1 1 0-15,0-1 0 0,6 0 0 16,1 1-3-16,-7-1-6 0,-1 1-4 16,1-2-6-16,0 2-1 0,0 0 0 0,-7-1 1 15,1 0 4-15,-1 1 3 0,-5-1 4 16,-1 4 2-16,-1-4 0 0,-5 4 3 16,6-3-1-16,-7 3 1 0,7 0 1 0,-7 0-1 15,7-4-1-15,0 4 2 0,1 0 1 16,5 0-2-16,-7 4 0 0,8-4 1 15,-1 0 0-15,1 0 0 0,6 3 0 16,-7-3-1-16,1 4 1 0,-1 0-1 0,0-1 1 16,1 1 1-16,-7 3-1 0,0-4 0 15,0 9-1-15,-7-5 1 0,8 4 1 16,-15 0 0-16,7 0 0 0,1 0 2 16,-1 4 0-16,-6-5-1 0,13 1 0 0,-6 1 0 15,6-1 1-15,-1 0-2 0,7 0-1 16,1 0 1-16,-1-4-3 15,7 4-3-15,1-4 0 0,5 4 0 0,-6 0 0 0,6 4-1 16,1-1 1-16,-7 6 3 0,6-3 3 16,-6 9 2-16,1 3 2 0,-2 4 3 15,1 0 2-15,0 7 0 0,0 1-3 16,-7-1 0-16,14 1-2 0,-7-1-2 0,0 0 1 16,6 0-1-16,1-3 0 0,6-1 0 15,0 1-1-15,-1-1 1 0,2-2 0 16,5 2 3-16,-6-3 3 0,7 1 3 15,-1 2 2-15,7-3 0 0,-6 0 0 0,-1 3-1 16,7 1-3-16,0 0 0 0,0-1-1 16,7 1 1-16,-1 0-1 0,1 3 2 15,5 0 2-15,8-3 1 0,0 3 0 16,-1 0 0-16,7 4-1 0,7-3-2 0,-1-1 0 16,1 0-1-16,6 5 0 0,0-5 1 15,0-4 1-15,7 4 3 0,-1-2 3 0,8-6 5 16,5 1 2-16,-6-4 3 0,14 0-1 15,-1-2-2-15,12-6-3 0,-4 1-2 16,4-3-6-16,2-1-3 0,5-4-2 16,-6 4-2-16,0-2-2 0,1-2-1 0,-2 1-2 15,-4-5 0-15,4 6-1 0,-4-2 0 16,-2-3 2-16,-6 4 0 0,6-4-1 16,2 0 2-16,4 0 1 0,-5-5-1 0,6 6 1 15,1-4-3-15,-2-1 1 16,2 0-2-16,-8 1 0 0,8-1-2 0,-8 0 1 15,-6-3 0-15,0 3 0 0,0 0 2 16,-6-3 0-16,0 0-1 0,-1-1 1 0,-5 1-1 16,5 0 2-16,1-4 0 0,-7 3 0 15,0-3-1-15,7 0 2 0,-7 0-1 16,0 0-2-16,6-3 0 0,1 3 1 16,0-4 0-16,-1-3 0 0,7 3-1 0,0-3 0 15,0-1-2-15,0 1 0 0,0-4-1 16,-6 0 0-16,0 4 0 0,0-4 1 15,-7 4 1-15,-7-2 2 0,8-1 0 16,-15-1 0-16,8 4 2 0,-7-4-2 0,6-4 1 16,-5 4 2-16,-1-3-2 0,0-5 1 15,1 1-2-15,-2-4 2 0,1 0-2 16,7-3-1-16,-7-1 0 0,6 0-2 0,-5-3 1 16,5 3-3-16,1-3 2 0,-7 3 2 15,0-4-1-15,0 5 1 0,-7 0 1 16,1-1 1-16,-7 0-1 0,0 1 1 0,0-1 0 15,-6-3 2-15,-1 3-1 0,-5 0 1 16,-2-3-1-16,2 0-2 0,-1 0-1 16,-1-5-2-16,2 1 0 0,-2 1 1 0,2-5-2 15,-1 0 1-15,-1 1 0 0,8-5 2 16,-6 1-2-16,-8 0 1 0,7-1 1 16,-7-3 0-16,-6 4 0 0,0 0-1 15,-13 0-2-15,7-1 1 0,-14 4 0 0,-6-3-3 16,0 0 0-16,-7 4 0 0,1-1 0 15,-7 4 0-15,0-4 1 0,-7 5-2 16,7-6 3-16,0 6 1 0,-7 2 2 16,7-2 2-16,1 2 2 0,-2 1 3 0,7-1 3 15,1 4-2-15,-7 5 1 0,6-5-1 16,1 4-1-16,6 4-2 0,-7-4-3 16,1 4-1-16,-1-1 1 0,-6 1 0 15,7 3-2-15,-8 0 0 0,1 1 1 0,0-1-2 16,1 4 1-16,-8 0-3 0,7 0 1 15,-7 0 2-15,0 4-2 0,-6 0 0 16,7-1 0-16,5 1 1 0,-5 0 0 0,-1 3-1 16,1-3 1-16,6 3-1 0,-1 1 1 15,-5 3 1-15,6-4 0 0,0 0-1 16,-7 4-1-16,8 0 1 0,-2 0 0 16,1 0 1-16,0 0 2 0,0 0-1 0,0 0 2 15,-7 0 1-15,8 4-1 0,-2-4-2 16,1 0-1-16,7 4 2 0,-7-4-2 0,12 0-1 15,-5 0 0-15,6 0 2 16,0 0 0-16,6 0 0 0,1 0-1 0,-7 0 1 16,6 0 0-16,1 0 0 0,-1 0-1 15,-6 0 1-15,7 0 0 0,-7 0-8 16,-1 0-5-16,-5 0-7 0,-1 0-6 0,-5 3-6 16,-2-3-4-16,1 4 1 0,0-4 1 15,-7 3 5-15,1 1 4 0,6 0 4 16,-7-4 7-16,7 3 5 0,-1-3 6 15,8 0 0-15,-7 4 2 0,7-4 0 0,-1 0 1 16,-6 0-1-16,13 0-1 0,-7-4 1 16,1 4 0-16,-1 0 0 0,1 0 0 0,-1 0 0 15,1 0 1-15,-8 0-1 0,8 4 0 16,-7-4 0-16,0 0 0 0,-1 4-1 16,1-4-1-16,1 3 0 0,5 1 1 15,1 0-3-15,-1-1 2 0,7-3 1 0,-7 4-1 16,7 0 0-16,6-1 1 0,-5 1 0 15,5 0 0-15,0-1-1 0,1 1 2 16,6 0 0-16,-6-1 0 0,-1 1 0 16,6 0 0-16,-5 3 0 0,0-3-5 0,6 3-16 15,-7-4-19-15,7 8-22 0,-7-3-31 16,8 4-38-16,-2-6-59 0,2 5-19 16,5 4-1-16,-6-8 13 0</inkml:trace>
  <inkml:trace contextRef="#ctx0" brushRef="#br0" timeOffset="-138713.35">23928 13793 65 0,'-7'-15'150'0,"1"1"-30"0,-1-2-42 16,0-2-20-16,1 4-8 0,0-1-4 16,-1 0-1-16,0 1-1 0,1-1-1 0,0 1-1 15,-1 3-3-15,0-3-7 0,1-2 1 16,-7-2-3-16,7 3-1 0,-8 0 1 16,2 1 3-16,-2-4 1 0,1 3-1 15,-6 0-3-15,0 0-5 0,-1 0-4 0,-7 1-6 16,1-4-4-16,0 3-4 0,7 1-1 15,-13-1 0-15,5 0-2 0,8-3-1 16,-8 4-1-16,2-5 1 0,-1 4-1 16,0-3 0-16,0 3 1 0,-1 1 2 0,1-4 1 15,0 3 1-15,1 0 2 0,-1 1 0 16,-1-2-1-16,-5 2-1 0,6-1 0 0,-1 4 0 16,-5 1-3-16,-1-1-1 0,7 0-1 15,-6 3 1-15,-1 1-1 0,7-1-1 16,-7 5 0-16,7-4 0 0,1-1 3 15,-1 5 2-15,0-1 1 0,6-3 4 0,-6 4 3 16,7-1 3-16,-8-4-2 16,7 4-1-16,-6 0 0 0,7 1-5 0,-1-1-4 15,-6 0-1-15,7 1-2 0,-7 3-1 16,0 0-1-16,0 0-3 0,0 0 2 0,-7 0-2 16,1 3 3-16,-1 1-1 0,-6 0 1 15,7-1 1-15,-8 1 1 0,1 3 2 16,0-2-3-16,0-1 1 0,7 2-1 0,-8-2 2 15,8 0-3-15,-1-1 0 0,1 1 1 16,-1 0-1-16,7-1 3 16,7-3 0-16,-7 4-2 0,0-1 0 0,-1 1-2 15,1 4 1-15,0-1-2 0,1 4 0 16,-1 0 3-16,-7-4 1 0,7 8 0 16,-7-4-1-16,7 0-1 0,0-1-1 0,0 2 0 15,0-1 0-15,7 0 0 0,-1-4 3 16,0 1 0-16,1 3 3 0,-1-8-1 0,1 4 1 15,-7 1-1-15,6-1-3 0,-6 0 0 16,0-2-1-16,0 1 0 0,-6 2-2 16,-2-1 0-16,2 4-1 0,-1-4 0 0,1 5-1 15,-1-1 0-15,1 0 0 0,-1 0-1 16,1 3 1-16,-1 1 0 0,7-1 1 16,0 5-1-16,7-5 2 0,-7 4 1 15,6 1 0-15,1 3 1 0,-1 0 0 0,0 4 1 16,1-1 0-16,-1 4-1 0,0 1 0 15,2 3-1-15,-2 0 0 0,0 0 1 16,7 4 2-16,1-5 5 0,-2 5 3 16,1-4 3-16,0 3 4 0,6 1 0 0,1 0 0 15,0 0-3-15,0 2-3 0,-2-2 1 16,8 4 0-16,0-1-1 0,0 0 1 16,0 1-3-16,8 2 1 0,-2-1 1 15,0 1 0-15,0 1 1 0,8-1 1 0,-1 5 2 16,7-4 0-16,-2 4 0 0,2-4-1 15,7 4-1-15,-1-5-1 0,-1 2 0 0,9-2-2 16,-2-2-3-16,7-1-1 0,-7-3-2 16,7 3-1-16,0-4 3 0,1 1 0 15,-1-4 1-15,-1 0 0 0,1 0 1 0,7-4 2 16,-7 1-2-16,7-1-1 0,-1-3 0 16,8 0 0-16,-8-1-2 0,7 1 0 0,-6-1 1 15,6 1 0-15,-6-1-2 0,5 1 1 16,-5-4-1-16,7 0 0 0,-8-3 0 0,7-1-2 15,-7 0 1-15,8-3 1 0,-1-4-1 16,0 0 0-16,6-4 0 0,1 0 1 16,0 1 1-16,0-8 2 0,-1 3 0 0,1-3 2 15,0-3-1-15,-8 3-2 0,8 0-1 16,-7-4-3-16,1 4-1 0,-2-4-1 0,1 4 0 16,-6-3 0-16,0-1 0 0,-1 0 0 15,7 4 1-15,-6-3 0 0,-1-1 0 16,1-3 1-16,6 3-1 0,0-3-1 0,1-1 0 15,5 1-1-15,0-4 1 0,8-3 0 16,-1 3 0-16,6-8 3 0,1 5 3 0,0-2 1 16,6-1 0-16,-6-1 0 0,-7 3 0 15,6-4-1-15,-12 5 1 0,0-5-2 16,-8 1-1-16,2-1 2 0,-7 5-3 0,-7-4-1 16,-1-1-3-16,-5 1 1 0,7-4 0 15,-15 0-3-15,7 0 1 0,1 0-4 16,-7 1-3-16,7-9-6 0,-7 0-3 0,6 1-3 15,1-8 0-15,-1 1 2 0,8-1 3 0,-7-6 5 16,-1 2 4-16,1-3 2 0,-1 0 1 16,1-3 1-16,-1 3 1 0,-6-4-1 15,1 4 2-15,-1 0-1 0,-7 0 0 16,1 0 0-16,-8 4-2 0,2 0-1 16,-8-1 0-16,7 4-1 0,-13 1 2 0,0-1 0 15,0 0 0-15,-7 5 1 0,1-1 1 16,-14 0-1-16,8 0 1 0,-8 3 1 0,-7-3 2 15,1 4 4-15,1-4 6 0,-7 0 8 16,-1 4 5-16,0-4 3 0,0 0 4 16,-6 0 0-16,7 0-4 0,-7 0-3 0,0 0 1 15,-1-3 1-15,-5 6-1 0,5-3 0 16,-5 0-3-16,0 4-4 0,-1-4-5 16,-6 3-4-16,-7 2-3 0,8 2-5 15,-14 0 0-15,-1 1-1 0,0 3 1 0,1-1-2 16,-6 5 0-16,0 0 0 15,6-1 1-15,-1 9-1 0,1-1-14 0,6 0-35 16,8 7-55-16,5 0-71 0,0 4-119 16,8 8-61-16,4-1-21 0,2 0 19 15,6 1 45-15</inkml:trace>
  <inkml:trace contextRef="#ctx0" brushRef="#br0" timeOffset="-119029.61">16002 11250 11 0,'0'0'38'0,"0"0"-10"0,0 0-9 16,0 0-6-16,0 0-3 0,0 0-3 15,6 0-4-15,-6 0-1 0,0 0 0 16,0 0 0-16,0 0 3 0,0 0 2 0,0 0 4 16,0 4 1-16,0-4 0 0,0 0-2 15,0 0-2-15,0 0-3 0,0 4-2 16,0-4-1-16,0 0 0 0,0 3 1 15,0-3-3-15,0 4 0 0,0-1 2 0,0 1-2 16,0-4-1-16,0 4 0 0,0-1 1 16,0-3 2-16,0 0 3 0,0 4 8 15,0 0 5-15,-6-4 3 0,6 4 1 16,0-4-10-16,0 0-26 0,0 0-47 16,0 0-34-16,0 0-17 0</inkml:trace>
  <inkml:trace contextRef="#ctx0" brushRef="#br0" timeOffset="-116684.3">16341 11470 60 0,'0'0'86'0,"6"0"-13"16,-6 0-13-16,6 0-10 0,-6 0-6 0,6-3-3 16,1 3-1-16,6-5-3 0,-6 5-3 15,5-3-3-15,2-1-6 0,6 4-4 16,-8-3-8-16,8 3-6 0,-1 0-2 16,1 0-2-16,-1 0-1 0,1 0-2 0,0 0 2 15,6 3 0-15,-7 1 0 0,1-1-2 16,0 2 1-16,-1 1 0 0,7-1-2 15,-6 2 2-15,5 0-1 0,1 0 0 0,0-3 0 16,1 3 0-16,5 1 1 0,1-1-1 16,-1 0 0-16,1-3 2 0,-1 3-2 15,8 1 1-15,-8-1 0 0,7 0 2 16,0 0 0-16,0 1-2 0,1-1 4 0,5 0-3 16,1 4 0-16,-7-2 0 0,6 1-2 15,1 1 2-15,-1-4-2 0,1 4 2 16,-1 0 1-16,1 0-1 0,-1 0 0 15,2 0 0-15,4 1 1 0,1-2-2 0,7 1 2 16,0-4 0-16,6 4-1 0,0 1 0 16,0-5 0-16,7 4-1 0,-1-4-1 15,-6 1 0-15,7-2 3 0,-6 2-1 16,-1-1 0-16,0 1 0 0,-6 3 2 0,-8-8-1 16,1 5 0-16,-7-1-1 0,2 1 1 15,-2-1-2-15,-5 0 0 0,-2 0-1 16,7 0 0-16,-5 0 1 0,5 2 0 15,1-2 1-15,6 0 2 0,-6 0-2 0,13 1 2 16,-1-5-1-16,1 5 1 0,0-5-1 16,6 0 2-16,-6 2 2 0,6-2 1 0,-7 1 2 15,7 0-1-15,-6-4 0 0,-8 3-1 16,8 1-2-16,-6 0-1 0,-1-4-1 16,-1 3 1-16,8 1-2 0,-7 0 2 15,1-1 0-15,12-3 0 0,-6 4 1 0,6-1 1 16,0 1-1-16,6-4-1 0,8 4 0 15,-8 3 0-15,8-3-1 0,-2-1-3 16,2 1 3-16,-8-1-2 0,7 1 2 0,-6 0-4 16,-1 0 2-16,-6-4 2 0,8 3 3 15,-8 0 4-15,0 2 3 0,0-1 6 16,6-1 2-16,-6 1 4 0,7 0-1 0,0-1 0 16,5 5-3-16,8-5-3 0,-6 5-5 15,6-1-5-15,-1 0-1 0,-6 0-2 16,7 1-4-16,-1-1 2 0,-5 0-2 0,-2 1 1 15,2-1-2-15,-8-3 1 0,8 3 1 16,-2 0-2-16,-4 1 0 0,4-5 0 16,8 4 0-16,-7 1 0 0,1-5-1 15,5 5 1-15,-6 0 0 0,1-1 2 0,-2-4-2 16,-4 5-1-16,4-1 3 0,2 0 0 16,-8 1-1-16,0-1 2 0,2 0 0 0,-2 4 1 15,8-3-3-15,-14-1 2 16,12 0-3-16,-4 4 0 0,-2-4-1 0,0 1 0 15,-6 0 0-15,8-1 0 0,-2 0 1 16,-6 1 2-16,0-1 1 0,0-4 2 0,-6 4 6 16,6-3 2-16,-7 4 3 15,7-5 3-15,-6 5 0 0,0-1 1 0,0 0-2 16,-1-3-3-16,-5 3-2 0,5 0-2 16,-6 1-1-16,7 3-2 0,-7-8-3 15,-7 5-1-15,7-1-1 0,-5 0-2 16,-2-3-2-16,1 4 2 0,-1-4 4 0,0-1 7 15,-5 1 9-15,5-1 9 0,1 5 8 16,-1-5 6-16,8 1 1 0,-8 3-4 16,7 1-9-16,0-1-11 0,-6 0-6 0,6 0-4 15,0 4-5-15,0 0-5 0,0-3 3 16,-7 3 1-16,8-1-2 0,-7-2-1 16,-1 2-3-16,1-1 3 0,-7-2 0 0,0 4-3 15,0-4 1-15,0 0 0 0,0 1 3 16,-6-1-1-16,5 0-3 0,2 1 1 15,-1-1 0-15,0 0-1 0,7 1 0 16,-1-1-1-16,1 0 0 0,6 1 1 0,-6-1-1 16,5 0 1-16,2 4 0 0,-1-4 0 15,-7 1 0-15,1-1 1 0,-1 1-1 16,-6-1 0-16,1-3 1 0,-1-1 2 16,-7 1 3-16,-6 0 3 0,1-1 4 0,-1 1 0 15,-7-4 3-15,1 0-1 0,0 0-2 16,-2 0-1-16,2 0-5 0,-7 0-2 0,7-4 0 15,-8 1-1-15,8 3-2 16,0-4-2-16,-1 0 2 0,-5 1 1 0,5-1 1 16,-6 0 0-16,6 1 2 0,-5-1 1 15,-2 0 3-15,2-3-1 0,-1 2 2 0,-1-1-2 16,2-2-1-16,-2 1-2 0,8 0-2 16,-7 0-3-16,1-5-1 0,-2 5 0 15,2 0 0-15,-2-4 0 0,8 4-1 0,-7-1 1 16,-1-3 0-16,2 0 0 0,6 4 1 15,-7-4 0-15,-1 4 0 0,2-5 0 0,-2 1 2 16,2 4 0-16,-1 0-2 0,-7-4 2 16,7 4 0-16,-6-1 1 0,5-3-1 0,-4 4 0 15,4-4 0-15,-5 4-2 0,-1-5 0 16,7-2-1-16,-6 3 0 0,-1-3 0 16,0-5-1-16,2 1 1 0,-2-1-1 0,0 1 0 15,1-4 0-15,0 0 1 0,-7 0 1 16,6 4 1-16,-6-1-1 15,6 1 2-15,-6 0 1 0,0 3 0 0,7 4-1 0,-7-3-1 16,0 3-2-16,0 4-2 0,0-1-4 16,0 0-10-16,0 2-38 0,0 1-47 0,0-2-49 15,-7 4-47-15,7-1-55 0,-12 4-61 16,-2-4 0-16,2 4 27 0,-2-3 39 16</inkml:trace>
  <inkml:trace contextRef="#ctx0" brushRef="#br0" timeOffset="-115920.77">28395 12338 4 0,'0'0'81'0,"-6"4"1"0,6-4 1 16,0 4-1-16,0-4-2 0,0 0-4 16,0 4-7-16,0-4-9 0,0 0-8 15,0 0-8-15,0 0-9 0,0 0-9 0,0 0-6 16,6 0-4-16,1 0-4 0,-1-4-1 16,8 4-2-16,-2-4 0 0,2 0 0 15,5 1-1-15,1 0 0 0,-1-1 1 0,0-4 0 16,1 0 0-16,0 5 0 0,5-5 3 15,2 1 0-15,-1 0-2 0,0 3 2 16,7-3-2-16,-1 3 2 0,1-3-2 0,-7 3 0 16,6 1 0-16,7-1 0 0,-13 0-1 0,7 4-2 15,-1-3 1-15,1 3 0 0,-1 0-1 16,1 0-1-16,-1 0 2 0,-5 3 0 16,5 1 1-16,-6-4 0 15,0 4 1-15,-6-1-1 0,-1-3-1 0,1 4-1 0,-7 0 0 16,0-1-1-16,-6 1-2 0,5 0 2 15,-4 3 0-15,-8 4 1 0,6-4-1 16,-6 8 1-16,6-3-2 0,-6 6-2 0,0-1 0 16,0 2 1-16,0-1-2 0,0 5 0 15,6-2 0-15,-6 1-1 0,0-3 1 16,0 3-1-16,0-4-1 0,0 4 1 0,0-4 0 16,7-3 0-16,-7-1 0 0,0 0 1 15,0-2-1-15,0-1 1 0,0-4 0 16,0 1 2-16,0-5 6 0,0 5 11 0,0-5 19 15,0-3 21-15,7 4 20 0,-7 0 15 0,0-4 4 16,0 3-5-16,0-3-16 0,0 0-21 16,0-3-19-16,0 3-17 0,0-4-12 15,0 4-8-15,0-4-14 0,-7 4-41 0,7-3-52 16,-7 3-56-16,1 0-79 0,-6 0-69 16,-2 0-30-16,-5 0 18 0,5-4 42 15</inkml:trace>
  <inkml:trace contextRef="#ctx0" brushRef="#br0" timeOffset="-107577.23">28682 8836 1 0,'-27'0'3'0,"2"4"1"0,5-1 1 0,-6-3 0 15,7 4-2-15,-1 0 1 0,0-1-1 16,1-3-3-16,0 7 0 0,-1-3-2 16,1 3 1-16,-1 1 1 0,0-5-1 0,-5 6 0 15,-1 1 1-15,6-2 2 0,-13 2-1 16,7 1-1-16,-7 0 1 0,1 0 1 16,-7 0 2-16,0 0-2 0,0 4 1 15,0-4 0-15,0 3 0 0,6-3 0 0,-6 1-1 16,6-1 3-16,1 0-2 0,5-4 1 15,-5 3-2-15,7 2 1 0,-2-5-2 16,8 4-1-16,-8 0 3 0,1 0-1 16,1 4 0-16,-1-1 1 0,0 0 1 0,-1 6 0 15,1-2 2-15,0 0 19 0,-7 4 11 16,7 0 5-16,1 0 4 0,-1 0 3 16,6 0-3-16,-6 0-18 0,7 4-9 15,-1-5-8-15,0 1-3 0,1 4-3 16,5-3-2-16,2 2 1 0,-8 0 0 15,7 1-1-15,0 0 2 0,0 0-2 0,1 3 2 16,-2-4-1-16,1 5 1 0,-7 2 0 0,8-2 2 16,-8 3-4-16,0 0 2 0,1 0 0 15,-1 3 2-15,0 1 2 0,-5 3 2 16,5-3 6-16,-6 2 4 0,6 3 3 0,1 1 3 16,6-2 0-16,-6 3 1 15,5-4-1-15,8 0-3 0,-1 5-2 0,1-5-2 16,0 0-2-16,6 0-3 0,0 1 0 15,0-1-1-15,0 0-1 0,6 1-2 0,0-1-2 16,1 0-1-16,-7 0-4 0,13 1 2 16,-6 3-2-16,-1-1 2 0,7 6 4 15,-6 1 3-15,5 2 3 0,8 3 2 16,-7 3 3-16,7-2 2 0,-1 2 0 0,7 0-2 16,6-2-1-16,1-2-2 0,0 2-2 15,6-5-1-15,0 0-2 0,0-3-1 16,7-1 1-16,-1-2 1 0,1-2-3 15,6-2 2-15,0-1-2 0,7-4 1 16,6 1 1-16,0-4-2 0,0 0 0 0,0 0-1 16,7 0-2-16,-7 0-1 0,6-4-2 15,2 0 0-15,-8-3-2 0,6-1 2 0,-6 2 0 16,0-6 1-16,6 1 2 0,-5 0 1 16,6-3 4-16,5-1-3 0,2-4 2 0,0 1 1 15,-2 0-2-15,8-1 2 0,-7 1-2 16,7-4 1-16,-7 0-2 0,0 0-2 15,1 1 0-15,-8-6-2 0,0 2 0 0,-6-1 1 16,1-3 7-16,-1-4 5 0,0 0 5 16,-6 0 6-16,6-4 9 0,-6-3 5 0,6-4 3 15,0 0 7-15,0-4 1 0,0-3-2 16,-7-1-7-16,7 2-6 0,-6-5-10 16,0-1-11-16,-7-2-7 0,0-1-5 15,6-3-3-15,-5 3-1 0,-7-3-2 0,5-1 0 16,2 1-2-16,-1-4 0 0,-7-1 1 15,8 6 1-15,-8-9 0 0,1 4 1 0,-1 1 0 16,-6-2-1-16,7-2-2 0,-7-1-2 16,1 1 0-16,-2-1-2 0,1-4-1 15,-6 1 2-15,-1 4 1 0,1-5 2 0,-7 1-1 16,0 3 3-16,0-3-1 0,-7 3 0 16,7 1-1-16,-6-1 0 0,-1 4 1 15,1-4-1-15,0 8 0 0,-7-4-1 0,7 1-1 16,-2 2 0-16,2-3-2 0,0 4 0 15,-1-4 0-15,1-1 1 0,-7 2-1 0,7-1-1 16,-8-7 2-16,-5 3 0 0,6-4 2 16,-7-2-3-16,-6-2 1 0,-6 2-1 15,-7-1-1-15,6 0 0 0,-12 0-2 0,-1 3 2 16,1-2 1-16,-7 2 3 0,6 1 0 16,0 3 1-16,-5 1 2 0,5-1 0 0,0 4 1 15,2-4 1-15,-2 5-1 0,7-2-1 16,-7 5 1-16,0-4 0 0,1 0-1 15,-1-1-4-15,1 2-1 0,0-1-2 0,-1 0-1 16,1 1-1-16,-7-2 1 0,6 1 1 16,-7 1 1-16,1-1-2 0,1-1 1 0,-1 1 1 15,0 1-1-15,-1 2 1 0,1-2 1 16,0 2 4-16,0 4 0 0,1-3-2 0,-8 3 3 16,13 1 0-16,-12-1-1 0,6 4 0 15,-1-4 0-15,1 5 0 0,0 2-2 16,-7-3 0-16,1 5-2 0,7-3-2 0,-9 2 0 15,2 0 1-15,-7 0 0 0,6 3 1 16,1-3 2-16,-7 3 1 0,7 1-1 16,-1-2 1-16,1 2 1 0,-1-1-1 0,-1 5 0 15,2-5 2-15,-1 4 0 0,1-4 0 16,6 4 0-16,1-3 1 0,-8 3 0 16,7 0-2-16,0 0 0 0,-1-1 0 0,1 1 0 15,0 0-3-15,7 0 1 0,-7 0 1 16,6 4 0-16,-6-4 0 15,7 4 1-15,-7-5-1 0,6 6-1 0,-6-2 1 0,7 1-1 16,-8 0 0-16,1 0 3 0,0-1 0 16,0-2 2-16,1 1 2 0,-2 2-2 0,1 0 0 15,0-1-1-15,0 1 0 0,0 0-1 16,7 0-3-16,-7-1 2 0,-1 1 0 0,7 0 1 16,-6-1 0-16,1 1 0 0,5-1 1 15,0 5 0-15,1-4 0 0,-1 3 0 16,0-3-1-16,2 3-1 0,-2 1 0 0,1-4-1 15,5 3 0-15,-5-1-1 0,-1 2 0 16,0 0 1-16,2 0 1 0,-9-2-1 0,7 1 0 16,-6 1 1-16,0-1-1 0,1 4 2 15,-1-4 0-15,-1 4 0 0,8-3 0 16,-8 3 0-16,8 0 2 0,0 0-2 0,-8-4-2 16,8 4 1-16,-1 0 0 0,1 0 1 15,-7-4-2-15,6 4 2 0,1 0 0 16,-8-3 0-16,8 3 0 0,0 0 0 15,-8 0 2-15,8 0-1 0,-7 0 0 0,0 0 0 16,0 3-1-16,7-3-1 0,-7 4-2 16,6-4 2-16,-6 4 0 0,7-1-1 0,-1 1 2 15,0 0 1-15,1-1-1 0,-1 1 0 16,0 1 0-16,1-2-1 0,-1 0-3 0,0 5 3 16,2-1 1-16,-2-3-1 0,-7 3-1 15,2 4 3-15,-1-4 0 0,0 4-2 16,0 0 1-16,-7 4 0 0,1-4 0 15,5 3 0-15,-5 1 0 0,-1-1 0 0,7 1-1 16,-6 0 1-16,-1-1-1 0,1 4 1 16,5-2 0-16,-5 2 1 0,-1 0 1 15,1 0 0-15,-1-3-2 0,1 4 0 16,-1-1-1-16,1 0 0 0,-1 4-1 0,1-4-1 16,6 4 2-16,-7 0-1 0,1 1 2 15,5-2 0-15,1 5 1 0,0 0 1 16,0-1-2-16,0 4 0 0,7-3 0 0,-1 7-1 15,0 0 1-15,-5 0 1 0,5 4 2 16,0-1 1-16,7 1 0 0,-7-1-1 16,2 2-3-16,4 2 0 0,1-3 0 15,0 2 0-15,0 2 0 0,1-5 2 0,-2 5-1 16,1-1 2-16,0 0 0 0,0 1 1 16,7 2-2-16,-8 2 0 0,8-5 0 15,0 4-1-15,-8 4 0 0,8-5-1 16,6 1 0-16,-7 4 3 0,1 0-1 0,6-1 0 15,-6 1 0-15,6 0 3 0,0 3-3 16,-8-3-1-16,8-5 1 0,0 5 0 16,-6 0-2-16,6-4 0 0,0-1 0 0,-6 2 0 15,6-1 0-15,0-1 1 0,6 1 0 16,-6-3 0-16,0 3 1 0,6-1 0 16,2-2-1-16,-2-1 1 0,0-3 2 15,1 3-1-15,-1-3-1 0,1-1 0 16,6 1-2-16,0-1 0 0,-6 1 0 0,5-4 0 15,1 4 2-15,1-4 0 0,-2 0 1 16,2-4 1-16,-2 4-1 0,2-4-1 0,5 1 3 16,1-4 1-16,-1 3 0 0,7-4-1 15,0 5-1-15,0-5 1 0,7 1-2 16,6 0-1-16,0 3-2 0,-6-4 1 0,6 1 2 16,6 4-3-16,-5-5 0 15,5 1 0-15,-6 3 0 0,7-3 0 0,-1 3 0 16,1-3 0-16,6 3 0 0,-7 0 0 15,8-3 0-15,-2-1-1 0,2 2 0 0,-1-2 3 16,1 1-1-16,-2 0 3 0,1-5-2 16,1-3 4-16,-2 5-2 0,-5-5-1 0,6 0-2 15,0-3 0-15,-6 4 0 0,-1-5-1 16,1 0 0-16,-7 1 1 0,0-5 0 16,7 2 2-16,-7-1-2 0,0 0 2 15,7 0 1-15,-1-4 1 0,1-3 0 0,-1 3 1 16,1-3 4-16,6 0-1 0,0-4 2 15,1 0-1-15,-2-4 1 0,8 0-3 16,-1 1-1-16,7-5-1 0,-6 5-1 0,6-5-1 16,-6 1-2-16,6 3-1 0,-6-3-1 15,-1 4-1-15,1-1 0 0,0-3 0 0,-7 2 1 16,0 1 2-16,0 1-1 0,-7-4 0 16,7 3 0-16,-5-3-1 0,4 0 1 0,-5 0-3 15,5-5 0-15,2-2 1 0,6-1 0 16,-7-4-1-16,7 2-1 0,-8-1 1 15,8-9 2-15,-7 5-1 0,1 0 0 0,-8-3-1 16,1-1 1-16,-7 1 1 0,0-1-1 16,-1 0 0-16,-5-3-1 0,0 0-1 0,0-5-1 15,-1 5-1-15,1 0 3 0,-7-4-1 16,7 4 1-16,-1-4 0 0,-7 4 0 16,15-1-1-16,-7 0-3 0,5-2 1 0,9-1-1 15,-9 0 0-15,7-4 0 0,2 5 0 16,-2-9 3-16,1 4-2 0,-14-3 1 15,7 0 0-15,-13-4 0 0,7-4 0 0,-13 5 0 16,-1-9 1-16,1 4 0 0,-8 1 2 16,2-1 1-16,-2 1-2 0,2 3 1 0,-1-1 1 15,-1 2-1-15,2 2-2 0,-2 1 0 16,2-3 0-16,-1 1 2 0,0 7 1 0,0-6 0 16,-1 4-1-16,-4-3-2 0,-2-1 0 15,0 1-2-15,-6 0-4 0,-6 0-2 16,0-1-1-16,-2-3-1 0,-11 4 0 15,0-4-1-15,-8 4 3 0,1-4 0 0,1 0 2 16,-8 4 2-16,0-4 0 0,0 3 2 16,1 6 1-16,7-7 2 0,-9 6 0 0,9-1 1 15,-1 5 2-15,-7-5 0 0,13 0-1 16,-12 4-1-16,6-4 0 0,-1 1 0 16,1-1-2-16,-6-3 0 0,7 3-1 0,-8-3-3 15,7 3-5-15,-7-3-7 0,1 0-5 16,-2 3-4-16,-5 0-1 0,7 5 0 0,-7-2 5 15,0 1 6-15,0 4 5 0,0-4 4 16,6 7 3-16,-6-3 2 0,1 4 1 16,4-1 0-16,2 0 1 0,-7 5 1 0,6-6 0 15,7 6-1-15,-6-1 2 0,-1 3 0 16,1-2 0-16,-1 2-2 0,1-2 0 0,-7 1 2 16,6 2-1-16,-7 1 0 0,-5-6 1 15,7 4 0-15,-2 1 0 0,-5 1 0 16,6-1 0-16,-7-2 0 0,7 2 0 0,0 0 0 15,-1 3 1-15,1-3-1 0,7 3-2 16,-7-3 2-16,7 4 0 0,-8 0 0 0,7-2 0 16,-5 1-2-16,-1 1 1 0,6-1 0 15,-7 4 0-15,2-3 0 0,-1 2-1 16,0 2 1-16,-7-1 1 0,7 0 0 0,-7-1 0 16,1 5 0-16,-1-4 1 0,1 0 1 15,-2 4-1-15,2-4 0 0,0 4 0 16,-1-1-2-16,1 1 2 0,-1 0-2 0,7-1 1 15,0 1-2-15,0 3 0 0,0 1 0 16,6-1-2-16,-6 0 2 0,7 4 0 16,-8-3 1-16,8 3 0 0,5 0-1 0,-5 0 0 15,-1 0 1-15,7 0 1 0,-6 0 0 16,6 3 0-16,-6 1 0 0,6-4 0 0,0 4 0 16,-7 3 0-16,7-3 0 0,-7 3 0 15,7 0 0-15,-6 1 0 0,-1 3 0 16,1-1 1-16,-1 5 1 0,-6-4 0 15,6 4 0-15,-6 0-2 0,0 3 1 0,0-4-1 16,7 1-1-16,-8 3 1 0,1-3 0 16,7 3-2-16,-1-3-1 0,1 4 1 15,-1 3 1-15,1-4-3 0,5 4 1 0,-5 0 3 16,-1 3 0-16,7 1 0 0,-6 0 0 16,6-1 1-16,-7 5 0 0,1 2 1 15,-1-3 0-15,7 5 0 0,-7-5 1 16,1 4-1-16,6 0-1 0,-1-3 0 15,1 2 1-15,1-2 0 0,-1 3 0 0,0-1 0 16,-1-2 3-16,7 3 0 0,-5 0-2 16,5 0 0-16,0-1 0 0,2 2 0 15,-2 2 1-15,0 5-3 0,1-1 0 0,-1 0 1 16,0 5 0-16,1 2 0 0,-1 1-1 16,1 7 2-16,6 0 0 0,0-1 2 0,-1 1 0 15,8 0-1-15,6 0-2 0,0-3 1 16,0-2 0-16,6 2 0 0,2-5 0 15,-2 1 0-15,7 0 1 0,0 0 2 16,0-1-3-16,0 5 0 0,0-5 0 0,0 4 1 16,0 4-2-16,0-3 0 0,1 6 1 15,-2 2-1-15,1 1-2 0,0 1 1 16,0 0 1-16,1 1-1 0,-2-1 0 16,8 0 2-16,-1-4 3 0,1 2-4 0,0-5 1 15,-1 0 2-15,7-4 0 0,0-4-1 16,0 1 0-16,7 0 1 0,-7-4 1 15,6 0 0-15,1-4-1 0,6 4 0 0,0-8 0 16,7 5-2-16,-7-4 2 0,7 3-2 16,5-7 0-16,-5 4-2 0,6-5 1 15,0 1 1-15,0-4-2 0,1 5 0 16,-2-9 3-16,2 5-1 0,-1-8 1 0,-1 3-1 16,2-3 4-16,-1-3 3 0,0-1 1 15,0 0 3-15,1-3 1 0,5-4 2 16,1 0-4-16,6 0-2 0,0 0-1 0,0-4-5 15,0 0-2-15,0 1-1 0,6 0 0 16,-5-1 0-16,-1-4-1 0,7 5-1 0,-7-5 0 16,0 5-1-16,0-5 0 0,-7 0 3 15,7 2 3-15,-12-5 3 0,6 0 3 0,-1 0 2 16,-5-5-1-16,4-1-2 0,-4-2 0 16,6 1-1-16,-1-7-2 0,1 2 0 15,0-3-2-15,-1 1-1 0,1-5-3 0,6 5 0 16,-6-1 0-16,-2-3-2 0,2 3-1 15,0-3 1-15,-7 4-1 0,7-2 1 16,-7-2-2-16,6 4 2 0,-5-5 0 0,-1 1 0 16,-7-4-1-16,8 0 0 0,-1-4 1 15,-7 1 0-15,7-5 0 0,-6 1 1 16,-7-4 2-16,6 0 0 0,-6-3 0 0,1 3 0 16,-7-4-1-16,5 4-1 0,-5 0-2 15,-1 4 0-15,7-4 1 0,-6 4 1 16,7 3 0-16,-2-4-1 0,-5 1-1 0,6 3-1 15,0-3 1-15,0 0-1 0,0 0 0 16,-6-4 1-16,5 0 0 0,2-4-1 0,-7-3-1 16,-1-1 0-16,1 1-1 0,-1-4 0 15,1 0 1-15,-7 4 1 0,0-4-1 0,0 4 0 16,-7-5 1-16,1 10 0 0,-1-6-1 16,1 4 1-16,-7 0 0 0,0 2 1 15,-7 1 1-15,1-3-4 0,0 1 1 0,-7 2 0 16,0-2-1-16,-7-1 1 0,0 5 0 15,1-6 1-15,-7 2-1 0,-6-1 0 0,-1-3 0 16,1-1-2-16,-1 2-1 0,-13-2 1 16,7-2 0-16,0-2-1 0,-6 1 3 15,-1 1 0-15,1-2 3 0,5 2 0 16,-5-1-1-16,-1 4 2 0,7-1 0 0,-6 1 0 16,5 3-1-16,1 0 1 0,-6 1 0 15,6-1-1-15,0 4 0 0,0-4 0 0,0 4 1 16,-7 1-1-16,7-1-2 0,0-1-2 15,-7 2-2-15,7-5-3 0,-13 4-3 0,7 0-3 16,-1 0 1-16,-5 0 0 0,-2-3 2 16,1 6 4-16,0-3 2 0,0 4 2 15,0 0 3-15,0-1-1 0,0 1 1 0,0 3-2 16,-7 1 1-16,7-1 1 0,-7 1-2 16,1 3 3-16,-1 0-1 0,-6-1-1 15,6 1 0-15,1 0 0 0,-7 4 1 0,7-4 1 16,-8 4-1-16,7-1 1 15,1 1 1-15,-7 0 0 0,7 0 0 0,5 3 0 16,-5 0 0-16,0-3 0 0,5 7-2 0,1-3-1 16,0-2-7-16,7 7-4 0,-8-3-1 15,1 1-2-15,7 3-1 0,-7-3 4 16,6 4 5-16,-7 0 3 0,2-1 3 0,-1 1 1 16,-7 0 2-16,7 0-2 0,0-1 1 15,-7 1 0-15,1-4-1 0,-1 7 0 0,1-3 0 16,-2 0-2-16,-4-2-5 0,-1 3-4 15,-1 2-2-15,-4-3-2 0,10 3-10 0,-5-3-14 16,1 3-13-16,-2 1-16 0,7-1-22 16,1 4-28-16,-7 4-41 0,6-1-22 0,-6 4 0 15,7 1 9-15</inkml:trace>
  <inkml:trace contextRef="#ctx0" brushRef="#br0" timeOffset="-103594.11">29391 9100 35 0,'8'-4'41'0,"-8"4"1"0,0-4 1 16,0 1 3-16,6 3-7 0,-6-4-5 15,0 4-4-15,0-3-2 0,0 3 3 0,0 0 5 16,0-5 7-16,0 5 8 0,0 0 3 16,0-3 2-16,-6 3-8 0,6-3-11 15,-8 3-14-15,8-4-10 0,-6 0-6 0,-6 1-5 16,5-1-2-16,-6 4-2 0,0-4 0 15,-7 1 1-15,8-1-2 0,-15 4 2 16,7-3-1-16,2 3 1 0,-2-4 0 0,-7 4-1 16,8 0-1-16,0 0 0 0,-1 0 0 15,-6 4 2-15,7-1 1 0,-8 1-1 0,8 3 0 16,-8 0-2-16,8-3 1 0,-1 3-1 16,1 4-1-16,0-4 2 0,-1 4 0 15,7 0 2-15,0 4 0 0,0-4 1 16,7 4 1-16,-8-1-1 0,8 1 2 0,-1 0 1 15,7-1 1-15,-6 5-1 0,6-5 1 16,6 5-2-16,-6-1 3 0,7-4-1 0,5 5 0 16,2 3 0-16,-1-4 1 0,6 1 2 15,1-1-1-15,6 0 0 0,6 0 0 16,-6 1 1-16,14-1-1 0,-1 1 1 0,0-1 0 16,0 0-1-16,7-3-2 0,-1-1-1 15,1 5-1-15,-1-8-1 0,1 3 0 0,-1-2 1 16,-5 2 1-16,-1-6 2 0,-7-1 4 15,1 0 5-15,-7-4 8 0,0-3 5 0,-1 0 2 16,-5 0 4-16,0-3-1 0,-1-4-4 16,1 0-9-16,-7-9-6 0,7 2-5 15,-14-1-2-15,7-3-7 0,-6-4 0 16,-1 0-2-16,0-4-1 0,-6-3 1 0,-6 0-1 16,0-4 1-16,-1 4 0 0,-6-4-1 15,0-1 1-15,0 5 1 0,-6-4-1 0,5 8 0 16,-5-1 0-16,6 0 1 0,0 8-2 15,-1 0-12-15,8 3-13 0,-6 0-12 0,5 8-19 16,0 3-25-16,1 1-31 0,6 6-37 16,0 1-25-16,0 3-10 0,0 4 8 0</inkml:trace>
  <inkml:trace contextRef="#ctx0" brushRef="#br0" timeOffset="-103018.98">30369 9631 38 0,'0'-11'85'0,"6"3"1"0,1-3-2 0,0 0-10 16,-7-3-13-16,6 7-6 0,0-4-8 16,-6 0-12-16,0 0-7 0,0 3 4 0,0 1 7 15,0-1-3-15,-6 1-2 0,0 4-3 16,-8-5-3-16,1 5-12 0,-13-1-9 15,0 1-4-15,0-1-4 0,-7 1 0 0,1 3-1 16,-1 0 2-16,1 0-3 0,-1 3 2 16,1 1 0-16,6-1 1 0,-1 4 2 15,1 1 0-15,1 2 0 0,5 2 1 0,-6 2 0 16,13 1 1-16,-7 0-2 0,8 3 1 16,-2-4 0-16,8 5 2 0,-1-1 1 0,7 4 0 15,0-3 1-15,7-1 0 0,-1 0 1 16,8-3-1-16,-2 3 0 0,14-3-2 15,1 0-1-15,-1-4 1 0,6 0-2 0,7 0 3 16,-6-4 1-16,6-4 1 0,0-3 4 16,-6 0 3-16,-1-3 0 0,1-4-2 15,-7-4-1-15,-7 0-4 0,-5-4-4 0,-2-3-5 16,-6-1-4-16,-12-3-4 0,0 4-3 0,0 0-6 16,-8 2-6-16,1 2-13 0,0 3-16 15,0 1-21-15,1 2-32 0,-2 8-39 16,8 0-28-16,-1 8-6 0</inkml:trace>
  <inkml:trace contextRef="#ctx0" brushRef="#br0" timeOffset="-102388.95">29829 10360 34 0,'0'-11'79'0,"6"0"-6"0,0-3-14 0,-6 2-15 15,0 1-10-15,0 0-11 0,0 4-12 16,-6-4-8-16,0 4-2 0,-2-1-1 15,-4 1-1-15,-2 0 2 0,2-1 2 0,-1 4 2 16,-7 1 0-16,7 3 2 0,-6 0 1 16,-1 0 2-16,1 3 0 0,5 5-2 15,-12-1-1-15,13 1 0 0,-7 3-2 0,2 3-1 16,-2 1 1-16,7-1 1 0,-1 2-1 16,2 2 1-16,6 0 1 0,6 0 2 15,0 1 2-15,0-1 1 0,12-4 1 0,1 5 0 16,0-5 0-16,6 2 0 0,7-6-2 15,7 1-1-15,-7-3 2 0,7-2 0 0,-1-6 1 16,1 0 1-16,-7 0 3 0,0-6 4 16,0-5 4-16,0 0 1 0,-7-4-3 15,1-4 0-15,-6 1-5 0,-8-4-8 0,0 0-7 16,-6 0-4-16,0 1-2 0,0 3-3 16,-6 2-5-16,6-2-11 0,-6 7-18 0,-1 4-26 15,-6 3-46-15,7 0-41 0,-8 8-17 16,-5 0 1-16</inkml:trace>
  <inkml:trace contextRef="#ctx0" brushRef="#br0" timeOffset="-101928.17">29698 10646 24 0,'0'-4'85'0,"7"-3"-9"0,-1 0-12 0,-6 3-11 16,0-3-7-16,7 2-9 0,-7-2-9 15,-7 4-13-15,7-5-3 0,-6 5-6 16,-1-1-2-16,0 0 2 0,-5 1 2 0,-2-1 8 15,-5 1 2-15,-7 6 5 0,0 1 2 16,0-1-2-16,-7 1-4 0,7 3-6 0,-7 4-5 16,7 1-1-16,0-1-3 0,1 3-1 15,5 1 2-15,0-1 0 0,7 1 1 16,0 0 1-16,6-1 2 0,1 4 1 16,12-2 1-16,1-5 1 0,6 3 1 0,0-3-1 15,13-4-3-15,0 1-1 0,7-5-1 16,-1 1 3-16,-5-8 2 0,5 1 5 0,-6-5 1 15,-7-3 5-15,7-3 1 0,-12-4-4 16,-1-1-3-16,0 1-6 0,-6-4-4 16,-7 0-7-16,0 4-2 0,-7-1-5 0,-6 0-9 15,0 9-16-15,-7-5-20 0,0 8-33 16,8 0-44-16,-8 3-40 0,1 4-14 16,-1 4 4-16</inkml:trace>
  <inkml:trace contextRef="#ctx0" brushRef="#br0" timeOffset="-101171.04">28949 10389 29 0,'20'-3'82'0,"-1"-5"-2"0,-6 1-6 0,6-4-9 16,-5 4-2-16,-1 0-4 0,-7-4-14 15,1 0-12-15,-7 3-9 0,6 0-4 0,-6 1-7 16,0-4-5-16,-6 8-3 0,6-5-5 16,-7 1-1-16,-6 3 0 0,1 1-1 15,-2-1 1-15,-6 0 0 0,-5 4 1 16,-1 0 1-16,-1 0-1 0,-5 8 0 0,6-5 0 15,-7 5 0-15,7-1 0 0,-6 4 0 16,5 0 3-16,8 3-1 0,-7-3 0 0,6 8 1 16,0-5 1-16,8 1-1 0,-1 4 3 15,6-1 2-15,7 0 4 0,0-3 5 0,0-1 3 16,14 5 2-16,4-4 1 0,2-1-1 16,13 1 0-16,-1-4-4 0,7 0-3 15,7 0-4-15,-1-4-2 0,8-3-2 0,-1 0 0 16,-7-4 2-16,-5-8 2 0,-1 1 3 15,-7-8 1-15,-12 1-1 0,-1-8-3 0,-19 0-3 16,0-5-6-16,-12 2-3 0,-15-4-2 16,1 3-1-16,-6 4-3 0,-1 1-6 15,1 2-12-15,5 4-15 0,1 8-21 0,-6 0-29 16,13 7-30-16,-7 7-40 0,6 0-12 16,7 4 3-16</inkml:trace>
  <inkml:trace contextRef="#ctx0" brushRef="#br0" timeOffset="-100372.95">28663 10697 27 0,'12'-15'75'0,"-5"4"-3"0,6 0-1 16,-6 1-2-16,-1-1-5 0,0 0-1 15,1 0-5-15,0-1-9 0,-1 1-6 0,-6 4-8 16,6 0-5-16,-6 0-8 0,0-1-8 15,0 1-3-15,0-1-4 0,-6 1-3 16,0 0-4-16,-1 3 0 0,-6 1-1 0,0-5-3 16,-7 5 1-16,8 3-3 0,-8 0 2 15,0 0 1-15,1 3 0 0,-1 5 3 0,1 2 1 16,-1-2 3-16,0 3 0 0,8 4 0 16,-8-1 0-16,7 4 0 0,7-3-1 0,-8 4 0 15,14-1 1-15,-6 0 3 0,6 0 0 16,0-3 2-16,6 3 3 0,1-3 0 15,6-1 0-15,6-2-1 0,1-1 0 0,0 0-3 16,6 0-2-16,7-8-3 0,-1 5 1 16,1-8 0-16,-1 0 3 0,-6-4 4 15,7-3 3-15,-8-1 2 0,-5-6 4 0,0-1-2 16,-7-4-1-16,0 1-4 0,-7 0-4 16,-6 0-2-16,-6-1-7 0,-1 1-3 0,-6 4-4 15,1-1-11-15,-2 3-14 0,-6 5-22 16,8 0-28-16,-8 3-39 0,1 4-49 15,-7 0-17-15,6 0 3 0</inkml:trace>
  <inkml:trace contextRef="#ctx0" brushRef="#br0" timeOffset="-96831.7">28845 9213 51 0,'0'-3'55'0,"0"3"-5"16,0-4-8-16,0 0-8 0,0 1-9 0,-7-1-8 16,7 4-9-16,-6-3-4 0,6-1-3 15,-7 4-2-15,1-4-1 0,6 4-2 16,-6 0 3-16,-8 0 0 0,8-3 1 0,-1 3 0 15,-6 0 0-15,0-5 0 16,-7 5 0-16,8 0-2 0,-8 0 1 0,1 0-1 16,-1 0 2-16,-6 0 0 0,0 0 0 0,-1 0 3 15,-5 0 1-15,-1 0 4 0,7 0 1 16,-6 0 2-16,5 0-1 0,2 5-2 0,5-2-1 16,0 1 0-16,2 0 0 0,-2 3 3 15,7 4 3-15,-7 0 1 0,8 0 0 16,-2 0 0-16,8 3 0 0,-7 1-2 15,6 0-2-15,0 3-2 0,1-4 1 0,6 5 0 16,-6-1-3-16,0 1-1 0,6-1 0 16,-8 0 1-16,8 4-3 0,0 0-1 15,-6 1 1-15,6-2 0 0,0 1 3 0,0 0 2 16,6 0 3-16,-6 0 3 0,14 1 3 16,-8 2 2-16,7-7 1 0,0 4 1 15,0 0-2-15,1 0-1 0,-2-4 0 16,8 1-3-16,-7-1 1 0,7-3 1 15,-8-1 0-15,2 1 3 0,5-4 3 0,-6 0 5 16,0 0 4-16,7-4 2 0,-8 0 2 16,8 1 4-16,-1-5 5 0,7-3-1 0,-6 4-4 15,7-4-1-15,-1-4-1 0,6 4-8 16,1-3-5-16,-1-1-5 0,1-3 0 16,6 3-3-16,-7-3-3 0,1-1-2 0,5 1-5 15,-4 0-2-15,5-1-2 0,-7-2-2 16,1-1 1-16,-1 0 0 0,-6 0 1 15,7 0-1-15,-7-4 0 0,0 3 0 0,-7-2-1 16,7 3 1-16,1-4-3 0,-7 1 0 16,5-1 1-16,-5 1-1 0,6-1-1 0,-7-3 0 15,1 0 2-15,0 2-1 0,-8-5 0 16,8 2 1-16,-7-3 0 0,-7 4 0 16,8 0-3-16,-14-5 2 0,6 2-1 0,-6 2-1 15,0-3-1-15,0 1 0 0,-6 2 1 16,6-3 0-16,-7 5 0 0,0-3 1 0,1 6-3 15,-1-4 2-15,1 3-2 0,-8 0 2 16,8 4-2-16,0-3-2 0,-7 3 1 16,0 0-1-16,0 0-1 0,-7-1 1 0,0 5 0 15,-5 0 1-15,-1 0 3 0,0 3-1 16,-7-3 3-16,1 3 0 0,-1 1 1 0,1 3 0 16,-1 0 0-16,1 0 1 0,-2 0-1 15,9 3 1-15,-8 1-1 0,7-1 1 16,0 1 0-16,6 3-1 0,-6-3 0 0,7 3 1 15,-7 0 0-15,6 1-2 0,-6 3 0 16,7 0 1-16,-1 4-2 0,7-1 1 16,-7 1 0-16,0 3 1 0,8 1 0 0,-1 2 1 15,0 2 0-15,0-1 0 0,-1 0 2 16,2 3-1-16,-1-3 1 0,6 4 1 16,-6-5-1-16,7 5-1 0,-1-4 0 0,0 0-1 15,1-3 0-15,6 3 0 0,0-1 1 16,0-2 0-16,0 3 1 0,6-4 0 0,-6 1 0 15,7-1 1-15,0 0-2 0,-1-3 0 16,7-1 0-16,-6 2 0 0,6-2 1 16,-1-3-1-16,-4-1 1 0,11 2 2 0,-6-1-2 15,6 0 2-15,-5-4-3 0,5 0 1 16,1 1-1-16,-1-1 1 0,-6-3 1 16,7-1 1-16,-1 1-1 0,1-4-1 0,6-4 2 15,-7 1-1-15,1-4-1 0,0-1-2 16,-1-3-1-16,0-4 0 0,-6-3-4 0,1 0-4 15,-8-4-8-15,0-4-8 0,1 4-10 16,-7-3-17-16,7-2-20 0,-14 2-28 0,7 4-42 16,-7-2-56-16,7 1-23 0,-12 4-1 15,5 3 14-15</inkml:trace>
  <inkml:trace contextRef="#ctx0" brushRef="#br0" timeOffset="-70044.71">28610 9287 5 0,'0'-4'9'0,"7"4"-2"0,-1-4-4 16,1 1 0-16,6-1 0 0,-7 4-1 16,0-4-2-16,8 4 0 0,-1 0 2 15,0-3-3-15,0 3 1 0,7 0 0 0,-1 0 1 16,1 3 0-16,-1-3 1 0,0 0-1 16,1 4-1-16,6-4 1 0,-7 4-1 15,8-1-2-15,-1 1 1 0,0 0 1 16,0-1-1-16,0 1 1 0,7-1 0 0,-14 1 1 15,7 3-1-15,0-2 0 0,-6-2 0 16,-7 0-1-16,7 0 1 0,-8 3-5 16,2-3 1-16,-2 0 0 0,-5 5 1 0,6-5-1 15,-6 5 3-15,-1-5 1 0,0 5 2 16,2-1-2-16,4 4 2 0,-6 0-1 0,1-4-1 16,0 4 2-16,-1 4-1 0,1-4 2 15,-1 0-1-15,0 1-1 0,-6 2-1 16,8-3 0-16,-8 3-1 0,0-3-1 0,0 0 0 15,0 0 0-15,-8 0 0 0,2 4 2 16,0-4-1-16,-1 3 1 0,-6-3 0 0,6 5-1 16,-5-6 1-16,-2 1 0 0,8 0-1 15,-7 0 0-15,6-4 1 0,-6 1 0 16,1-1 2-16,-8 4-2 0,7-4 2 0,-13 0 0 16,6-2 0-16,-6 1 0 0,0-2 0 15,1 3 3-15,-2-3 1 0,-5 0 2 0,6-1 2 16,-7-3 1-16,1 0 1 0,5 0 0 15,-5 0-1-15,-1 0-1 0,7-3 0 0,-6 3 9 16,6-8 7-16,-1 5 1 0,7-1 4 16,-5-3 2-16,5-1-1 0,0 1-8 15,2 0-8-15,4 0-2 0,-5-1-4 0,5 0-3 16,2-2-2-16,-2 2-1 0,2 1-2 16,5 0 1-16,-6 0 0 0,6 0-2 15,1 0 2-15,0-2-1 16,-2-2-1-16,8 1-1 0,0-1-1 0,0-4-1 15,8 0 1-15,-8 1-1 0,12-1 1 0,-5-3-1 16,6 0 0-16,0-1-1 0,7 1-2 0,-8-1 1 16,8-3 0-16,0 4 1 0,-1 0 0 15,1 3 1-15,-1-2 0 0,1 2 0 0,0-1-1 16,6 6-7-16,-7-1-10 0,7 3-13 16,0-3-20-16,0 8-22 0,7-1-24 15</inkml:trace>
  <inkml:trace contextRef="#ctx0" brushRef="#br0" timeOffset="-64598.55">28714 9756 20 0,'0'-4'22'0,"0"0"-7"0,7 0-2 0,-7 4-3 16,7-4-4-16,-7 4 0 0,6-3-4 15,0 3-1-15,-6 0 1 0,7 0-2 16,0 0 1-16,-1 0 0 0,1 0 0 0,-1 0 0 15,0 0-2-15,1 0-1 0,6 0 1 16,-7 3 0-16,8-3 0 0,-8 0 1 0,7 0 1 16,-6 0 0-16,6 4 0 0,-7-4-1 15,8 0 1-15,-8 0 0 0,0 0 0 16,8 0 1-16,-8 0-1 0,0 0-1 0,1 0 0 16,-1 0 1-16,1 0-1 0,0 0 0 15,-1 0 0-15,-6 0 1 0,6 0 0 16,1 0-1-16,0 4 0 0,-1-4 0 0,0 0 0 15,1 0-1-15,-1 0 1 0,1 4 0 16,0-4 1-16,-1 0-1 0,0 4-1 16,2-4 0-16,-2 4 1 0,0-4 0 0,1 3 0 15,6-3 0-15,-7 4 3 0,1-4-2 16,-1 3 0-16,8 1 0 0,-8-4-2 16,0 0 0-16,7 4 0 0,-6-4 1 0,-1 3 1 15,7-3 0-15,-6 4 0 0,6-4 0 16,-7 4-1-16,8-4 0 15,-8 3-2-15,0-3-1 0,7 3 3 0,1-3 0 0,-8 5 0 16,0-2 2-16,8-3-1 0,-8 4 1 0,0 0-1 16,1-1-1-16,0-3 0 0,-1 4-1 15,1-1 0-15,-1 1-1 0,0 0-1 16,2-4 2-16,-8 3 0 0,6 1 0 0,0 0 1 16,-6-1 0-16,6-3 2 0,-6 4-2 15,7 0 0-15,0 0 0 0,-7-1-1 16,6 1-1-16,1 3 1 0,-7-3 0 0,6 3 0 15,1-3 1-15,0 2 2 0,-1 3 0 16,0-2-1-16,-6 0 0 0,6 1-1 16,-6-5 0-16,8 4 0 0,-8 1-2 0,6-1-1 15,-6-3 0-15,0 3 0 0,0-3 2 16,0 3-1-16,0 0 1 0,0 1 1 16,-6-1-1-16,6 0 0 0,0 1-1 0,-8-1 1 15,8 0 0-15,0 5 1 0,0-6-1 16,-6 3 2-16,6-3-1 0,0 2 0 0,-6-1 0 15,6 0 0-15,-6 1 0 0,6-1 0 16,0 0 0-16,0 1-1 0,0-5 2 16,-7 5 1-16,7-5 0 0,-7 4-1 0,7-3 1 15,-6 3-2-15,-1-3 0 0,7 3 0 16,-6 1-3-16,-8-5 1 0,8 5 1 16,0-1 0-16,0 1 1 0,-8-1 0 0,1 1 0 15,0-1 0-15,0 0 0 0,1 0 0 16,-2 1 0-16,1-2 0 0,-7-2 1 0,1 4 2 15,6-1-1-15,-7-3-2 0,7-1-1 16,-6 5 1-16,6-8 0 0,-1 7-1 0,-5-7 0 16,6 4 2-16,0-1 1 0,1 1-1 15,-2-4-1-15,8 4-1 0,-8-1 1 16,1 1-1-16,7 0 0 0,-7-1 1 0,0-3-1 16,7 4 1-16,-8-1-1 0,1 1 1 15,7 0-1-15,-7-1 0 0,6-3 1 0,-5 5 0 16,4-1 0-16,2-4 0 0,-7 2 1 15,7-2 1-15,-7 0-2 0,6 5 2 16,-5-5-1-16,-2 0-1 0,1 3 1 16,0-3-1-16,7 0 1 0,-7 0 0 0,-1 0 0 15,2 0 2-15,-2 0-3 0,2 0 0 16,5-3 1-16,-6 3 0 0,6 0-1 16,-5-5 0-16,4 5 2 0,2-2 0 0,-6-2-1 15,5 4-1-15,-6-5 0 0,6 2 0 16,-5-1-1-16,-2-3 0 0,2 3 0 0,5 1 1 15,-6-5 0-15,6 5 2 0,1-5-1 16,-8 5 0-16,14-5 0 0,-6 1 0 0,0 0 1 16,6-1-1-16,-7 1-1 0,7-1 1 15,0-2-3-15,0-1-2 0,7 4-3 0,-7-4 0 16,6 3 0-16,-6-3 0 0,6 0 3 16,-6 4 1-16,7-4 3 0,0 3 0 15,-1-3 0-15,-6 1 0 0,7 2 1 0,-1-3 0 16,1 4-1-16,0-4-1 0,-7 0 0 15,6 0 0-15,0 4-2 0,0-5 0 16,2 6 1-16,-2-2-2 0,0 0-2 0,7-2 1 16,-6 2 0-16,6 1 0 0,-7 0 1 15,0 3 1-15,8-3 2 0,-8-1 0 16,8 5 0-16,-8-1-1 0,1-3 2 0,-1 3 0 16,7 0-1-16,-6 1 1 0,5-1-1 15,-5 0 0-15,6 4-1 0,-6-3 0 16,-1-1 1-16,7 1-1 0,-6 3 1 0,-1-4 0 15,8 0 1-15,-8 1 2 0,7 3-2 16,-7 0 0-16,7-4 1 0,0 0 0 0,1 4-1 16,-2-3-1-16,2 3 1 0,-2-5-1 15,8 5 1-15,-7-4 0 0,0 4 0 0,0-3 2 16,0 3-2-16,0 0 2 0,0 0-2 16,1-3 1-16,-2 3-1 0,1 0 0 15,-6 0 1-15,6 0-2 0,-1 0 3 0,2 0-2 16,-8 0 1-16,7 0-1 0,-6 0-1 15,-1 0 1-15,1 0 1 0,-1 0-1 0,8 0 0 16,-8 3 2-16,0-3-2 0,1 3 1 16,6 1-3-16,-7 1 1 0,1-2 0 15,6 1-2-15,-6 0 2 0,-1-1-1 0,0 5 2 16,2-5-1-16,-2 4 1 0,0-3 0 16,0 3 0-16,1-3-1 0,0 3 1 15,-7-3-1-15,6 3 0 0,1 1-1 0,-7-1 2 16,6 0 0-16,0 1-2 0,-6-1 2 15,8 0 0-15,-8 4 0 0,0-4-1 0,6 1 0 16,-6-2-1-16,0 3 1 0,0-2 1 16</inkml:trace>
  <inkml:trace contextRef="#ctx0" brushRef="#br0" timeOffset="-63880.85">28754 10250 3 0,'-14'-4'4'16,"8"1"1"-16,-7-1 1 0,6 0-1 15,1 0 0-15,0 1 0 0,-1-4-3 0,1 3 0 16,-1-3-2-16,0 0 1 0,7-4 0 15,-6 0-1-15,0-1 2 0,6 1-1 0,-8 0-1 16,8 0 0-16,-6 0 0 0,6-3 0 16,-6 3-1-16,6 0 1 0,0 0 0 15,0 0 1-15,0 0 2 0,0 1-1 0,0 1 0 16,6-2-1-16,-6 0-1 0,6 1-1 16,2-1 1-16,-2 0-1 0,0 0 1 15,1 3-1-15,6-3 0 0,-6 4 1 0,5-4-1 16,2 4 0-16,-2 0-1 0,2-4 2 15,-1 3 0-15,6 0-1 0,-6 1 1 16,1 4 0-16,-2-5 0 0,1 5-2 0,0-1 0 16,0-3 0-16,1 3-2 0,-2 1 1 15,-5-1 0-15,6 0 2 0,-7 0-1 0,7 4 1 16,-6-3-1-16,6-1-1 0,-7 4 1 16,8 0 1-16,-8-4 1 0,7 4 0 15,-7 0 2-15,1 0 0 0,0-3 0 0,5 3-1 16,-4 0-1-16,-2 0 0 0,7-4 0 15,-7 4-1-15,1 0 1 0,-1 0 0 16,7 0 0-16,-7 0 0 0,8 0-1 0,-1 0 1 16,0 0 0-16,-7 0 0 0,7 4 0 0,-6-4-1 15,6 0 1-15,0 3-1 16,-6-3-1-16,5 4-1 0,-5-4 1 0,6 4 2 16,-6-1-1-16,5 5 2 0,-4-4-1 0,4-1 0 15,-6 4 0-15,1 1-2 0,0-1 1 16,-1 0-2-16,1 0 2 0,-1 5 0 15</inkml:trace>
  <inkml:trace contextRef="#ctx0" brushRef="#br0" timeOffset="-62362.73">28760 10228 2 0,'-13'-3'5'0,"0"-1"1"15,0 0 1-15,0 0 0 0,0-3 0 0,0 4 1 16,0-4-2-16,-1-1 0 0,2 1-1 16,6-5 0-16,-8 1 2 0,8 0-1 15,-1 0-1-15,1-3 1 0,0-1-2 0,6 1 0 16,-8-1-3-16,8 0 0 0,0 1-1 16,0-1 0-16,0 0 2 0,0 1-3 0,8 3 1 15,-8-4 0-15,6 4 0 0,0 0-1 16,7-4 1-16,-6 4 0 0,0 4 0 15,5-4 0-15,-6 4-2 0,8 0 0 0,-8-2-1 16,8 3 1-16,-8-2 0 0,1 5-1 16,5-5 4-16,-5 5-1 0,0-4 2 0,5 3-2 15,-5 0 1-15,0 0-1 0,6 1-1 16,-1-1 1-16,-5 4 0 0,6-4-2 0,1 1 1 16,-2 3 0-16,1-4-1 0,7 4 1 15,-8 0-2-15,2-4 1 0,-1 4 1 16,0 0 0-16,0 0 1 0,0 0-1 0,-6 0 2 15,5 0-1-15,-5 0 1 0,6 0-1 16,-7 4-1-16,7-4 2 0,1 4-1 16,-2-4 0-16,2 3-1 0,-1 1 0 15,6 0 1-15,-6-1-2 0,1 1 2 0,-2 0-3 16,1 0 2-16,0 3 0 0,0 0 1 16,1-3 0-16,-2 3 0 0,-5 0 1 0,6 0-2 15,-7 1 0-15,1 0-1 0,-1 3-2 16,1-4 0-16,0 0 1 0,-1 0 2 15,-6 1 0-15,6 3 1 0,-6 0 2 0,8-4 0 16,-8 4 0-16,0 0-2 0,0 0 0 16,0-4-1-16,0 5 1 0,-8-3-2 0,8 7 1 15,-6-5-1-15,0 0 2 0,-8 0-1 16,1 0-1-16,7 0 2 0,-7 0-1 16,0 0 1-16,0-4 1 0,-7 4-1 0,7 0 1 15,0-4-1-15,1 5-1 0,-2-5 0 16,1 1 0-16,0-1 1 0,0 0 0 0,1 0 2 15,-2 1 1-15,1-2-1 0,6 2 1 16,-6-1-2-16,1-3 1 0,-2 0-1 16,8 3 0-16,-7-3 0 0,-7-1-2 0,8 1 2 15,-2 0-1-15,-6-4 1 0,1 3 0 16,6-3 0-16,-6 0 1 0,-1 0-1 16,0 0 1-16,8 0-1 0,-8-3 0 0,1 3-1 15,5 0-1-15,2-4 1 0,-8 4-1 16,7-4 1-16,-1 1 0 0,2 3-1 15,-1 0 2-15,0-4-1 0,6 0 1 0,-5 1-1 16,4-1 1-16,-4 0 1 0,6-3 0 16,-1-1 1-16,0-2-1 0,7 2 1 0,0-2-1 15,0-5 1-15,0 0 1 0,7 0-3 16,0 1 0-16,-1-5-2 0,6 1 0 16,-4 4 0-16,-2-5-2 0,0 5 0 0,1 0 2 15,6-1 1-15,-6-1 1 0,-1 6-1 16,0-1 0-16,0 0 0 15,2 0 0-15,-2 0-1 0,7 3 1 0,-6 1 0 0,-1 0 0 16,7-1 0-16,-7 1-1 0,8 4 0 0,-2-1-2 16,-5 0 2-16,6 1 0 0,0 3 2 15,0-4-1-15,0 0 0 0,1 4 1 16,-2 0 1-16,1-3-1 0,0 3-1 16,6 0 1-16,-5 0-1 0,-1-5 0 0,0 5-2 15,6 0-1-15,-5 0 2 0,-2 5-3 16,2-5 2-16,-2 0-2 0,1 3 3 0,1 1-1 15,-2 0 1-15,2-4-1 0,-1 3 1 16,-7 1 0-16,7 0-1 0,0-4 0 0,-7 3 1 16,8 1-2-16,-8-1 1 0,1 5-2 15,6-5 2-15,-7 5-2 0,1-1 0 16,-1 4 2-16,1-4 0 0,0 4 0 16,-7 0 2-16,0 4-1 0,6-4 1 0,-6 3 0 15,0-2-1-15,-6 2 1 0,6 1 0 16,-7 0 0-16,7-4-1 0,-7 3-1 0,1 1 1 15,6-4 0-15,-7 0 1 0,1 0-1 16,6-4 2-16,-7 4-1 0,1-3 0 16,-1-1-1-16,1 0 1 0,0-3 0 0,-2 3-1 15,2-3 1-15,-7 0 1 0,7-1 0 16,-1 0-1-16,1-3 1 0,-7 4 1 0,7-4-1 16,-8 0-1-16,8 4 0 0,-1-4 1 15,-6 0 0-15,6 0 0 0,1 0-1 16,0-4 1-16,-1 4 0 0,0 0-1 0,1 0-2 15,0 0 0-15,-8 0-2 0,8 0-3 16,-1 0-6-16</inkml:trace>
  <inkml:trace contextRef="#ctx0" brushRef="#br0" timeOffset="-60826.07">23648 10730 18 0,'38'19'24'16,"1"-1"-1"-16,1 0-1 0,-1-3-2 15,6-1-1-15,1-3-5 0,7 0-4 0,-8-4-1 16,13 1-5-16,-5-5 0 0,5 1-2 15,8-4 0-15,-8 0 2 0,7-4-3 16,-6 1 0-16,6-1-2 0,0-3-3 16,0 0 0-16,-6-4-6 0,-7 0-8 0,0 0-11 15,-6 0-17-15</inkml:trace>
  <inkml:trace contextRef="#ctx0" brushRef="#br0" timeOffset="-59532.09">19330 10184 21 0,'51'33'26'0,"8"-4"-2"0,0-3 1 16,6-4-3-16,0 0 0 15,0-3 2-15,1-1-3 0,-1-4-1 0,0-3 0 0,6-3 4 16,0 3 2-16,2-8-1 0,-2 1-3 0,8 0 2 16,-2-4-1-16,2-4-3 15,6 0-3-15,-8 1 0 0,8-5 0 0,0 1-2 16,-7 0-2-16,1-5 0 0,-8 2-2 16,0-5 0-16,-6 1-3 0,-6-5-1 0,-7-3 1 15,1 0-1-15,-8-8-1 16,1 2 0-16,-7-13-1 0,0 1 0 0,-7-8 0 15,1-3-4-15,-1-4 1 0,-6-3-5 16,-6-5 1-16,-1-3-3 0,-5 0-2 0,-8-4 1 16,-6 5-2-16,0-2 1 0,-20 2-2 15,7 3 2-15,-19 4-1 0,-1 2-1 16,-5 5 0-16,-15 6-3 0,1 6-4 16,-13 5-13-16,0 5-14 0,-7 11-19 0,0 4-23 15,7 6-26-15,0 8-9 0</inkml:trace>
  <inkml:trace contextRef="#ctx0" brushRef="#br0" timeOffset="-52265.41">20815 9038 28 0,'0'-12'80'0,"-14"1"-8"0,8 0-7 0,-1-3-11 15,-5 3-3-15,4-4-3 0,-4 4-5 16,-1-3-6-16,6-1-5 0,-6 4-7 16,0-4-7-16,6 5-8 0,-5-2-6 0,-2 1-3 15,2 0 0-15,-1 0-1 0,-7 0-2 16,8 0 1-16,-2 4-1 0,-6 0 2 16,7-5-1-16,-6 5-1 0,0 0 2 15,-1-4 0-15,1 4-1 0,-1 0 0 0,0-1 1 16,1 2 0-16,-7-3 0 0,6 2 1 15,-6 0 2-15,0-4-3 0,0 3-1 0,0 1 0 16,0 0 0-16,0 3-2 16,0-3-1-16,-1-1 3 0,1 5-1 0,1-1 1 15,-1 1 1-15,6-1-1 0,-6 0 1 16,7 0 0-16,-1 4 0 0,-6-3-2 0,-1 3 2 16,2 3 0-16,-1-3 0 15,0 4 1-15,0-4-1 0,-7 4 1 0,1 3-1 16,-1-3 0-16,1-1-2 0,-1 5 1 15,-7-5 0-15,8 5 1 0,-1-1-1 0,1 0 0 16,-1 1 2-16,7 3-1 0,-6-4 0 16,-1 0 0-16,1 5 0 0,-1-1 0 15,7 0 0-15,-7 3 1 0,7-3 0 16,1 0 0-16,-1 0 0 0,-1 4 0 0,8-4 2 16,-8 3-2-16,2 1 0 0,5-1 1 15,-6 5 2-15,6-4 0 0,-5-1-1 16,5 5 2-16,0-1-1 0,1 1 0 0,-1-2-2 15,-6 1 3-15,7 5-1 16,-7-1 0-16,6 0-2 0,-6 0 0 0,7 4 0 16,-7-5-2-16,6 2 1 0,0-5-1 15,-5 4 0-15,11 0 1 0,-5-4-1 16,6 0 0-16,0 0 0 0,-1 4 0 0,2-3 1 16,6-1 1-16,-2 4-1 0,2 0 2 15,6 4-1-15,0-1 1 0,0 2-1 16,0 5 0-16,0-3 2 0,6 8-3 0,-6-1 1 15,8 5-1-15,-8-1 2 0,6 4-2 16,0 4-1-16,-6-1 3 0,6 5 0 16,2-1 0-16,-2-3 2 0,0 3 1 15,1 0 2-15,-1-3 4 0,8-3 8 0,-2 2 4 16,2-4 4-16,5-3 1 0,1 1 1 16,-2-1-3-16,9-3-6 0,-1-1 1 15,6 1 2-15,8-4 0 0,-1 0 0 0,6-4 0 16,1 1 2-16,6-4-5 15,6-1-4-15,1 1-2 0,0-8-2 0,-1 0-1 16,8 0 0-16,-8-6-1 0,7-1 1 16,-6 0 3-16,-7-4 3 0,0 0 0 0,0-7 0 15,1 4-1-15,-1-8-3 0,-1 1-3 16,2-5-4-16,-8 1-2 0,7-4 0 16,-6 0 0-16,-7 0 2 0,6-4-1 0,1 1-2 15,-7-1 0-15,0 0-2 0,1 1-2 16,-1-5 0-16,0 5-1 0,-1-4 1 15,2-2 1-15,-1 3-1 0,0-1 1 16,1-1 0-16,-8-3 1 0,7 0-1 16,-7 4-1-16,7-4 2 0,0-4-1 0,-5 5-1 15,4-5-2-15,1 0 0 0,0 1-2 16,7-5 1-16,-7 1-1 0,0 3 2 16,0-4 0-16,0-2 2 0,0 2-2 0,0 1 1 15,-7-4 0-15,8 4-1 0,-7 0 0 16,-1-1 0-16,1 1 2 0,-7 0 0 15,0 3 3-15,-7 1 0 0,1-5-2 0,-1 5-2 16,-6-1 0-16,0-3 0 0,-6-4-4 16,6 3 1-16,-13-2 0 0,6-2 2 15,1 1-3-15,-7 1 1 0,0-2 0 16,0 1-1-16,-7 0 1 0,7 5-1 0,-6-2-1 16,-7 0-1-16,6 1 1 0,-12 0-1 15,6 0 1-15,-6-1 1 0,-1 1 0 16,-6 3-1-16,-1-3 2 0,-5 0 0 15,-1-1 0-15,-5 1 1 0,-1 0 0 0,-1 3 0 16,1-3 1-16,0-1 1 0,0 5 1 16,0-4 1-16,0 7 0 0,6-4 0 15,1 7-1-15,-1-3 0 0,7 4-3 16,0 4-2-16,0-1-5 0,1 4-6 0,5-4-8 16,-7 8-10-16,1 0-13 0,-6-1-11 15,5 5-17-15,-5 3-16 0,-1 0-22 16,1 0-34-16,6 7-24 0,-7-3-5 0</inkml:trace>
  <inkml:trace contextRef="#ctx0" brushRef="#br0" timeOffset="-50033.84">26148 9503 52 0,'0'-8'62'0,"-6"1"-2"16,0 0-7-16,-1-5-7 0,0 6-3 16,-5-2-8-16,5-3-8 0,0 0-7 0,1 0-5 15,-7 0-3-15,-1 0-4 0,2 0-1 16,-2-3-3-16,2 3 0 0,-8-4-4 15,7 4 0-15,-7-5-1 0,1 2 1 16,-1 3 0-16,1-3 0 0,0-1 1 16,-1 1 2-16,-6-1 2 0,7 0 0 0,-8 1 1 15,1-1 1-15,0 4-1 0,7-4-1 16,-14 4 0-16,7-3-1 0,0 3-1 16,0 0-2-16,-7 0 1 0,1 0 0 0,-1 3-1 15,1-2 0-15,-1 2-2 0,-6 1 1 16,6 0-1-16,1-1 0 0,-1 1 1 15,-6 0 0-15,7-1 0 0,-1 0 0 16,1 1 0-16,-1 4 1 0,1-5-1 0,-1 1 2 16,7 0 0-16,-6-1 0 0,-1 1-1 15,7 0 0-15,-7 0 0 0,1-1-1 16,-1 5 0-16,7-5 0 0,-6 5 1 16,-1-1 1-16,1 0-2 0,-1 0 1 0,0 4-1 15,0-3 0-15,8 3 1 0,-1-4 0 16,-1 4 0-16,1 0 1 0,0-3 0 15,0 3-1-15,1 0 1 0,-2 0-2 0,1-4 0 16,0 4 0-16,0 0 1 0,0 0 0 16,-7-3-1-16,7 3 0 0,1 0 0 15,-9 0-1-15,9 0 0 0,-8 0-1 16,7 0 2-16,-6 0-1 0,-1 3 0 0,7-3 1 16,-6 4 0-16,5-1 0 0,-5 1 0 15,6-1-1-15,-7 1 1 0,1 0-1 16,5 3 0-16,-5-4 0 0,-1 5 0 15,1 0-1-15,-1-1 1 0,7 0 1 0,0-3 0 16,-7 4 0-16,7-2 0 0,7-2 0 16,-7 3 0-16,0 1 0 0,0-5 0 15,0 4 1-15,-1 1-1 0,1 0 0 16,1 3-1-16,-8-4 0 0,0 4 1 0,0-4 1 16,1 4-1-16,-1 0 2 0,1 0 0 15,6 0 1-15,-7 0-1 0,8 0-1 16,-1 0 1-16,0 3 1 0,-1-3 0 0,7 1-1 15,-6 2 2-15,1 1-1 0,5 0 1 16,-6-1-1-16,7 1 0 0,-1 3 0 16,0-3 2-16,-6-1 0 0,7 6 0 15,-1-3 0-15,1 2 1 0,-1-1 0 0,-6 0 0 16,6 4 1-16,1 4 2 0,-7 0 1 16,6 3 3-16,1 0-1 0,-1 4-2 0,1 0 1 15,0 0-1-15,5 4 0 16,1-5 1-16,7 5 2 0,-1 0 3 0,7 0 3 15,0-1-1-15,7 1 0 0,-7-4-1 16,13 3-1-16,-7 1-4 0,1-4-2 16,6 0-1-16,7 4 0 0,-8-5 0 15,8 1-1-15,-1 1 3 0,1 2-2 0,6-3 0 16,1 4 0-16,-2-5 1 0,1 5-2 16,0 0 0-16,7-4 3 0,-1 4-2 0,-6-4 5 15,7-1 0-15,-1 2 4 0,-5-5-1 16,5 0 3-16,-6 0 0 0,7-3 2 15,-1 0-1-15,-5-1 1 0,11-2 0 0,-5-2-1 16,7 1 0-16,-1-3-2 0,6-1-4 16,1 0-1-16,12-3-1 0,-6-1 0 15,13 1 0-15,1-3 0 0,-1-2 3 16,0 1 4-16,6-3 4 0,1-2 1 0,0 2 3 16,-7-4 5-16,6-4 2 0,1 0-2 15,0 0-2-15,-7 0-3 0,0-4-3 16,0 1-5-16,0-2-6 0,0-1-4 0,-6 2-1 15,6-4-2-15,1 1-4 0,-1 4-2 16,6-4-1-16,-6-5-1 0,0 6 1 16,0-6-1-16,0 1 1 0,1 0-1 15,-1-4 0-15,-6 1 1 0,6-1 0 16,-7 0 2-16,1-3 0 0,-7 3 2 0,6-3-2 16,-12 3-1-16,6 1 1 0,-6-1-2 15,-7 0 0-15,7 1-1 0,-14 3 1 0,7-4 0 16,0 4 0-16,0 0 0 15,-7 0-1-15,8-1 0 0,-7 2 0 0,-1 3 1 16,7-4 0-16,0 0 1 0,1 0 1 16,5-4-1-16,-7 1 0 0,9-2 0 0,-2-1-1 15,1-5-1-15,-7 3 0 0,7-3 1 16,-8 0-1-16,1 0-1 0,0 0 2 16,-6 1 0-16,-7 3-2 0,6-2 1 15,-5 2 1-15,-1 0 0 0,-6 0 0 0,-1-1 1 16,0 1 0-16,1 0-1 0,-1 0 0 15,1-5-1-15,-1 5-2 0,1-4 1 16,0-3-3-16,-1-1 0 0,1-1 1 0,0-1 0 16,-2-1 1-16,-4 3-2 15,-1-3 1-15,0 0-1 0,0-1-4 0,-7 1 0 16,1 0 0-16,0 3-1 0,-7-3 1 16,0 3 0-16,0-4 2 0,-7 5 0 0,0-1 0 15,1 1 2-15,-7-1-1 0,0 4 0 16,0-4 1-16,-1 4 1 0,-4-3 1 15,-9 3-2-15,7-4 3 0,-12 4 0 0,6-4-1 16,-7 5 1-16,-6-5-1 0,1 4-1 16,-2 0 0-16,-5 0-1 0,6 0-1 15,-13 4 0-15,5-1 0 0,-10 1 0 16,4 0-1-16,-5 0 0 0,-1 2 0 0,-6 2 0 16,6 0 1-16,0-5 1 0,1 4 0 15,6 1 2-15,-6 2 2 0,5-2 0 16,-6 0 0-16,1-1 1 0,-1 0 1 15,0 0-2-15,-6 1 0 0,-6-5-1 0,0 5 0 16,-8-1 0-16,1 0 0 0,-6 1-1 16,-1-1-3-16,0 0-5 0,1 4-8 15,5 0-11-15,1 4-13 0,6 0-18 16,7 0-17-16,0 3-18 0,6 4-25 0,1 4-23 16,5-1-27-16,2 8-25 0,5 0 0 15,-6 7 11-15</inkml:trace>
  <inkml:trace contextRef="#ctx0" brushRef="#br0" timeOffset="-47671.15">31170 10415 42 0,'0'-15'66'0,"6"1"-3"0,1-5-3 0,-7 5-7 16,7-1-1-16,-7 1-4 0,0-5-4 16,6 4-3-16,-6 1-2 0,0-5-3 15,6 1-7-15,-6 4-4 0,0-5-2 0,7 1-5 16,-7-4-4-16,0 0-1 0,0 0-2 15,0 0-4-15,0-4-2 0,0-2-2 0,0 1-2 16,0-2 1-16,-7-4-2 0,7 4 0 16,-6-5 0-16,0 2 0 0,-1 2 1 15,-6-2-1-15,6-1 1 0,1 3 0 16,-7-2 0-16,0 2-1 0,7 4 0 0,-8 1 0 16,8-1 0-16,-7 0-1 0,0 4 0 15,0 0 1-15,-1 0-1 0,2 1 1 16,-2 2-3-16,-5 1 1 0,-1-4-3 0,1 3 2 15,-7 1 0-15,0 0 1 0,0 3 0 16,-7-3 1-16,1-1 0 0,-1 5-1 0,-6-1-1 16,0-3-1-16,0 3-1 0,0 4 3 15,-1-3 0-15,-5 3 1 0,6 0 1 16,7 0 0-16,-8 0 1 0,7-1 0 0,1 5 0 16,-7 0-1-16,13-4 2 0,-7 4 1 15,1 0-3-15,-1-5-1 0,7 5 1 0,-6 0-2 16,-1-1 2-16,1 1-2 0,-1 0 2 15,-6 0-1-15,7-1 0 0,-8-3 1 16,1 4-1-16,7 0 3 0,-7-4-1 0,-1 3 2 16,1 0 0-16,1-2-2 0,5 2-1 15,-6 1 0-15,7-3-1 0,-2 2 1 0,-5 0 0 16,7 1 1-16,-1 0 0 0,1 0 0 16,6-1 0-16,-7 1-1 0,7-1-1 15,-7-2-1-15,7 3 2 0,1-1 0 16,-1 0 1-16,0 2 0 0,6-2 1 0,-6 4-1 15,7-3-1-15,-1-1-2 0,0 5 0 16,1-1 1-16,5-3 1 0,-5 3 0 0,0 4-2 16,0-3 2-16,-1-1 0 0,0 4-2 15,1 0 2-15,-1-4 0 0,0 4 0 16,-5 0 0-16,5 0 0 0,0 4 0 0,-6-4-1 16,7 4-1-16,-7-4 0 0,0 3 1 15,6 1 0-15,-6 3 1 0,0-3 1 0,6 3-1 16,-6-3 0-16,7 7 0 0,-1-3-2 15,0-2 0-15,-5 2 2 0,5 3-1 16,0 0 2-16,-6 0-1 0,7-1 2 0,-7 2 1 16,0-1-3-16,0 3 1 0,-1 1-1 15,2-4 0-15,-1 7 0 0,0-2-1 16,0 2 2-16,-7-1 0 0,7 6-1 0,-7-5 2 16,1 4 0-16,-1 0 0 0,7 0-1 15,-13 0 1-15,7 4 0 0,-1-4-2 16,1 3 0-16,-1 1 0 0,1 0 0 15,-8 3 1-15,14 0 1 0,-7 0 0 0,7 1 1 16,1 3-1-16,-1-1 1 0,-7 2 0 16,7-1-3-16,0 4 1 0,0 3 0 15,-1-4 1-15,2 8-1 0,-8 0 0 16,7 0 2-16,-6 7 1 0,6-3-2 0,-7 3 0 16,7 5 1-16,0-9-1 0,0 8-2 15,-1-7 2-15,9 2 0 0,-2-2 0 16,7 1 1-16,-1-6 2 0,8 1 2 0,6-1 2 15,0 6 3-15,0-9 1 16,6 7-1-16,8-6 1 0,-1 3 0 0,7 3 1 16,-2-3-1-16,9 0 0 0,5 0 0 0,-6 0-1 15,13 0-2-15,-6 1-2 0,6-6 0 16,-6 2-1-16,6-1 0 0,0 0 0 16,-1-3 1-16,2-4 0 0,-1 0 0 0,0 0 1 15,7 0 0-15,-7-4 3 0,7-3 1 16,-1 3 0-16,0-7 1 0,-5 4 2 15,5-8 0-15,1 1 2 0,-1-1-3 16,-6 0 2-16,7-3-1 0,-1-1-3 0,1 1-1 16,-1-4-3-16,8 0-2 0,-1 0-2 15,0-4 0-15,6 4 0 0,-5-3-1 16,6-1 1-16,-1 0 4 0,1-3 4 0,6-1 4 16,0-3 1-16,0 4 6 0,0-8 2 15,0 4 0-15,0-3-3 0,1-4-4 0,-1 3-4 16,-6-7-3-16,6 4-4 0,0-5-1 15,-6 1-2-15,-1-3-1 0,1 3 1 16,-1-4-2-16,0 1-3 0,-5 3-2 0,-1-4 1 16,0 4 1-16,0-3-2 0,0-2 0 15,0 2 2-15,0-1 0 0,7 1-2 16,-7-1 1-16,7 0 0 0,-8 1 0 0,8-1 0 16,-6 1 0-16,-1-1 2 0,7-4 1 15,-8 1-1-15,2-4 2 0,-1 0 0 16,-7 0-1-16,7-3 2 0,-6 3-2 0,0-4 1 15,-1 1-1-15,-5 2 0 0,-2-2 0 16,1 3 0-16,-6-3 1 0,-1 2-3 0,7-3 1 16,-13 4 2-16,7 1-1 0,-1-2-1 15,-6-2 1-15,1-1 1 0,-1 0-1 0,0-3-1 16,-7 0 1-16,7 0 0 0,-6-5-1 16,0 2-1-16,-1-1-1 0,-5-4-1 15,4 0-1-15,-4-3 1 0,-1 4-2 0,-1-4 1 16,-4-1 0-16,-2 1 1 15,0-1-1-15,0-3 0 0,-6 4 1 0,0-4-2 0,-6 0 1 16,-6-4 0-16,4 5 0 0,-11-1-1 16,6 0 1-16,-6 3-1 0,-7-2-1 15,-1-2-4-15,1 5-7 0,-6-1-19 0,-1 6-30 16,-6-3-42-16,-7 6-65 0,-19-1-57 16,0 4-25-16,-20-1 5 0,-6 4 22 0</inkml:trace>
  <inkml:trace contextRef="#ctx0" brushRef="#br0" timeOffset="-39986.07">20502 8708 22 0,'0'-8'35'0,"0"5"-7"16,0-1-4-16,6 0-3 0,-6 1 0 0,0 3 1 15,0-4-1-15,0 0-1 0,0 4 0 16,0-3 0-16,0 3-3 0,0 0-2 16,0 0-2-16,0-4 0 0,0 4-1 15,0 0-3-15,0 0-1 0,0-4-2 0,-6 4-3 16,6 0-1-16,0-3-1 0,-6-1 0 15,6 4 0-15,-7-3 1 0,7-1 3 16,-7 0-2-16,7 0 1 0,-6 1 0 0,0-1 1 16,6 1 1-16,-8-5-4 0,2 5 2 15,6-1 0-15,-6-3-1 0,-1 4-1 16,7-3 0-16,-6 3 1 0,6 0-2 16,-7-1 0-16,1 0-1 0,-1 1 0 0,1-1 0 15,0 0-1-15,-2 1 1 0,2-1-1 16,0 1-1-16,-1-1 0 0,0 4 1 15,-5-4-1-15,5 4 1 0,1-4 1 16,-1 4 0-16,0-3-1 0,1 3 0 0,-7-4 0 16,6 4 0-16,1-3 0 0,-7 3 1 15,7-4 1-15,-8 4-1 0,8-4 0 16,-8 4 0-16,2-3 1 0,5 3-1 16,-6-4 0-16,0 4 0 0,1 0 0 0,-2 0-1 15,1-4 1-15,0 4 0 0,0 0-1 16,7 0 2-16,-8-3-1 0,2 3 3 15,-2 0-3-15,2 0 1 0,5-4-1 0,-6 4-1 16,0 0 0-16,-1-4-2 0,2 4 2 16,-1 0 0-16,0 0 1 0,0-3 0 15,-1 3-1-15,8 0 1 0,-6 0 0 16,-2 0-2-16,1 0 2 0,0 0 0 0,0 0 0 16,1 3 0-16,-2-3 1 0,1 0 0 15,0 4-1-15,0 0 0 0,-1-4 0 16,2 3 0-16,-1-3 0 0,0 0 0 15,0 4 0-15,-1-4 0 0,2 0 0 0,-1 4 0 16,-7-4-1-16,7 0 1 0,0 0-1 16,-7 3 1-16,8-3 1 0,-1 0-1 15,-1 0 0-15,2 4 1 0,-2-4-1 16,8 0 0-16,-7 4-2 0,6-4 1 0,-6 0-1 16,7 0-1-16,-7 3 3 0,0-3 2 15,7 4-1-15,-8-4 1 0,1 3 0 16,7-3 0-16,-7 0-1 15,6 0 0-15,1 4-1 0,-8-4 0 0,8 0 0 0,-7 0-1 16,7 4-1-16,-1-4-1 0,-6 4 1 16,7-1 0-16,0-3 0 0,-2 0 2 15,-4 4 1-15,5-1 1 0,0 1-1 0,-6-4-1 16,7 4-1-16,-7-1 0 0,0 1 1 16,0 0-1-16,6-1 1 0,-6 0 0 15,1 3-1-15,-2-3 1 0,2 4 0 16,-2-3 0-16,8-1 0 0,-7 1 1 0,0 0 0 15,0-1 0-15,7 1 0 0,-8-1-1 16,8 1-1-16,-7 0 0 0,6 0 1 16,1-1-1-16,-7 1 0 0,6-1 1 0,0 1 1 15,-5 0 0-15,5-1-1 0,0 5 1 16,-5-5 0-16,5 5-1 0,-6-1 2 16,6-3-1-16,-5 3 2 0,4 0-3 15,2 1 0-15,-6-1 1 0,5 1-3 16,-6 3 2-16,6-4 0 0,-5 4 0 0,-2 0 0 15,2-1 1-15,-2 2-1 0,8-1 1 16,-7 0-1-16,6-4 0 0,-6 4 0 16,7 0-1-16,-8 0 1 0,8 0-1 0,0 1 0 15,-7-6 0-15,6 6 1 0,0-5 0 16,1 3-1-16,0 2 1 0,-2-6 0 0,2 6 0 16,-6-1 0-16,5 0 1 0,0 0 0 15,-6 0 0-15,7 3 0 0,-8-3 0 16,8 1 0-16,0 2-2 0,-7-3 1 15,6 3 0-15,-6 1 0 0,7 0 0 16,-8 0 0-16,8 0 1 0,0-1 0 0,-8 4 0 16,8-3 1-16,0 0-1 0,-1-1 1 15,1 5-1-15,-1-5-1 0,0-3 0 16,1 4 0-16,0 0 0 0,0-1 0 16,-2-2-1-16,8 3 0 0,-6-1 1 0,0-3 0 15,-1 3 1-15,7 1-2 0,-7-4 1 16,1 3 0-16,-1 5 1 0,1-5-1 0,6 1 2 15,-6 4 1-15,-1-1 0 0,7 0-3 16,-7 0 2-16,1 1 1 0,6-1-2 16,0-3 0-16,-6 3-1 0,6 1 0 15,-7-5 2-15,7 4-2 0,0-4-1 0,0 5 1 16,-7-4 0-16,7-1-1 0,0 1 0 16,0 3 1-16,0-2 0 0,0 2 1 15,0-1-1-15,7 2 0 0,-7-1 0 16,0 5-1-16,7-5 1 0,-1 3 1 0,-6 6 1 15,6-6 1-15,1 5 0 0,6-4 1 16,-7 3-2-16,1 0 0 0,6-2 1 16,0 3-1-16,-7-4 2 0,8 3 0 0,-8-3 1 15,7 1-2-15,0-1 2 0,-6 0 1 16,5-4-2-16,2 4 1 0,-2-4 2 16,-4 4 1-16,11-3 3 0,-6 3 2 15,0-5 1-15,7 2 1 0,-1-1-1 16,-6 5-1-16,6-6-4 0,1 1-2 0,0 2-1 15,-1-2-4-15,1-1 2 0,-1 2-1 16,1-4 2-16,0 3-4 0,-2 0 2 16,2-3 1-16,0-1 1 0,-1 2 0 0,1-2 2 15,6-3 4-15,-7 4 0 0,7-4 1 16,1 0 0-16,-1 0-1 0,0 3-1 16,6-3-3-16,-5-4-1 0,5 4-1 0,1 0-2 15,-1 1 2-15,1-1-4 0,-1 0-1 16,-6 0 0-16,7-4-1 0,-7 4 0 15,0-4 0-15,0 4 1 0,0-4 1 16,0 1-1-16,0-1 2 0,-6 0 0 0,-1 1 4 16,7-5 2-16,-6 5 5 0,6-1 1 15,-7-2 3-15,7-2 0 0,1 0-2 16,-9 1-2-16,9 0-5 0,-1 0-1 16,-6-1-3-16,-1-3-2 0,7 4-1 0,-6-4-1 15,0 3 2-15,5-3-1 0,-5 4-1 16,0-1 1-16,-1-3 1 15,7 0-1-15,-6 4-1 0,-1-4 1 0,-6 0 1 16,6 0 1-16,1 4-2 0,-6-4-1 0,5 0 0 16,-6 0 0-16,0 0 0 0,-1 0 0 15,2 0 2-15,-1 0-1 0,0 0 1 0,0 0 0 16,-7 0-1-16,8 0-1 0,-2 0 0 16,2 0 3-16,-1 0 0 0,-7 0 0 15,7 0-2-15,-6 0 0 0,5 0 0 16,-4 0-1-16,4 0-1 0,-5 0 1 0,6 0 1 15,-7 0 0-15,1 0 2 0,-1-4 1 16,8 4 1-16,-8-4-1 0,7 4 1 16,0-7-1-16,6 4-2 0,-5-1-1 0,12 1-1 15,-7-5 0-15,7 1-1 0,0-1 1 16,0 1 0-16,7-1 0 0,-1-3 0 16,1 0 0-16,-1 4 0 0,1-4 0 15,-1 4 1-15,1-4-1 0,-1 4 1 0,-5-4-1 16,-1 3 1-16,-6 1 0 0,5 0-1 15,-5-1 2-15,0 1 0 0,-1-4 1 16,1 0 1-16,-1 3-1 0,0-2 1 16,1-1-3-16,-1 0-1 0,1-4-1 0,-6 0-1 15,5 4 0-15,0-3 1 0,0-1 0 16,-5 4 0-16,6-4 1 0,-1 1 1 16,-6-1-1-16,0 0 0 0,7 1 0 0,-7-1 1 15,-1 1 0-15,8-1-1 0,-6 0 1 16,-2-3-1-16,8-1 1 0,-7 1-2 15,7 4 0-15,-1-8 1 0,-6 3-2 16,6 1 1-16,1-4-1 0,-7 0 0 16,0 0 1-16,6 0-1 0,-5-4-1 0,-2 5 3 15,2-5-2-15,-8-4 2 0,7 5-1 16,-6-4 1-16,-1-1 1 0,1 1-2 16,-1-1 1-16,-6 1 0 0,6 0-1 0,-6 0 1 15,8 3-2-15,-8-3 1 0,0 3 0 16,6 0-1-16,-6 1 1 0,0-1 1 15,6 1 0-15,-6 2 0 0,0-2 0 16,0 3 0-16,0-4 0 0,0 4 0 0,0-4-1 16,0 1 2-16,0-1-1 0,-6 4 1 15,6-4-1-15,-6 1-1 0,6 3-1 0,-8 0-3 16,2-4 3-16,0 4-1 0,-7 4-1 16,6-4-1-16,-6 4-2 0,7-1 2 15,-8 1 1-15,2 4-1 0,-2-5 1 16,1 5 2-16,1-1 1 0,-2 0 1 0,2 4-1 15,-2-3-1-15,1-1 1 0,0 3 0 16,0 2 0-16,1-5 1 0,-2 5 0 16,1-5 0-16,0 0 1 0,-6 4 0 0,5-3 0 15,2-1-1-15,-8 4-2 0,7-3 0 16,0-2-1-16,-6 5 0 0,-1-3 1 16,7 3-1-16,-7-4 1 0,8 4 1 15,-8 0 1-15,0-3-1 0,7 2-1 16,-7 2 1-16,8-1-2 0,-2 3-14 0,2 2-22 15,-1-3-26-15,-7 6-38 0,7 3-51 16,-6 3-23-16,-1 6-2 0</inkml:trace>
  <inkml:trace contextRef="#ctx0" brushRef="#br0" timeOffset="-38037.89">15780 13569 57 0,'7'7'75'0,"-7"-3"-26"0,0 3-20 16,-7 1-12-16,0-1-5 0,1 4 2 15,0 4 0-15,-8 7-1 0,2 0 2 16,5 0 0-16,0 7-3 0,7 0-5 0,-6 4-8 16,6 0-19-16,6 4-36 0,-6 4-35 15,7-5-18-15</inkml:trace>
  <inkml:trace contextRef="#ctx0" brushRef="#br0" timeOffset="-36324.26">26110 7407 70 0,'0'-7'78'0,"0"3"-5"16,0-3-12-16,0 0-8 0,0-1-16 0,0 5-16 15,-7-5-8-15,0 1-8 0,1 3-3 16,-7-3-4-16,-1 3 1 0,-4 1 1 15,-9-1-2-15,1 4 2 0,0-4 0 16,-7 8 0-16,1 0 1 0,-7-4 1 0,-1 7 2 16,-5 4 3-16,0 0 1 0,-7 4 3 15,-1-1-4-15,1 8 1 0,0 0-2 16,0 0-2-16,13 4-1 0,-7 0-3 0,14-5 1 16,5 5 2-16,9-4 2 0,11 1 2 15,0 2 5-15,7-7 2 0,7 0 0 16,12-3-1-16,7-4 0 0,7 0-3 15,6-4-3-15,7-7-1 0,-1 0 0 0,7-7 0 16,-7 0-1-16,2-4 2 0,5-4 2 16,-13 0 4-16,6 0 4 0,-5-2 13 15,-8-1 10-15,-6 2 5 0,0 5 7 16,0-3 0-16,-13 3-3 0,6 0-10 0,-5 3-13 16,-8 5-9-16,0-1-9 0,-6 4-5 15,0 7-5-15,-6 4-2 0,0 4 1 16,-8 3 1-16,2 9 3 0,-2 2 0 15,1 0 0-15,1 4 0 0,-2-1-1 0,2 2 0 16,-2-1-7-16,1-4-13 0,7 0-20 16,-7-3-20-16,0 0-31 0,7-5-33 15,-2-2-40-15,2-1-20 0,6-7 4 16</inkml:trace>
  <inkml:trace contextRef="#ctx0" brushRef="#br0" timeOffset="-36042.88">26643 7378 6 0,'27'-22'151'0,"-1"0"-21"0,-7 3-12 16,1 5-13-16,-7-1-14 0,0 4-15 16,-1 0-17-16,-4 4-17 0,-2 3-15 0,0 1-13 15,-6 6-11-15,0 5-3 0,-6 6-1 16,-8 1 0-16,2 10 0 0,-8 1 4 15,-6 7-1-15,0 0-1 0,-6 7 1 16,-2 1 2-16,-4 3-1 0,5 0 0 0,-6 0 0 16,0-4 2-16,7 4-3 0,-8-8 2 15,8 1-1-15,5-4-3 0,-5 0-5 16,7-7-16-16,-1 0-28 0,6-4-44 16,0-4-58-16,7-4-29 0,1 1-11 0</inkml:trace>
  <inkml:trace contextRef="#ctx0" brushRef="#br0" timeOffset="-35371.16">26748 7763 121 0,'13'-11'118'0,"7"4"-17"0,-8-5-9 0,-5 5-12 15,6-4-11-15,0 4-10 0,-13 3-13 0,6 1-12 16,-6-5-10-16,0 8-10 0,-6-4-8 15,-7 4-7-15,-7 4 0 0,-6 0-1 16,0 3-2-16,-7 0 3 0,-5 4 0 16,-1 3 1-16,-7 2 0 0,7-2-1 15,6 1 0-15,1 3-2 0,6 1 0 0,-1-5-2 16,7 5 1-16,8-1 2 0,6-4 1 16,6 1 1-16,6 4 0 0,6-9 1 15,8 5 0-15,7-8 2 0,11 4-2 16,-5-3 0-16,13-5 2 0,-7 1 0 15,0 0-1-15,7-4-1 0,-1-4 2 0,-5 0-1 16,5 1-2-16,-13-5 1 0,7-3-1 0,-6 4 0 16,-7-4 0-16,0 0 1 0,-6 0 2 15,-1-3 0-15,-6-1 3 0,6 4-1 16,-11-4 3-16,4 4 1 0,-6 0 1 16,2 4 1-16,-2 0-1 0,0-1-2 15,-6 5-5-15,7-1-4 0,-7 0-4 0,0 4-2 16,0 4 0-16,-7 3 0 0,1 1 2 15,6 2 3-15,-6 1 2 0,-2 4 0 16,2 0-1-16,0-1 1 0,6 1 0 0,0-4-2 16,0 4 0-16,0-4 2 0,6-4 2 15,0 0 0-15,8 1 2 0,-1-1 1 16,0-7 1-16,6 0 0 0,1 0 0 16,-1-7 1-16,7-1 2 0,-6 1 0 0,6-4 2 15,1-3 1-15,-9-1 1 0,2-4 2 16,0 1 2-16,-1 4 8 0,-5-5 4 15,-2 5 3-15,1 3 2 0,-6 0-2 16,0 3-10-16,-1 1-8 0,-6 0-11 0,6 7-6 16,-12 0-4-16,6 3 0 0,0 5 2 15,-6 3 3-15,-8 0 2 0,8 3-1 16,-1 1-1-16,-5 3-2 0,4 0-3 0,2 2-6 16,0-3-7-16,0-2-7 0,6 0-9 15,-7-1-11-15,0-3-16 0,7 0-16 16,0 0-13-16,0-4-13 0,0 1-14 15,0-1-18-15,0-3-13 0,7-1 6 0</inkml:trace>
  <inkml:trace contextRef="#ctx0" brushRef="#br0" timeOffset="-34672.99">27549 7847 98 0,'13'-15'132'16,"-1"1"-9"-16,-4 3-13 0,-2 0-22 15,0 3-23-15,1-3-23 0,-1 8-15 16,-6-1-12-16,0 0-8 0,0 4-7 0,0 8-4 15,0-1 3-15,-6 0 0 0,-1 8 0 16,1 3 1-16,0 0 0 0,-2 1 1 16,-4 3 0-16,5 0 1 0,1-4 0 15,-1 4-1-15,1-4 1 0,-1-3 0 0,1 0 1 16,-1-4-2-16,7 0 2 0,0-4 3 16,-7 0 3-16,14-3 0 0,-7-4 0 15,7 0 1-15,-1-4-2 0,7-3-4 0,0-4-2 16,6 0-1-16,1-4-1 0,0-3 0 15,-1 0 0-15,1-1 0 0,6-2 0 16,-7 1 4-16,1 3 6 0,0-1 5 16,-1 3 2-16,-6 4 1 0,0-4 0 0,1 4-6 15,-8 4-7-15,7 3-12 0,0 1-8 16,0-1-12-16,-1 8-12 0,8-1-19 16,-6 5-13-16,5 3-10 0,1-4-3 15,-1 7 2-15,0-3 7 0,1 1 15 0,-1 2 14 16,7-3 12-16,-6-1 12 0,7-1 9 15,-8-2 11-15,0-3 15 0,1-1 20 16,-7 1 15-16,7-4 13 0,-14 0 13 16,7 0 7-16,0-4-2 0,-6 1-8 0,-1-5-8 15,0 5-8-15,2-6-13 0,-8 3-9 16,6-2-12-16,-6 1-10 0,0 3-7 16,-6-3-5-16,-2 4-1 0,2-1-3 0,-7 4 0 15,-7 0 3-15,1 4-2 0,-7 3 1 16,0 0 1-16,0 4 0 0,-7-1-1 15,7 6 1-15,0 2-1 0,0-3 0 16,0-1-2-16,7 5-1 0,5-5 1 0,1 1-2 16,1 0 1-16,5-5 1 0,7 1 1 15,7-2 1-15,-1-2 2 0,7-4 1 16,7-3 1-16,6 0-1 0,-1-3 0 16,1-4 2-16,7-5 2 0,-7 4 1 0,0-6 2 15,-6-1 3-15,-1 4 6 0,1-3 7 16,0 3 5-16,-8 0 0 0,-5 4-3 15,6-1-4-15,-6 4-8 0,-7 1-7 16,0-1-8-16,0 4-2 0,-7 4 0 0,0-1 1 16,1 5 0-16,-7-1-1 0,7 4-4 15,-8 0-5-15,2 0-9 0,-2 0-16 16,1 0-21-16,1 4-23 0,-2-5-28 0,8 1-38 16,-8 1-23-16,8-5 0 0</inkml:trace>
  <inkml:trace contextRef="#ctx0" brushRef="#br0" timeOffset="-34374.7">28773 7543 90 0,'13'-15'96'0,"0"1"-9"0,-7-1-9 15,2 7-12-15,-2-2-13 0,0 3-10 16,-6 3-12-16,0 0-14 0,0 4-7 0,-6 4-3 15,0 0 0-15,-2 6 0 0,-4-3 0 16,-2 8 2-16,-5 0 1 0,6 7 2 0,-6 0 2 16,-1 3 0-16,-6 5 0 0,7-1 0 15,-7 4-3-15,6 4-3 0,-7-4-1 16,2 3-3-16,-8 1 0 0,7-1 0 0,0 1 0 16,0 0 2-16,0-4-2 0,0 0-2 15,7-1-3-15,-1-2-5 0,0-4-8 16,7-4-16-16,0-1-22 0,6-2-36 15,1-5-43-15,0-3-26 0,0-3-7 16</inkml:trace>
  <inkml:trace contextRef="#ctx0" brushRef="#br0" timeOffset="-34195.01">28337 7913 102 0,'13'-7'97'0,"0"3"-25"16,-1 0-19-16,2 4-20 0,5 0-13 0,1 0-12 15,0 4-29-15,6 3-46 0,-7 1-34 16,1-1-19-16</inkml:trace>
  <inkml:trace contextRef="#ctx0" brushRef="#br0" timeOffset="-34026.61">29014 8077 3 0,'14'0'165'0,"-8"-3"8"16,7-1-59-16,-7 1-47 0,1 3-51 15,-7-4-57-15,6 4-64 0,-6 0-36 16,-6 0-17-16</inkml:trace>
  <inkml:trace contextRef="#ctx0" brushRef="#br0" timeOffset="-16760.19">25654 8008 13 0,'0'-4'36'0,"0"4"-2"0,0 0-7 0,0-3-4 16,0 3-6-16,0 0-4 0,0 0-1 16,0 0-5-16,0 0-2 0,0 0-1 15,-7 0 1-15,7 0-4 0,0 0-1 16,0 0 0-16,0 0 1 0,0 0 0 0,0 0 0 15,0 0 3-15,0 0 3 0,0 0 1 16,0 0 2-16,0 0 1 0,0 0 2 16,0 0 3-16,0 0 2 0,0 0 3 15,0 0 5-15,0 0 3 0,0 0 1 0,0 0 0 16,0 0-2-16,0 0-2 0,0 0-5 16,0 0-3-16,0 0-2 0,7 0 2 15,-1 0 0-15,0 0 2 0,1 3-2 0,6-3-1 16,0 4-3-16,0-4-5 0,7 4-4 15,-7-1-2-15,7 1-2 0,-1-1 1 16,0 5-2-16,8-5 0 0,-8 6 1 16,7-2 1-16,0 0 0 0,0 0-2 0,0 0 1 15,7 0-1-15,-7 1 0 0,-1-1-1 16,9 1 3-16,-9-1 1 0,8-3 3 16,-7 3 4-16,0-3 2 0,6 3 1 15,1-4 1-15,7 5 4 0,-8-5-2 16,7 1-1-16,0 0 0 0,7-1 0 15,-7 1-2-15,6 0-2 0,-5-1 0 0,5 2-2 16,-6-1-2-16,0-2-3 0,0 2-1 16,0 0-1-16,0 4-2 0,-7-5 0 0,8 1 1 15,-7 3 0-15,5-4 0 0,-5 1 1 16,6 0 0-16,1 0-2 0,-8-1 3 16,7 0-1-16,-7 2 1 0,7-2 0 0,-6 1 1 15,-1 0 2-15,8-1 1 0,-7 1 3 16,5-1 1-16,-5-3 0 0,6 4 2 15,0 0 0-15,7-1-1 0,0 2-1 16,-1-2-1-16,1 0-2 0,5 1-2 0,2 0-1 16,-1 3-3-16,0-3-2 0,-6-1 0 15,5 4 0-15,-5-3 0 0,-1 0 1 16,1 0 2-16,0 4 0 0,-7-6 0 16,6 3 2-16,-6 2 1 0,1-3 0 0,-1-1 1 15,0 5 0-15,7-2 0 0,-7-2 0 16,6 4 0-16,1-5 0 0,-1 5-1 0,1-5-1 15,6 5 1-15,-6-5-2 0,-8 5-1 16,8-5 2-16,-7 1 1 0,0 0 1 16,-6 0 1-16,-7-1 5 0,0 1 7 0,-6-4 6 15,-7 3 8-15,0-3 7 0,0 4 6 16,-1-4-2-16,-4 0-5 0,-2 0-10 0,-6 4-8 16,6-4-7-16,1 0-7 0,-7 0-5 15,6 0-1-15,-6 0-1 0,0 0 0 16,7 0 1-16,-7 0 0 0,0 0 2 0,0 0 0 15,0 0 0-15,0 0-3 0,6 0 0 16,-6 0 1-16,0 0-1 0,0 0 2 0,0 0 5 16,0 0 2-16,7-4 0 0,-7 0 1 15,6 1-3-15,1-4-3 0,6-1-4 16,0-3-2-16,6-4-1 0,-6 1 2 16,7-4 1-16,6-1 1 0,-6 1-1 0,-1-4 0 15,7 0-1-15,-6 0 0 0,-1-4-2 16,1 4 0-16,-8-4 1 0,8 4 1 0,-7-3-1 15,1-1 0-15,-8 4 1 0,6-3-2 16,-4-1-1-16,-8 4 0 0,6-4 0 16,-6 4 0-16,0 1-3 0,0-1 2 0,0 3 0 15,0 1 3-15,-6-1-1 0,6 1 1 16,0 0 0-16,-8 3-1 0,8-3 2 0,0 3 0 16,-6-3 0-16,0-1-2 0,6 5 1 15,-6-4 1-15,-1 3-3 0,0-3-1 16,1-4 1-16,-1 7 2 0,1-3 0 0,0 0 0 15,-2-1 1-15,2 1 0 0,0-1-1 16,0 5 1-16,-1-1-1 0,7-3 0 0,-7 3-1 16,1 1 0-16,-1 2-2 0,1-2-2 15,-1 3-1-15,0 0-2 0,1 0 0 16,-6 0-1-16,4 4 2 0,-4-4 0 0,-1 3 2 16,-1-3 0-16,2 4 2 0,-2 0 0 15,-5 3-1-15,-1-3 1 0,1-1-1 0,6 5 4 16,-13 0-1-16,6-1-2 0,-5-1 1 15,-2 2 1-15,1-1-1 0,-6 4 0 16,-1-4 0-16,1 4 2 0,-1-3 2 16,-7 3-1-16,-5-4 0 0,6 4-1 0,-7-4 1 15,1 1 0-15,-1-1 0 0,1 4 3 16,-7-3 0-16,-1-1-1 0,2 0 0 0,-8 1-2 16,7-1-3-16,-1 0-2 0,2 1 0 15,-8-1 0-15,13 0 0 0,-5 1 2 16,-2-1 0-16,7 0 2 0,-5 1 0 15,5-1-1-15,7 0 2 0,-6 1 0 0,5-1 0 16,-5 0 0-16,6 1 1 0,-1-1-3 16,1 4-2-16,7-4-3 0,-7 1 0 15,-1-1 0-15,8 4-4 0,-7-3 2 16,6-1 2-16,-5 0 1 0,5 1 3 0,-7-1 0 16,8 0 2-16,-7 1 2 0,6-6 0 15,-5 6 0-15,5-4-1 0,-7 3 0 16,8-3 1-16,-7 3-1 0,6-3-1 15,1 0 1-15,6 3 0 0,-7 0-1 0,7-3-2 16,0 3-2-16,1 1-5 0,-2-1-7 16,1 1-6-16,0 3-6 0,0-4 0 15,0 0 2-15,-7 4 5 0,1-3 5 0,-1 3 6 16,1-4 6-16,5 4 3 0,-5-4 1 16,-1 4-1-16,1-3 0 0,-1-1 1 0,1 4 0 15,6-4 1-15,-7 1 0 16,1-1 1-16,5 4 0 0,-5-4-1 0,-1 1 0 15,7-1-2-15,-6 4 2 0,-1-4 0 16,1 1-3-16,-1 3 3 0,-6-4 0 16,7 4 0-16,-1-5-1 0,1 3 0 0,-8-2 0 15,1 4-1-15,0-4-1 0,0 0 0 16,0 4 1-16,-6-4-1 0,5 1 1 16,7-1-1-16,-5 1 2 0,5 3 1 15,7-4 0-15,0 4 0 0,0-3 0 0,7 3 0 16,5-4 0-16,1 4-2 0,1 0 1 15,-2 0 0-15,8-4 1 0,0 4-2 16,-1 0-2-16,7 0 0 0,-7 0 0 16,7 0-2-16,-6 0-1 0,6 0 0 0,0 4 1 15,-7-4 0-15,7 0 0 0,0 4 2 16,0-1-1-16,0 1 3 0,0 3-1 16,0 0 1-16,0 1 1 0,0 3 1 0,0-4 0 15,0 1 0-15,-6 3 0 0,6 0 1 16,-6 3 0-16,-2 1-1 0,2-1 2 15,0 5-1-15,0-1-2 0,-8 1 1 0,1-1 0 16,0 0 1-16,0 4-2 0,-7 0 2 16,8 0 0-16,-8 0-1 0,1 4 0 15,-1-1-1-15,0 1 1 0,1 0 0 16,-1-1 2-16,0 2-2 0,1 1 1 0,6-3 1 16,-6 1 0-16,-1 4 0 0,7-5-2 15,-7 1 2-15,8-1 0 0,-2 1 0 16,2 0-1-16,-2-4 1 0,8 3 0 0,-1-2-1 15,-5-5 0-15,5 4 0 0,0-4-1 16,7 0 0-16,-6-3 0 0,6-4 0 16,-6 0 0-16,6-1 0 0,0-1 0 15,0-2 0-15,-8 0 0 0,8-3 0 0,0 0 0 16,0-1 1-16,0 1 0 0,0-1-2 16,-6 1 2-16,6 0-1 0,0-4 0 15,0 7 0-15,-6-3 0 0,6-1 1 16,0 1-1-16,-7 3 1 0,7-3-1 0,0 3 1 15,-6 1 1-15,6-1-2 0,0-3 1 16,0 3 0-16,6 0 0 0,-6-3-1 16,0 3 0-16,0-3 0 0,0-1 0 15,7 1 0-15,-7 0 0 0,0-1 0 0,6 2-1 16,-6-5-1-16,0 4 2 0,6-4 1 16,-6 3 2-16,14-3 2 0,-8 0 4 15,14 4 1-15,-1-4 1 0,1 0-2 0,0 0-2 16,6 0-2-16,-1 3-2 0,1-3-3 15,-6 4 1-15,13-4-1 0,-7 3 0 16,0-3 0-16,-1 4 1 0,2 0 0 16,5-1 2-16,1 1 2 0,-1-1 1 0,2 1 3 15,5 0 0-15,-1 0 3 0,1 3-1 16,7 0 1-16,-1-3-2 0,-5 3-1 16,12 1 0-16,-6-1-2 0,-1 0 2 15,1 0-1-15,-1 4-1 0,1-3-1 0,-1 0-1 16,-6-2 1-16,7-2-3 0,-13 4-1 15,5-1 0-15,-5-3 0 0,-7 3 0 16,0-4 0-16,-6 1 3 0,-7 0 6 16,0-4 11-16,0 4 13 0,-7-1 11 0,1-3 6 15,-1 0 2-15,1 0-6 0,-7-3-9 16,0-1-13-16,-7 0-13 0,7 0-7 16,-6 1-4-16,6-1-3 0,-7 1-19 0,7 3-35 15,-6-4-51-15,0 4-62 0,-1 0-82 16,-6 0-39-16,-13 4-5 15,-1-1 23-15</inkml:trace>
  <inkml:trace contextRef="#ctx0" brushRef="#br0" timeOffset="-9788.63">1504 6667 19 0,'6'-11'91'0,"-6"4"-1"15,0-1-4-15,0-2-6 0,0 2-6 16,0 5-10-16,0-5-12 0,0 5-9 0,-6 0-10 16,6-1-7-16,0-1-8 0,-6 5-8 15,6 0-4-15,-7 5-6 0,-6-1-3 0,7 2-1 16,-8 5 1-16,1 0 0 0,1 4 3 0,-8 0-1 15,6 3 1-15,-5 4 0 0,6 3 0 16,-6 5 0-16,5-1-2 0,2 4 1 16,-8 4-1-16,7 0 1 0,-7 6 1 0,8 2 0 15,-2-2 0-15,8 1 2 0,-7 4 2 16,7-4 1-16,-8-4-2 0,14 0-1 16,-6-3 0-16,6-1-2 0,0-2-1 15,6-5 0-15,-6-3 1 0,14-5 4 0,-8 1 5 16,13-7 6-16,1-3 6 0,6-5 5 0,0-7 5 15,7 0 2-15,6-7-4 0,-1-5-4 16,9-3-5-16,4-7-6 0,-5 1-5 0,7-9-2 16,-2 5-3-16,1-9-1 0,1 5-3 15,-2-4-2-15,-5 4-5 0,-7-4-5 0,0 4-7 0,-7 0-7 16,-5 3-13-16,-1 0-20 0,-13 1-24 16,0 3-28-16,0 3-35 0,-6 1-22 15,-7 0-2-15</inkml:trace>
  <inkml:trace contextRef="#ctx0" brushRef="#br0" timeOffset="-9527.37">1537 6620 23 0,'-20'-8'79'0,"7"2"9"0,-7 2 4 0,8-4 0 15,5 4-5-15,-6 0-16 0,6 1-21 0,7-1-18 16,7 4-12-16,-1-4-6 0,8 1-6 16,-2-1-2-16,14 4 0 0,1-3 0 0,-1 3-1 15,6-4-1-15,1 4-1 0,-1 0-1 0,-5 0-2 16,5 4-7-16,-6-4-8 0,-1 3-11 16,-5 1-10-16,-6-1-10 0,5 5-15 0,-13-1-21 15,1 5-31-15,-7-2-18 0,-13 5-3 16</inkml:trace>
  <inkml:trace contextRef="#ctx0" brushRef="#br0" timeOffset="-9353.92">1198 7089 21 0,'0'3'88'0,"0"-3"-19"0,13-3-9 15,0-5-8-15,6 1-5 0,7-4-2 0,0-4-8 16,7 3-9-16,-7 2-12 0,7-1-7 15,-7 4-11-15,0 0-14 0,7-1-18 16,-7 4-17-16,-1 1-24 0,9 0-33 0,-2-1-14 16</inkml:trace>
  <inkml:trace contextRef="#ctx0" brushRef="#br0" timeOffset="-9102.81">2123 6634 45 0,'6'-25'105'0,"0"2"-11"15,-6 2-16-15,0 2-13 0,0 1-10 0,0 7-8 16,0-4-12-16,0 8-11 0,0 3-8 0,-6 1-8 16,0 6-6-16,-1 5-3 0,0 3-1 15,1 11 1-15,0 0 1 0,-1 7 1 0,1 0 0 16,-1 8-1-16,0-1 1 0,7 5 0 16,-6-1-1-16,0 4 0 0,6 4 1 0,-7 0 0 15,7-1 1-15,-7 4 1 0,7-7 2 0,0 4-2 16,0-4 0-16,0-4-1 0,0-3-4 15,0-4-9-15,0 0-13 0,0-4-23 16,7-3-29-16,0-8-33 0,-1 0-27 0,0-7-8 16</inkml:trace>
  <inkml:trace contextRef="#ctx0" brushRef="#br0" timeOffset="-8794.19">2514 6833 33 0,'12'-19'78'0,"1"4"-9"0,-6 1-10 16,0 2-8-16,-1 2-8 0,0 3-5 0,-6-1-7 16,8 4-8-16,-8 0-8 0,-8 4-7 0,8 4-5 15,-12 0-1-15,-2 7 0 0,1 0-2 16,-13 4 0-16,7 3 0 0,-13 0-2 0,6 4 1 16,-1 0-1-16,-5-1 1 0,-1 6 0 15,7-5-1-15,-6-4 0 0,12 4-1 0,-6-4 1 16,13-3 0-16,-7-1 0 0,14 0 1 15,-1-2 1-15,1-1 0 0,6 0 3 0,6-3 2 16,7 3 2-16,7-8 2 0,0 1 2 0,5-4-2 16,8 0 0-16,-7 0-2 0,6-4-2 15,1 1-2-15,-7 3-4 0,0-4-7 0,0 4-10 16,-6 4-10-16,-1-4-18 0,1 0-16 16,-1 3-18-16,1-3-16 0,-6 4-16 0</inkml:trace>
  <inkml:trace contextRef="#ctx0" brushRef="#br0" timeOffset="-8486.63">2956 6847 83 0,'7'-19'99'0,"-7"1"-7"0,0-1-11 16,-7 5-16-16,1 3-22 0,-8 1-12 16,8-2-12-16,-13 8-8 0,-1 2-4 0,0 4-4 15,1 2 0-15,-7 0-1 0,6 7-1 16,0 0-1-16,2 0-1 0,4 3-1 15,1 1-1-15,7 0 0 0,0 3-1 0,6 0 2 16,0 0 2-16,6 5 0 0,0-5 0 0,7 4 0 16,1-4 1-16,4 5 1 0,-4-2-2 15,6 1 0-15,-1 0 0 0,-6-3 1 0,0 3-1 16,-7-4 0-16,1 0 0 0,0 0 1 16,-7 1 1-16,-7-4 0 0,0-1 2 15,-5 4 1-15,5-7 1 0,-6 0-1 0,0 0 1 16,7-3-2-16,-8-1 0 0,8-3-4 15,6-1-15-15,-6-3-27 0,12-7-34 0,0 0-39 16,8-8-26-16,5-7-10 0</inkml:trace>
  <inkml:trace contextRef="#ctx0" brushRef="#br0" timeOffset="-7020.84">3360 6602 34 0,'20'-45'106'15,"-1"9"-8"-15,-6-1-13 0,-6 7-11 16,-1 5-13-16,-6-1-12 0,6 8-16 0,-6 0-12 15,-6 7-8-15,6 0-5 0,-6 7-4 16,6 4-4-16,-7 4-1 0,-6 11-1 16,7 3 1-16,-7 4 0 0,-1 11 1 0,8 0 0 15,-7 11 1-15,0 0 0 0,0 4-1 16,0 3 1-16,6 0 0 0,-5 4-2 16,5-4 0-16,0 4 2 0,1 0 3 0,-1-4-1 15,1 0 1-15,6-3 0 0,-6-4-3 16,6-4-5-16,0-3-4 0,0-8-6 15,0 1-4-15,-7-12-1 0,7 0-3 0,0-3-6 16,0-8-8-16,-7-3-5 0,1-8-6 16,0-3-5-16,6-8 5 0,-8-7 7 15,2 0 14-15,6-3 18 0,0-4 20 0,0 3 14 16,0-3 8-16,0 3 6 16,6 0 3-16,2 1-3 0,-2 3-7 0,0 3-4 15,8 1-5-15,-2-4-2 0,8 4-1 0,6 3-3 16,0-4-3-16,0 2-2 0,7-3-4 15,5 2-3-15,-5 1-1 0,7 2-2 0,-2-4 0 16,-5 1-1-16,-7 7-1 0,7-4 1 16,-13 5-4-16,5 3-1 0,-12-1-4 15,0 4 0-15,1 4-1 0,-8 0-2 0,0 4 4 16,-6 7 2-16,0 3 3 0,0 1 0 16,-6 7 1-16,0 1 1 0,-1 2-1 0,0 1 0 15,1-1 0-15,-1 1 0 0,7-1 1 16,0-2-1-16,-6-2 0 0,6 1 2 15,0 0-1-15,0-3-1 0,6-5 1 0,-6 1 2 16,0-4 3-16,0-4 4 0,0 0 3 16,0-3 2-16,7-4-1 0,-7-4 1 15,0-3-2-15,0-4-6 0,0 0-3 0,0-7-2 16,0 0-1-16,0-8-1 0,0 4 0 16,-7-3 0-16,7 2 3 0,0 1 3 0,0 0 0 15,0 4 2-15,0 4 0 0,0-2-1 16,7 6-2-16,-7-1-1 0,13 0-2 15,0 3-3-15,7 1 1 0,-1 0 0 0,1-1-1 16,6 5 0-16,0-1 1 0,-1 0 0 16,8 0 2-16,-1 1 1 0,2 3 0 0,-9-3-1 15,1 3-2-15,-6-4 0 0,0 4-2 16,-7 0-2-16,-1 0 0 0,-5 0 0 16,0 4 0-16,-7-1 2 0,-7 0 1 0,-6 1 0 15,0 4 1-15,0 3 1 0,0 0-1 16,-7 0 0-16,8 0 0 0,-8 0 0 0,7 3 0 15,7-2-1-15,-8-1-1 16,8 3 2-16,6-3 0 0,-6 0 1 0,6 0-1 0,6 0 1 16,0-4 1-16,0 1 1 0,8-5-1 15,-1 1 1-15,0-4 2 0,6-7-1 16,1 3 0-16,0-7 0 0,-1 0-1 0,1-4 0 16,-1-3-1-16,1-1 0 0,-8-3 3 15,2 1 7-15,-2 2 9 0,-4 1 8 16,-2 3 4-16,0 1 1 0,-6 3-3 0,0 4-8 15,0 3-9-15,-6 4-7 0,0 4-7 16,-2 6-1-16,2 2 0 0,0 2 0 16,-8 4-1-16,8 1 2 0,6-1-1 0,-6 4-3 15,6-3-4-15,6-1-4 0,-6 0-6 16,6-3-4-16,-6-4-5 0,7 0-3 16,0 0-1-16,-1-4-2 0,0-4-3 0,2-3-4 15,4-6-1-15,1-2 0 0,0-7 3 16,0 1 4-16,7-12 5 0,-7 1 7 0,6-9 7 15,-6-6 5-15,7-4 1 0,0-7 3 16,-1 0 5-16,1-4 4 0,-8 0 6 0,8 0 7 16,0 7 8-16,-7 1 9 0,-1 6 5 15,2 5 2-15,-1 6 1 0,-7 5-8 16,1 3-6-16,-1 3-7 0,1 8-9 0,-1 0-5 16,1 8-4-16,0 6 0 0,-1 0-1 15,-6 9 0-15,6 3 2 0,1 6 2 0,-7 5-1 16,0 7 2-16,-7 4 1 0,1 3 0 15,0 3 0-15,-1 6-2 0,-6-2-2 16,0 4 2-16,0-3 2 0,0 0-2 0,-1-1-2 16,2-2 0-16,-1-5 1 0,6-4-3 15,-6-2-3-15,7-9-2 0,6 1-6 16,-6-4-6-16,6-4-5 0,0-3-4 0,6-8-3 16,0 3-7-16,7-10-1 0,7 0-3 15,0-7 1-15,-1 0 2 0,7-8 4 16,6 1 8-16,-6-8 7 0,7 4 8 0,-1-8 5 15,1 3 3-15,-7-2 4 0,7 0 8 16,-7-1 9-16,-6 1 12 0,5 3 10 16,-11-1 9-16,4 1 9 0,-4 4 1 0,-1 3 4 15,0 1 0-15,-6-1-2 0,-1 4-1 16,0 0-1-16,-6 4-3 0,8 0-12 0,-8-1-11 16,-8 5-10-16,8 0-12 0,-12-1-10 15,-1 4-6-15,-7 4-3 0,-6-1 2 16,0 4 0-16,-1 4 2 0,-5 3 0 0,-1-2 1 15,7 6 0-15,-6 0-1 0,7 0 2 16,-2 1-3-16,7 3 0 0,1 0-2 0,6-1 2 16,7 2-4-16,-1-1-3 0,7 0 1 15,7-4-1-15,-1 1-1 0,14-1 0 16,5-8 1-16,9 2 2 0,-2-5-5 0,1 0-13 16,-1-7-18-16,1 4-29 0,-1-4-36 15,-13 0-53-15,1 0-36 0,-8 0-6 16,2-4 8-16</inkml:trace>
  <inkml:trace contextRef="#ctx0" brushRef="#br0" timeOffset="-6135.7">6083 6481 144 0,'13'-19'125'0,"-1"1"-13"0,2-1-20 15,-8 1-16-15,0 0-11 0,1 3-6 16,-7-3-5-16,0 3-10 0,7 4-4 16,-7-3-4-16,0 6-1 0,0-3-7 0,0 4-8 15,-7 3-5-15,0 1-8 0,-12 6-7 16,0 1-3-16,-14 10-2 0,-6 0 2 16,-7 13 0-16,1-1 3 0,-7 6-5 15,-1 5 3-15,8 0 2 0,-1 3-3 0,7-3 1 16,0-1-1-16,13 1 2 0,0 0-2 15,6-1-1-15,7-3-2 0,7 0-1 16,6-4 1-16,13-3-1 0,0-4 0 16,14-4 2-16,5-3 4 0,7-7 0 0,0-2 1 15,13-6 3-15,0-4-1 0,0-3 0 16,0-4-2-16,1-3 1 0,-2-1 1 16,2-3-2-16,-8-4 0 0,1 0 2 15,-7 4 6-15,-7-3 5 0,-6 1 7 0,1 6 4 16,-8-1 3-16,-6 1-1 0,0 6-4 15,-6-3-7-15,-1 4-9 0,1 3-6 16,-1 0-4-16,-6 4-1 0,-6 4-2 16,6 4 0-16,-7-1 0 0,1 4 2 0,-1 0-2 15,7 3-3-15,-7 1 0 0,1 0-6 16,0 3-5-16,6-3-6 0,0-1-10 16,-7 1-11-16,7 0-17 0,0-1-16 0,0-3-20 15,0 0-22-15,0-3-13 0,0-1-15 16,0-3 3-16</inkml:trace>
  <inkml:trace contextRef="#ctx0" brushRef="#br0" timeOffset="-6018.75">6402 6539 119 0,'0'-26'131'0,"6"4"-31"0,-6 8-28 16,0-4-24-16,6 6-21 0,-6 1-13 0,8 4-18 15,-2 3-19-15,0 4-21 0,7 4-31 16,-6 3-38-16,-1 1-19 0</inkml:trace>
  <inkml:trace contextRef="#ctx0" brushRef="#br0" timeOffset="-5557.05">6578 6543 77 0,'6'0'150'0,"-6"0"-46"0,0 0-37 0,0 3-23 16,0 1-17-16,0 0-12 0,0 7-4 15,-6-4-2-15,6 7 1 0,-7 2 0 0,7 2 0 16,-7 3-2-16,7 2-1 0,0-5-3 15,-6 4 0-15,6-4-1 0,6 0-1 16,-6 1 3-16,0-5-4 0,7 1 0 16,-7-4 1-16,0 0 1 0,7-4 4 0,-7-3 1 15,0 0 3-15,6-4-1 0,-6-4 2 16,6-3-2-16,-6-4-5 0,7-4-2 16,-7-3-1-16,6-4 0 0,-6 0 0 15,7 3 2-15,0-3 1 0,-7 1-1 16,6 2 5-16,0 1 2 0,-6 3-1 15,7 0-1-15,0 4-2 0,-7 4-1 0,12 0-4 16,-5 0-2-16,13-1-2 0,-8 5 0 16,8-1 2-16,0 0 0 0,-1 4 0 0,1-3-2 15,6 3 2-15,-7 0-1 0,1 3-2 16,0-3 0-16,-1 4-3 0,-6-4 2 16,0 4-2-16,1 3 1 0,-8-3 0 0,0 6 2 15,0 1 0-15,-6 5 2 0,0-2 1 16,-6 4 0-16,0 4 2 0,-8 0 1 15,2 0-2-15,-1 4 0 0,6-4 0 16,-6 0 0-16,0-4 0 0,6 4-2 0,1-4-5 16,0-3-10-16,-1 0-16 0,0 3-21 15,7-8-19-15,0 6-21 0,0-5-27 16,0-1-18-16,0-2 2 0</inkml:trace>
  <inkml:trace contextRef="#ctx0" brushRef="#br0" timeOffset="-5398.79">6917 6462 111 0,'6'-18'104'16,"-6"-1"-18"-16,6 5-20 0,0-1-21 16,-6 4-19-16,7 4-18 0,-7 0-19 0,7 3-14 15,-1 4-21-15,-6 4-29 0,7-1-33 16,-1 4-14-16</inkml:trace>
  <inkml:trace contextRef="#ctx0" brushRef="#br0" timeOffset="-3888.86">7828 6063 50 0,'0'-25'87'16,"-7"2"-3"-16,7 5-8 0,0 4-10 0,-6-2-13 16,6 5-8-16,0 4-16 0,-6 0-15 15,6 3-8-15,0 4-5 0,-7 8 3 0,7 2 3 16,-7 9 4-16,1 6 5 0,0 9 2 15,-2 9 1-15,-4 5-3 0,5 11-2 16,-6 7-4-16,0 0-2 0,1 7-2 16,-2-3-2-16,1-5-1 0,7 1 1 0,-8-7 0 15,8-8-1-15,-7-7 0 16,6-3 1-16,1-9 8 0,6-2 18 0,-6-9 19 16,-1-3 12-16,7-2 5 0,-7-9 2 15,7-3-7-15,0-4-20 0,-6-7-21 16,6-4-15-16,0-5-10 0,6-5-6 15,-6-4-7-15,14-2-2 0,-8-6-2 0,14 0 3 16,-8 0 2-16,8 1 3 0,-1-2 3 16,1 5 2-16,0 0 4 0,-7 7 0 0,7 0 0 15,-8 4 0-15,2 3-1 0,-2 0-2 16,8 8-1-16,-7 4-1 0,7 3-1 16,-8 3 2-16,8 4 0 0,-7 12 2 15,7-1 1-15,-8 8 2 0,2 3 0 0,-8 4 1 16,1 4 3-16,-1-5-1 0,-6 9 1 15,-6-4 1-15,-1-1 1 0,-6-2 1 16,-6-2 1-16,-7 1 2 0,-1-4 0 16,-5-3-1-16,-1-4 0 0,7-4 2 0,-6-3 1 15,5-1 2-15,1-10 3 0,1 0-2 16,5-8-2-16,14-4-6 0,-1-2-7 16,7-5-7-16,7-7-5 0,5-3-2 15,8-1-1-15,7-8 2 0,-2 6 5 16,7-2 3-16,-5 1 2 0,5 0 1 0,-6 3 3 15,7 0-1-15,-7 4 0 0,0 1 1 16,0 2 1-16,1 4 0 0,-1 1 1 0,-7-1 1 16,7 5-1-16,-6 2 0 0,-8 4 0 15,8-3-4-15,-7 7 0 0,0 3 0 16,-6 5 1-16,5 0-1 0,-12 6 1 0,7 1 4 16,-7 7 0-16,-7 3 0 0,1 1 0 15,0-1 0-15,-1 2 1 0,0-2-1 16,-5 0 2-16,5-3-2 0,7-3 0 15,-7-5 1-15,1-3 5 0,6 1 3 0,0-10 1 16,6 7 3-16,1-9 0 0,0-9 0 16,5 2-3-16,2-7-3 0,5-4-1 15,1-4 1-15,-1-4-1 0,0-3 0 16,8-1 0-16,-7 1 0 0,-2 0-2 0,-4 0 3 16,5 7 1-16,-12 0-1 0,6 7-2 15,-7 0-2-15,1 8 0 0,-7 3-4 16,0 8-3-16,0 3 0 0,-7 4 1 15,1 5 2-15,-7 5 0 0,6 1 0 0,1 4-1 16,-1-1-3-16,1 1-2 0,0 0-6 16,12-5 0-16,-6 1-4 0,13-3-3 15,0 0-7-15,0-9-6 0,7 1-4 0,-1-4-4 16,1-7 0-16,6 0 6 0,0-3 6 16,0-1 10-16,-7-3 9 0,1-7 7 15,-1 2 7-15,1-3 4 0,-8-3 5 0,2 0 4 16,-8 0 9-16,8-1 1 0,-8 1 2 15,-6 3-1-15,0 0-4 0,0 5-6 16,-6 2-11-16,-8 1-2 0,2 0-8 16,-8 7 0-16,7 0-2 0,-7 3 2 0,0 5 1 15,8-1-2-15,-8 4 1 0,7 0-2 16,0 3 0-16,6 1-2 0,1 1 0 16,6-2 0-16,0 0-2 0,6 1-1 15,1-1 1-15,0-3 2 0,12-3 0 0,-6-1 3 16,6-3 3-16,1-4 2 0,6 0 2 15,-7-4 3-15,1-3 0 0,6-1 1 16,-13-3 3-16,7 1 4 0,-7-2 3 16,0 2 1-16,0-1 4 0,-6 3-2 0,-1 2-6 15,1-3-4-15,-7 6-7 0,0 6-3 16,-7 1-6-16,7 3-1 0,-13 5 3 16,0-1 1-16,7 7-3 0,-8-4-8 0,2 5-12 15,-2 0-21-15,8-5-24 0,-1 4-19 16,7-7-31-16,0-1-27 0,0-6-7 15</inkml:trace>
  <inkml:trace contextRef="#ctx0" brushRef="#br0" timeOffset="-3456.2">9097 6110 137 0,'8'-33'106'0,"-2"8"-26"16,0 3-26-16,-6 3-21 0,0 5-14 0,0 6-9 15,0 8-8-15,0 4 0 0,-6 11 2 16,0 3 0-16,-2 8 2 0,2 7 1 16,0 7 0-16,-7 3-1 0,0 9 0 15,6 3-2-15,-5 4 1 0,-2-1 0 0,2 4-1 16,4-6-1-16,-4-1 3 0,5 0-3 16,1-11 1-16,-1-4-1 0,0-4 6 15,1-6 10-15,6-9 7 0,-6-2 8 0,6-4 1 16,6-7 0-16,-6-8-2 0,6 0-13 15,1-12-9-15,6 1-4 0,0-4-5 16,1-7-1-16,4 1-2 0,2-5 0 16,0-4 0-16,5 5-1 0,-5-1-1 0,-7 4 1 15,7 1-1-15,-7 2 0 0,0 4 0 16,0 4-1-16,0 0 3 0,-6 4 0 16,-1 3-3-16,8 1 0 0,-8 6 1 15,0 1 0-15,0 7-3 0,1 4 2 16,-7-1 2-16,0 4 1 0,7 5 1 0,-7-2 0 15,-7 2 1-15,7-2 1 0,0 1-1 16,0-3-1-16,0 3-2 0,0-4-10 16,0 1-19-16,-7-1-32 0,7 0-53 0,0-3-35 15,0 3-17-15</inkml:trace>
  <inkml:trace contextRef="#ctx0" brushRef="#br0" timeOffset="-3286.54">9710 6806 26 0,'7'-3'175'0,"-1"-5"8"0,-6 1-57 0,7 0-41 16,-7 3-35-16,0-3-37 0,-7 3-45 16,7 1-58-16,-6 3-48 0,-7-4-26 15,0 4-9-15</inkml:trace>
  <inkml:trace contextRef="#ctx0" brushRef="#br0" timeOffset="-1972.81">977 8004 85 0,'-8'-3'93'0,"2"3"-22"0,6 0-22 0,0 0-15 15,0-4-2-15,14 4 0 0,-2-4 2 0,8-3 6 16,13-4 6-16,6 0 0 0,13 0-2 16,-1-7-6-16,15 3-7 0,12 1-7 15,-7-6-7-15,14 6-4 0,6 0-5 0,1 3-2 16,-1 0-1-16,0 0-2 0,-6 4-1 16,6-1-1-16,-7 1 1 0,1 3-2 0,0-3 4 15,6 3-1-15,-6-3 1 0,6 0 3 0,7-1-2 16,6-4 0-16,7-2-1 0,6 0 1 15,7-4 1-15,0-4 0 0,-1 0 1 16,7-1 3-16,0 2 1 0,8-2 0 0,-2 2-1 16,0-1-3-16,2 3 0 0,-2 1-2 15,-5 4-3-15,-7-1-2 0,-8 1 0 16,2-2 0-16,-7 2 2 0,-7-1 0 0,0 4 1 16,0-3 2-16,0-1 1 0,7 0 4 15,0-3 1-15,-1 0 6 0,2 4 4 16,-2-9 3-16,1 5 1 0,0-1 0 0,-1-3 0 15,-6 0-4-15,7 4-1 0,-7-4-5 16,7 4-2-16,0-4-2 0,-1 3-6 0,-5 5-1 16,5-4-3-16,1 3-1 15,-7-3 0-15,1 3 0 0,-1-4 0 0,-7 5-1 16,1-1 2-16,-7 1 0 0,0-1 3 16,-6 0 0-16,-6 4 0 0,-8 0 0 0,-6 0 0 15,0 4-3-15,-6 0-1 0,0 0 0 16,-1-2 0-16,-6 7 0 0,0-3 0 15,7 2-1-15,-7-1 1 0,0 0 0 16,-6 1 1-16,-1 3-1 0,1-4 1 0,-7 4 1 16,-7-3-1-16,1 3-2 0,-1 0 1 15,-6 0 0-15,7-4-1 0,-1 4 1 16,8 0 0-16,-1 0 0 0,0-3 2 0,13 3-1 16,-7 0-1-16,14-4 0 0,-6 4 1 15,5 0 2-15,7-4-1 0,0 4 1 16,0-4 2-16,0 4-4 0,0-3-1 15,8 3 0-15,-8-3 0 0,-7 3 0 0,1-5 0 16,-14 5 0-16,1 0 0 0,-7 0 3 16,-13-3 8-16,1 3 7 0,-9 0 6 15,2-4 3-15,-7 4 1 0,-7 0-2 0,2-4-7 16,-8 1-8-16,6-1-6 0,-6 4-2 16,0-4-1-16,0 4 0 0,0-3-1 15,0-1 1-15,0 4 0 0,0 0-2 16,0 0 0-16,0-4-7 0,-6 4-11 15,6 0-23-15,-8 0-34 0,-4 0-43 0,-1 4-74 16,-7 0-46-16,-6 3-14 0,-7-3 8 16</inkml:trace>
  <inkml:trace contextRef="#ctx0" brushRef="#br0" timeOffset="10222.05">1367 8437 24 0,'7'-11'58'0,"-7"4"-5"0,0 3-8 16,0-4-8-16,0 1-7 0,-7 3-6 15,7 1-6-15,-7-5-6 0,1 5-5 0,0-1 0 16,0 0-3-16,-2 1-1 0,2 3-1 15,-7-4 1-15,0 0-1 0,0 4 2 16,0-4 1-16,0 4 0 0,0 0 1 16,-7 0-1-16,8 4-1 0,-8 0 1 0,0 0-3 15,1 3 3-15,-1 0-3 0,0 4 1 16,1 4-1-16,0 0-1 0,-1-1-1 0,-6 4 1 16,7 5 0-16,-1-1 2 0,-7 0-1 15,8 3 1-15,0 1-2 0,6-1-1 0,-7 5 0 16,7-1-1-16,0 0 1 0,7 1-1 15,-1-1 3-15,1 0 0 0,-1 1 0 16,7-5 0-16,0 4 0 0,0-7 0 0,7 5-1 16,-1-6 0-16,7 1 1 0,-6-4 4 15,6 1 2-15,-1-5 2 0,8-3 3 16,-7 0 2-16,7 1-1 0,0-5 0 0,6-3-3 16,-7-4-1-16,7 0-3 0,-6-4-1 15,6 1-3-15,-1-5-1 0,2-4-2 0,-1-2 0 16,0-1-4-16,-6-3 1 15,5-4-1-15,1 0-1 0,-6-3 3 0,6 2 0 16,-7 1 5-16,-5 1 7 0,-2-1 5 0,2-1 5 16,-1 9 5-16,-1-4 9 0,-4 3 5 0,-2 4 2 15,0 0-1-15,0 4-1 0,2-4-6 16,-8 7-8-16,0 0-12 0,6 1-8 0,-6-1-6 16,0 4-3-16,0 0-3 0,0 4 0 15,6-1 2-15,-6 5 1 0,0 3 2 0,0 0 0 16,0 4 1-16,0 3-1 0,0 0-1 0,0 0 2 15,0 1 0-15,0-1 0 0,0 0 1 0,0 0 0 16,0-2 2-16,0-2 0 0,0-3-2 16,0 3-1-16,0-6-4 0,0-1-3 0,7 1-2 15,-7-5-2-15,0 1 2 0,0 0 2 16,6-4 1-16,-6-4 0 0,7 0-4 0,-7-7-3 16,7-4-4-16,-1-2-3 0,-6-5 2 0,6-5 3 15,1 2 6-15,0-4 3 0,-1-4 3 16,-6 4 5-16,0-1 6 0,6 4 5 0,-12 1 5 15,6 3 1-15,0 4 1 0,-6-2 2 0,6 6-5 16,-7 3-4-16,7 1-5 0,0 2-2 16,0 4-3-16,0 1-4 0,0 6 0 0,0 1 1 15,7 0 1-15,-1 3 0 0,0 4 1 16,7-4-2-16,1 4-2 0,6-2-3 0,-8-3-1 16,8 2 2-16,-1-1 1 0,1-3 0 15,-1-1 3-15,-6 1 1 0,0-1 1 0,1-3 0 16,-2 4 2-16,-6-4 0 0,2 4 2 0,-2-4-2 15,-6 4 0-15,6-1-2 0,-6 1-2 16,0-1-1-16,0 5-1 0,0 3-1 0,0 3 2 16,0 1 2-16,-6 3 0 0,6-3-1 0,0 7 1 15,0-4 0-15,0 1 0 0,0-1 0 0,0-3 0 16,0-1 0-16,6 1-1 0,-6-4-1 16,0 1 1-16,7-6-2 0,-7 2 3 0,0-4 3 15,0-1 2-15,0-3 2 0,0 0-1 16,0-3 1-16,0-5-4 0,0 0-1 0,0-3 0 15,0-3-2-15,0-1 0 0,0 1 0 16,0-1 0-16,0-3 0 0,6 3 0 0,-6-3 0 16,0 0 0-16,7-1 0 0,0 4 0 0,-1-3 0 15,0 3-2-15,0 1 1 0,2 3-1 16,-8 0 0-16,6 3 1 0,0 1-2 0,-6 0 1 16,7 3 1-16,0-3 1 0,-7 3 0 15,13 1 0-15,-7 0 0 0,0 3 0 0,-6-6 0 16,14 6 0-16,-8-3 0 0,0 3 0 0,1 0 0 15,0 0 0-15,-1 3-2 0,1 3 0 16,6-3 1-16,-7 4 0 0,1 0 1 0,-1 1-1 16,0 2 1-16,2 5 2 0,-8 0 0 0,6-1 1 15,-6 1-2-15,6 0 1 0,-6 3-1 16,0-4-1-16,0 2 0 0,0-2-1 0,0 0 1 16,0-2 0-16,0-1-2 0,7 0 2 15,-7-4-1-15,0 0 1 0,0-3-2 0,6 3-2 16,-6-7 1-16,0 4-1 0,7-1 0 0,-7-3 0 15,7 0 2-15,-1 0 2 0,0-3 2 16,8-1-2-16,-8-7 2 0,7 4 1 0,0-8-1 16,0 4 1-16,0-4 0 0,0 1 2 0,-7-4-1 15,8 3 3-15,-8 0 4 0,1 4 2 16,-1 0 3-16,0 0 0 0,-6 4 3 16,7 0-4-16,-7 3-1 0,7-3-3 0,-7 3-5 15,0 4-3-15,0-4-5 0,0 4-1 0,0 0-1 16,0 0-2-16,0 0 0 0,0 0 0 0,0 4 1 15,0 3 2-15,-7 1 0 0,0 6 0 16,7-3 3-16,-6 4 0 0,6 4 0 0,-6-1 0 16,-1 0 0-16,7 4 1 0,-6-4-1 0,-1 4-1 15,7-4 0-15,-7 1-1 0,7-5-1 16,0 2-2-16,-6-6-2 0,6 5-6 0,0-8-12 16,0 4-13-16,0-7-26 0,-6 3-48 15,6-7-42-15,-7 0-17 0,0 0 1 0</inkml:trace>
  <inkml:trace contextRef="#ctx0" brushRef="#br0" timeOffset="10352.87">2005 8454 27 0,'7'-14'95'0,"-7"0"-19"0,0 3-19 0,0 0-19 16,7 3-14-16,-1 1-9 0,1 3-7 0,5 1-5 15,2 3-14-15,5 3-22 0,-6 1-33 16,6 0-31-16,1 7-15 0</inkml:trace>
  <inkml:trace contextRef="#ctx0" brushRef="#br0" timeOffset="10917.85">1967 9876 107 0,'12'-14'102'0,"2"3"-11"0,-2-4-8 0,-5 0-8 15,0 5-11-15,-1 2-7 0,1 0-10 16,-1 2-9-16,0-2-13 0,-6 5-11 0,7-1-8 16,-7 0-7-16,0 4-3 0,0 0-4 0,7 0 0 15,-7 4 2-15,0 3 1 0,0 1 3 16,0 3 1-16,0 3 1 0,-7 4 0 0,7 5 0 16,-7-2 2-16,7 5 0 0,-6 3-1 15,0 1-1-15,-1 3 1 0,1-4 0 0,-1-3 0 16,0 3 0-16,1-3-1 0,6-8 0 15,-6 4 0-15,6-8-1 0,-8-3-2 0,8 1 2 16,0-1 0-16,0-7-13 0,0-1-37 0,0-3-57 16,-6 0-36-16,6-7-19 0,-6-4-11 0</inkml:trace>
  <inkml:trace contextRef="#ctx0" brushRef="#br0" timeOffset="11118.47">2044 9663 94 0,'7'-14'144'0,"0"3"-38"16,-1 1-27-16,-6 2-20 0,6 0-17 16,-6 2-13-16,0 1-14 0,0 2-8 0,0 3-5 15,0 3-4-15,0 6-1 0,-6-2 1 16,0 7 3-16,-8 4 0 0,2 1 1 0,-1 3-2 16,-1 3 0-16,2 0-1 0,-8 2-3 15,7-5-5-15,6 3-13 0,-6-3-17 0,7-3-24 16,-8 2-25-16,14-3-36 0,-6-2-14 15</inkml:trace>
  <inkml:trace contextRef="#ctx0" brushRef="#br0" timeOffset="11347.67">1895 10342 104 0,'13'0'112'0,"7"-4"-12"0,-1 1-17 0,7-4-19 16,0 3-23-16,7-4-16 0,-1 0-12 0,-6 1-9 16,7 4-6-16,-7-1-16 0,-7 0-16 0,7 1-20 15,-6 3-27-15,0 0-38 0,-8 0-17 0</inkml:trace>
  <inkml:trace contextRef="#ctx0" brushRef="#br0" timeOffset="11551.2">2611 10231 176 0,'7'-6'238'0,"-1"-2"15"0,0 1-77 0,2 0-52 16,-2 0-46-16,-6 3-50 0,6 0-49 16,-6 0-50-16,0 4-41 0,0 0-47 0,0 0-44 15,6 0-10-15,-6 8 11 0</inkml:trace>
  <inkml:trace contextRef="#ctx0" brushRef="#br0" timeOffset="12406.77">3308 9356 4 0,'7'-7'131'0,"-7"0"-30"0,-7-1-36 15,7 5-27-15,0 3-18 0,-7 3-8 16,1 5-6-16,0 3-2 0,-1 7 0 0,-6 7 3 16,6 8 3-16,-5 7 1 0,5 4-3 15,0 4-1-15,1 3 0 0,0 0-3 16,6 1-4-16,0 0 0 0,0-8 1 0,6 0 1 16,0-5 0-16,1-5 1 0,6-5 3 15,0-7 6-15,0-4 7 0,6-7 3 0,7-7 2 16,-6-11 1-16,7-4-1 0,5-8-6 15,-7-6-6-15,2-4-5 0,-1-5 0 16,0-6-5-16,-6 0-1 0,5-4 4 16,-5 3 8-16,0-2 10 0,-8 6 17 0,2 1 15 15,-1 6 12-15,-7 4 3 0,0 4-6 16,2 4-16-16,-2 3-21 0,0 5-17 16,-6 3-15-16,6 3-7 0,-6 8-4 0,0 3 5 15,7 3 4-15,-7 8 4 0,0 1 0 16,7 7 2-16,-7 3 2 0,6 1 0 15,1 2-1-15,-7 5 0 0,13-1-1 0,-6 2 0 16,-1-3-1-16,6 2-1 0,-4 0-2 16,11-7 1-16,-6-5 1 0,6-3 1 0,1-4 1 15,0-7 2-15,5-7 2 0,1-8 3 16,1-7 7-16,-1-7 7 0,0-7 5 0,0-6 5 16,-1-4 2-16,2-9 2 0,-1-4-3 15,-6-4-6-15,6-2-5 0,-7-2 0 16,1 2 1-16,-8 6 1 0,-4 4-5 0,-2 7-4 15,0 5-14-15,-6 2-22 0,0 8-27 16,0 7-30-16,-6 4-34 0,0 4-39 0,-2 3-50 16,2 8-18-16,0 0 1 0,-1 4 17 15</inkml:trace>
  <inkml:trace contextRef="#ctx0" brushRef="#br0" timeOffset="12814.16">4565 9488 52 0,'0'-3'166'0,"0"-1"-19"0,-7 1-22 0,7-1-17 15,0-4-11-15,-6 2-13 0,0 1-17 16,-1-2-18-16,7 3-16 0,-13 4-13 16,7-4-11-16,-1 8-7 0,-6 0-7 0,-7 3-1 15,7 4 2-15,-7 4 0 0,1 3 1 16,0 0 1-16,6 4 1 0,-7 4 0 15,7-1-2-15,6 2-3 0,1-6-1 0,-1 1-3 16,7 0-1-16,0-4-2 0,7 1 3 16,-1-8 0-16,1-4 6 0,12-4 0 0,1-3 4 15,6-7 1-15,1-4 1 0,5-3 1 16,-6-4-3-16,0-4 1 0,0-4 0 16,0 1 0-16,-6 2 4 0,-8-2 6 0,2 6 5 15,-1 1-1-15,-13 3 1 0,6 1-2 16,-12 6-4-16,6 5-7 0,-13-1-5 0,6 8 0 15,-6 3 0-15,7 4 2 0,-8 4 0 16,8-1 0-16,0 5 1 0,-1-1-2 16,7 0-8-16,-7 0-9 0,7 1-15 0,7-1-27 15,-7 1-32-15,7-5-39 0,-1 4-39 16,0-7-16-16,8-3 2 0</inkml:trace>
  <inkml:trace contextRef="#ctx0" brushRef="#br0" timeOffset="13134.94">4838 9543 128 0,'14'-15'166'0,"-8"4"-29"0,1 0-25 16,-1 4-28-16,-6 0-25 0,6 3-22 15,-6 1-17-15,8 6-13 0,-8 4-5 0,6 1-2 16,-6 10-1-16,6 0 2 0,-6 4 0 16,0 4-1-16,0-1 1 0,0 1-1 15,6-1-1-15,-6 2-2 0,0-2-4 0,0-3-5 16,0 1-6-16,0-9-2 0,0 1 1 15,0-4 1-15,0-4 0 0,0-3 2 16,0-4-4-16,0-8-6 0,0-3-4 0,7-3-1 16,-7-4 0-16,0-5 7 0,7-6 5 15,-1 0 10-15,1-1 4 0,-1 1 3 0,0-1 7 16,2 1 5-16,4 4 1 0,-6-1 0 16,2 4 3-16,4 3-2 0,-5 1-4 15,6 4-3-15,-6 3-2 0,5 0-1 0,2 3-4 16,-2 5-6-16,8-1-12 0,-7 0-13 15,7 4-21-15,-8 0-25 0,8 4-23 16,-1 0-19-16</inkml:trace>
  <inkml:trace contextRef="#ctx0" brushRef="#br0" timeOffset="13499.87">5307 9422 165 0,'7'-4'172'0,"0"4"-15"16,-1 0-30-16,-6 0-35 0,0 4-34 15,0 0-21-15,0-1-19 0,0 5-14 0,-6 3-4 16,-1 7 2-16,7 1-1 15,-7 2 2-15,1 1 0 0,-1 4 0 0,1 0-1 0,6 0-2 16,-7-1-1-16,7-3-1 0,-6 0 0 16,6-4-4-16,0 0-1 0,0-7-1 15,0 0-1-15,0-4 0 0,0 1-3 0,0-8 0 16,0-4-1-16,6-3-4 0,1-4-4 16,-1-4-4-16,1-3 4 0,-1-4 2 0,1-4 5 15,6 5 4-15,-7-5 4 0,8 0 3 16,-1 4 1-16,-1-3 0 0,2 3 2 15,-2 4 1-15,2-1 4 0,-1 1 3 0,6 3 0 16,-6 4 2-16,1 0 0 0,-2 4 1 16,1-1-2-16,0 5-1 0,0 3 2 15,1 7-1-15,-8-3-1 0,0 7-2 0,1 3 1 16,0 1-2-16,-1 7 1 0,-6 0-1 16,0 3 0-16,0 1-2 0,0 0-1 15,-6-1-12-15,6 5-21 0,-7-5-30 16,7 5-48-16,-7-5-41 0,7-6-22 0,0 2-3 15</inkml:trace>
  <inkml:trace contextRef="#ctx0" brushRef="#br0" timeOffset="13896.14">6108 9510 123 0,'20'-15'194'0,"-7"1"-19"0,0-1-44 16,-6 4-38-16,-7 0-28 0,0 0-26 15,-7 0-14-15,1 4-11 0,-8-1-8 0,2 1-4 16,-8 0-4-16,1 7-2 0,-1 0 0 16,-6 0-1-16,0 0 0 0,7 7 3 15,-7 0 0-15,6 1 1 0,0 3 1 16,1 0-2-16,-1 3 2 0,14 1-2 0,-7 0-2 16,6-1 2-16,0 1-4 0,7 0 4 15,7-4-1-15,0 0 1 0,6-4 2 16,-1-3 0-16,2-1 1 0,5-6 0 0,7-5 1 15,-6-3 1-15,0 0 2 0,5-4 4 16,-5-3 6-16,0 4 11 0,-1-4 14 16,1 3 17-16,-14 0 13 0,7 4 5 15,-6 0-2-15,5 4-10 0,-12-1-20 0,7 5-18 16,-7 3-18-16,0 0-9 0,-7 7-4 16,7 0 2-16,-12 8-1 0,5 0 2 15,0 3-3-15,1 5-6 0,0-6-5 16,6 1-8-16,0 1-7 0,0-1-14 0,0-3-14 15,0 0-20-15,6-5-32 0,0 6-59 16,1-5-36-16,0-4-10 0,-7 0 6 16</inkml:trace>
  <inkml:trace contextRef="#ctx0" brushRef="#br0" timeOffset="19165.08">2208 11214 14 0,'-8'-4'79'0,"8"4"-4"0,-6-4-10 15,6 4-7-15,0-3-6 0,-6 3-2 0,6-4-4 16,-7 4-4-16,7-3-5 0,-6-1-9 0,6 4 0 15,-7-4-5-15,1 1-3 0,-1-2-1 16,7 5-1-16,-6-4 2 0,6 1 0 0,-6 3 2 16,-2-4 3-16,8 1 3 0,0 3 1 15,-6-4 3-15,6 0-1 0,0 1 0 0,-6-1-5 16,6 0-6-16,0 1-5 0,0-4-4 16,0-1-6-16,6 1-5 0,-6 0-3 0,0-1 0 15,6-3-1-15,2 4 0 0,-2-4 1 0,0 4 1 16,1-4-1-16,-1 0 1 0,1 4-1 15,-1-1 0-15,7-3-1 0,-7 4 1 0,8-1 2 16,-8 1-2-16,8 3-1 0,-2-2 0 0,-5 1-2 16,6 2-2-16,-6-1 0 0,5 4-1 15,-5-4-1-15,0 4 1 0,-1-3 2 0,0 3-1 16,1 0 0-16,-1 3 0 0,-6-3-2 0,7 4 1 16,0 0 1-16,-7 4 0 0,6-2 2 15,-6 5 1-15,0 4 5 0,-6-1 0 0,-1 9 1 16,7-2 2-16,-13 2-2 0,6 2 3 15,-5 4-4-15,-2-2 1 0,2 5 0 0,-8-2-1 16,1 2 1-16,-1 1-1 0,-6-3 1 0,0 3-1 16,-1-4 1-16,-5 0 0 0,6 0-1 15,-7-2 0-15,1 2 0 0,-1-4 0 0,1 1 0 16,-1-4 0-16,1 1 2 0,5-5 0 16,1-1 5-16,1-2 4 0,11-4 0 0,-6 0 6 15,8-4 2-15,-1 1 0 0,6-5-2 0,-6-3-2 16,13 0-3-16,-6-3-4 0,6-1-6 15,0-7-2-15,6 0-3 0,1-3 0 0,6-5 0 16,0 1 0-16,7-4 3 0,-8 0 0 16,8 4 4-16,-1-4 0 0,-5 3 1 0,5 5-2 15,-6-1 2-15,0 4-4 0,7 0-1 0,-8 0 0 16,8 7 0-16,0-3-1 0,-1 7 1 16,7 0 0-16,-6 0 0 0,6 4 1 0,0 3-1 15,-6 1 1-15,6-2-1 0,0 6 0 16,0-1 1-16,-7-4-1 0,7 4 2 0,-6 0 0 15,-1-4-2-15,1 1-5 0,-7 3-11 0,6-4-13 16,-6 0-22-16,1 0-29 0,-8-3-36 16,8 0-42-16,-8 3-24 0,0-7-2 0</inkml:trace>
  <inkml:trace contextRef="#ctx0" brushRef="#br0" timeOffset="19398.33">3009 11452 18 0,'12'-4'202'16,"-5"-3"19"-16,6 3-30 0,-6-3-40 0,-1 3-38 15,0 0-29-15,1 1-30 0,-7-1-18 16,7 0-22-16,-7 4-29 0,6-3-32 15,-6 3-29-15,6 0-42 0,-6 0-60 16,7 3-32-16,-7-3 0 0,0 0 14 0</inkml:trace>
  <inkml:trace contextRef="#ctx0" brushRef="#br0" timeOffset="24113.18">4057 10767 68 0,'7'-12'85'0,"-1"1"0"0,-6 0-5 15,6 1-6-15,-6-1-3 0,0 3-5 16,7-3-8-16,-7 4-11 0,0 0-9 16,-7-1-9-16,7 1-8 0,0 0-7 0,-6 3-3 15,0-3-4-15,-1 3-5 0,-6 1-2 16,6-1-1-16,-13 4-2 0,8 0 0 15,-8 4 0-15,1-1 0 0,-1 5 1 0,-6-1-2 16,7 4 1-16,-1 3 0 0,0 1 1 16,1 0 0-16,6-1-2 0,-6 4 2 0,11 1-1 15,2-4 0-15,0 7 1 0,6-4-2 16,0 4 2-16,6-4 2 0,0 4-1 16,8-3-1-16,-1 3-1 0,7 0 2 0,-1 3 1 15,0-2-1-15,1 2-1 0,7-4 2 16,-9 6 1-16,9 2 1 0,-7-4-2 0,6 4 0 15,-7-3 0-15,1 4 0 0,-1-5 0 16,-6 1 0-16,0-1 0 0,-6-3 1 16,-1 0 1-16,1 1 1 0,-7-5-2 0,-7 4 3 15,-6-4 0-15,-6 0 2 0,-1 1 1 16,1-5 0-16,-7 1 2 0,0-4 0 0,-7-3-2 16,7-1-1-16,0 0 0 0,-1-7 0 15,1 0 0-15,7 0 0 0,6-4-1 16,0-3-1-16,7 0-2 0,6 0-5 15,6-4-6-15,7-4-12 0,7 0-12 0,6-3-14 16,6-1-9-16,7-3-3 0,0-3-2 16,1-2 9-16,11 2 8 0,-5-4 14 0,7 0 12 15,-8 0 11-15,1 0 15 0,-1-1 15 16,-6 1 17-16,-7 3 18 0,1 4 15 16,-7 0 6-16,-6 3-1 0,-1 1-6 0,-6 4-8 15,-6 0-14-15,-1 2-12 0,1 5-9 16,-7-1-8-16,-7 1-6 0,7 4-5 0,-6-2-5 15,-1 5-3-15,1 8-4 0,-1-4 1 16,1 7-1-16,-1 3 0 0,1 5-1 16,0-1 2-16,-2 5 0 0,2 2-1 0,6 0 1 15,0 1 1-15,-6-1 1 0,6-3 0 16,0 5 1-16,0-6 1 0,0 1-1 0,0-3-8 16,0 2-14-16,0-6-18 0,0 0-22 15,0-1-36-15,0-2-46 0,0-5-40 16,0 4-11-16,0-11 3 0</inkml:trace>
  <inkml:trace contextRef="#ctx0" brushRef="#br0" timeOffset="24300.03">4487 10840 124 0,'0'-18'131'0,"6"3"-17"0,1-3-24 16,-1 7-24-16,1-4-24 0,0 4-17 15,5 0-11-15,-5 3-5 0,6 1-4 0,6 0-6 16,-5 3-6-16,6 4-10 0,-8 0-21 16,8 4-19-16,-1 0-23 0,-5 3-32 0,4 4-22 15,-11 0-6-15</inkml:trace>
  <inkml:trace contextRef="#ctx0" brushRef="#br0" timeOffset="24927.98">4818 11008 9 0,'14'-11'178'0,"-8"0"20"0,1 4-47 16,6-8-33-16,-6 5-28 0,5-1-19 16,-4-1-17-16,10-2-18 0,-4-1-10 0,5 4-9 15,1 4-5-15,-8-4-3 0,8 7-5 16,0 0-3-16,-1 4-2 0,1 0-4 0,0 8 0 15,-7-1-3-15,-1 9 1 0,-5-2 2 16,0 4 3-16,-7 3 0 0,-7 5 2 16,-6 4 2-16,0 2 0 0,-13 5 0 0,-6 0-1 15,-1 3 2-15,1 1 0 0,-8-8-3 16,1 3 0-16,6-6 0 0,7-1-1 0,0-7-4 16,1 0-2-16,11-4-1 0,2-3-1 15,5-4 2-15,7 0 2 0,7 0 3 16,-1-4 4-16,14-3 5 0,-1-4 4 15,7 0 3-15,0 0 4 0,13-8 6 0,-7 1 2 16,7 0 0-16,1-4-1 0,-1 0-3 16,0 0-5-16,0-4-4 0,-6 4-2 0,6-3-4 15,-7 3-1-15,-6-4-1 0,7 4 0 16,-7 0-1-16,0-4 2 0,7 0 1 16,-8 1-1-16,1-4 0 0,-6-1 0 0,6-2-2 15,1-6-1-15,-2 2-2 0,-5-1 0 16,0-3 4-16,-1 4 1 0,0-2 3 15,-6 2 4-15,1-1 0 0,-8 1-1 0,0 3 0 16,-6 4-2-16,0-1-4 0,-6 4-2 16,0 1-1-16,-8 3-2 0,1 3-3 15,1 5 0-15,-8-1-1 0,7 4-1 16,-7 4 0-16,1 3 1 0,-8 0 1 0,8 4 0 16,0 4-1-16,0 4 1 0,-8 2-1 15,8-3-1-15,6 8-1 0,-7 0 0 16,7-1 2-16,6 2-1 0,1-2 1 0,-1 4-1 15,7-3 2-15,7-1 0 0,6 2-1 16,0-6-3-16,13-2-10 0,0-1-21 0,7-3-35 16,-1-1-55-16,14-7-70 0,-7 5-33 15,6-9-9-15,-12-3 13 0</inkml:trace>
  <inkml:trace contextRef="#ctx0" brushRef="#br0" timeOffset="25745.52">6720 10089 41 0,'7'-22'141'16,"0"4"-29"-16,-7 6-46 0,-7 1-27 15,0 4-16-15,-5 3-9 0,-2 4-4 16,2 4-1-16,-8 8 3 0,1 3 2 0,-7 6 2 15,-1 5 2-15,-5 6-1 0,-1 5 4 16,-5 7 1-16,-2 4-1 0,-5 6 1 16,-8 9 4-16,1 3 0 0,0 4-2 15,-6 3-2-15,5 4-1 0,2-1-1 16,-1 2-6-16,5-5-1 0,2 0-3 16,7-7-3-16,5 0-2 0,0-8-1 0,7-6-2 15,6-4-1-15,0-4-9 0,14-9-13 16,-6-1-21-16,12-8-40 0,6-8-60 0,0-11-31 15,14-3-9-15</inkml:trace>
  <inkml:trace contextRef="#ctx0" brushRef="#br0" timeOffset="26385.12">6786 10650 47 0,'7'-8'177'0,"-1"5"5"0,0-5-63 16,1 8-44-16,-1-3-31 0,-6 6-17 0,7 1-12 16,-7 7-4-16,-7 3 0 0,7 8 3 15,-6 4-1-15,-1-1-3 0,1 5-2 16,0-1-2-16,-1 1-4 0,7-1-2 15,-7-4-2-15,7 1-1 0,0-7 3 0,7-1 0 16,0 0 2-16,5-7 1 0,1-4 1 16,7-3 1-16,6-8-2 0,-6-3 0 15,5-4-2-15,8-7 1 0,-7 0 0 0,6-7 1 16,-5-6 5-16,-1 2 10 0,0 0 15 16,-7 0 13-16,1 3 10 0,-7 4 5 15,-6 7-2-15,5-3-7 0,-12 7-18 0,0 4-13 16,0 3-11-16,-6 8-8 15,0 3-2-15,-1 4-1 0,-6 7-2 0,7 0 0 16,-1 4 1-16,7 1 1 0,-7-1-1 16,7 3-2-16,7 1 2 0,-7-1 0 0,7-2 0 15,-1 2-2-15,7-3 2 0,0-4 2 16,0-3 1-16,0 0 2 0,6-8 2 16,7-3 1-16,1-4-1 0,-1-8 2 15,6-3-2-15,1-3-1 0,-1-9 0 0,1-5-2 16,-1-6 2-16,1-6-2 15,-1-4-1-15,1-4-1 0,-1 1 0 0,2-4 0 16,-9 2 1-16,1 2 9 0,-6 7 10 16,0 7 5-16,-1 3 2 0,-5 5 0 15,-2 3-4-15,-6 8-8 0,-6 3-10 0,0 7-7 16,0 8-2-16,-6 3 0 0,0 8 2 16,-8 3 0-16,8 4 0 0,-7 4-3 0,7 7-5 15,-8-1-2-15,8 2-8 0,0 5-15 16,6 2-19-16,-7-1-30 0,7 0-36 15,0-3-49-15,0 0-48 0,0-4-11 16,0-4 6-16</inkml:trace>
  <inkml:trace contextRef="#ctx0" brushRef="#br0" timeOffset="28066.07">8030 10397 77 0,'19'-37'194'0,"-5"1"11"0,4 10-66 0,-10 0-41 15,4 8-31-15,-5-1-25 0,-1 9-19 16,1 2-13-16,-7 8-7 0,0 8-3 16,0 2 1-16,-7 9 1 0,1 3-2 15,-7 7 2-15,7 4 1 0,-8 4 2 0,-5-1 2 16,-1 4 0-16,0 5 1 0,-6 2 0 16,1 1-1-16,-1 3-1 0,-7-3-3 15,7-5-2-15,-6 2-2 0,5-5 0 16,1-4-2-16,6-3 0 0,-5-6 0 0,11-6-1 15,8-7-3-15,0-2-3 0,6-5-3 16,6-7-3-16,0-4-1 0,8-6 3 16,5-1 4-16,1-1 3 0,6-5 3 0,-7 2 2 15,14-4 2-15,-7 4 2 0,0-3 0 16,6 0 4-16,-5 0 7 0,-1 3 5 16,-6 0 7-16,-1 1 6 0,-6 2 3 15,0 6 2-15,-7-2-5 0,8 0-4 0,-8 5-8 16,-6 3-9-16,6 0-4 0,-12 3-5 15,6 5 0-15,-6 6 1 0,-8 1-2 16,8 4 2-16,0 3-2 0,-1 0-1 16,0-1-2-16,1 1-1 0,6 1-2 0,6-1 1 15,1-4-1-15,6-3 0 0,7-5 1 16,-1-2-1-16,7-5 1 0,0-3-1 16,0-7 0-16,7 0 3 0,-1-8-2 0,1-7 4 15,-7 0-1-15,7-4 3 0,-14 1 3 16,7-4 4-16,-6-4 6 0,-8 7 7 15,2 0 4-15,-2 4 2 0,-5 4 0 16,-7 3-5-16,7 4-5 0,-7 4-6 0,-7 3-6 16,7 4-4-16,-7 4-1 0,1 3-1 15,0 8 0-15,-1 0 0 0,7-1 3 16,-7 8-2-16,7-4 0 0,7 5 0 16,0-5-3-16,-1 0-2 0,7 1-5 0,0-5-2 15,0-3-6-15,7-4-3 0,6 1-3 16,-7-8 0-16,7-4 3 0,0-3 0 0,0-4 7 15,1 0 3-15,-8-7 5 0,0-4 4 16,1 0 2-16,-1-4 5 0,-5 0 3 16,-1 1 10-16,0 3 5 0,-7 0 7 15,1 4 2-15,-1-1-2 0,-6 7-3 0,6-2-7 16,-6 7-7-16,0 3-9 0,-6 4-1 16,0 4-6-16,-1 3 1 0,1 4 0 15,-7 4 1-15,6 4-3 0,1-1-5 16,0 4-7-16,6-4-10 0,0 0-10 0,0 4-10 15,12-7-8-15,-5 0-4 0,6-4 0 16,6 0 3-16,1-11 2 0,6 0 11 16,-7-4 8-16,7-3 10 0,-6-8 8 15,6-4 10-15,-7 1 8 0,-5-4 5 0,5 0 8 16,-6-3 9-16,0 3 11 0,-7-5 8 16,2 10 5-16,-2-1 4 0,0 3-3 15,0 0-8-15,-6 8-12 0,0 3-11 0,0 4-8 16,-6 4-6-16,0 3-5 15,0 8 1-15,-8 7-1 0,8 0 2 0,-7 4-1 16,6 3 1-16,0 0 0 0,7 4-2 16,-6-3-2-16,6-1 0 0,0-4-3 0,6 1-1 15,-6-4 0-15,7-4-2 0,0-3 2 16,6-3 1-16,-7-6-3 0,0 2-2 16,2-12-2-16,4-3-1 0,-6-5-5 15,2-2-3-15,-2-5 2 0,0-6 4 0,1-1 4 16,-1-3 3-16,1 4 6 0,0-1 4 15,-1 0 1-15,0 4-1 0,0 4-1 16,2 3 1-16,4 1-1 0,1-2-1 0,1 6 0 16,-2 2 0-16,14 1 1 0,-6 0 0 15,7 0 0-15,-2 3-1 0,1 4 0 16,6-4 0-16,-5 4 1 0,5 0 0 16,-6-4 0-16,1 4 1 0,-8 0 4 0,-6 0 6 15,0 0 5-15,0 0-1 0,-13 0 1 16,0 4 0-16,-13 0-2 0,0 0-5 15,0 3-4-15,-13 0-2 0,0 0 1 0,0 7-2 16,0 2-2-16,-1 2 0 0,-5 0 0 16,13 1 0-16,-1 3 0 0,0 0 0 15,8-1-1-15,5 2 0 0,1-5-1 16,6 0 0-16,6-3 1 0,1 0 1 0,13-8 0 16,5-4-2-16,1-3-1 0,0-3-1 15,7-8-2-15,5 0 2 0,-4-7 1 0,5-1 2 16,-7-2 1-16,-6-6 7 15,1 6 7-15,-2-1 11 0,-5 0 12 0,0 4 12 16,-8-1 3-16,2 8-2 0,-14-1-4 16,6 6-13-16,-6 2-12 0,-6 4-12 15,-1 4-4-15,-6 2-4 0,7 6-2 16,-8 3-4-16,8 0-3 0,-7 3-9 0,6-4-13 16,7 5-13-16,0-1-11 0,0-4-12 15,7 2-10-15,-1-5-8 0,7-4-4 0,1 0 0 16,5-7 2-16,0-4 10 0,8-3 12 15,-8-4 18-15,7-4 21 0,-6 1 23 16,0-8 20-16,-8 3 16 0,1-3 16 16,0 4 11-16,0-4 7 0,-7 7 1 0,2 1-2 15,-2-1-9-15,-6 8-14 0,0-1-14 16,0 8-11-16,-6 0-10 0,-2 8-5 16,2 3-3-16,-7 3 0 0,7 4 3 0,-7 5-1 15,6-1 0-15,1 3-3 0,0-3 2 16,-2 0-2-16,2 1-2 0,6-2-3 15,0-2-2-15,0-5-2 0,0 1-1 16,0-8 0-16,6-3 1 0,8 0 0 0,-8-8 2 16,7-7 0-16,7 0 0 0,-8-7 3 15,8-1 1-15,-6-2 1 0,5-5 2 16,7-4 0-16,-6 1 3 0,5 0 1 0,-5-1 3 16,6 1 3-16,0 3 3 0,1 5 2 15,-9-1 0-15,2 7-2 0,0 1-1 16,-1 2-3-16,-5 4 1 0,-2 5 0 15,1 3 3-15,1 0 4 0,-2 3 1 0,-4 9 3 16,-2-1-2-16,-6 0-4 0,0 4-1 16,0 3-2-16,-6 4-5 0,6 0-7 15,-8 0-15-15,2-1-26 0,0 6-48 0,-8-2-83 16,8 1-41-16,-1-4-19 0,1-4 2 16</inkml:trace>
  <inkml:trace contextRef="#ctx0" brushRef="#br0" timeOffset="28231.91">10551 10686 15 0,'12'-7'236'16,"1"-1"19"-16,0 1 13 0,0 0-93 16,-7 0-57-16,2 3-58 0,-8 0-61 0,6 4-66 15,-6 0-92-15,-6 0-57 0,-8 8-27 16,1-5-1-16</inkml:trace>
  <inkml:trace contextRef="#ctx0" brushRef="#br0" timeOffset="33516.44">2175 12320 38 0,'0'-4'105'0,"-7"-3"-15"0,7 3-8 16,0 0-12-16,-6 1-7 0,6-1-6 16,0 1-10-16,0 3-11 0,0-4-9 0,0 4-12 15,0 0-5-15,0-4-5 0,0 4-1 16,0 0-1-16,6-3 6 0,1-1 5 0,-1 0 4 16,7-3 2-16,1-4 0 0,5 4-1 0,0-4-3 15,1 0-5-15,-1 0-3 0,7 4-2 16,-6-4-1-16,7 3-2 0,-9 5-3 0,9-2-1 15,-7 2-1-15,-1 6 0 0,0 2 1 16,-6-2 1-16,1 5 0 0,-2 3 0 0,-5-1 3 16,0 5 0-16,-7 0 0 0,0 7 0 0,-14 0 2 15,2 3 1-15,-2 1-4 0,-11 3 0 16,-1 1 0-16,-1-1 0 0,-5-4-1 0,-1 2 1 16,-6-2 5-16,6-3 6 0,1-4 7 15,-1 0 7-15,7-6 11 0,1 2 10 0,11-7 6 16,-6 0-1-16,8 0-5 15,5-3-6-15,1-4-10 0,6 0-12 0,6-4-12 0,1-3-7 0,5 0-1 16,2-4-3-16,-2 1-2 0,8 2-3 16,0-2-2-16,-1 2-3 0,1 0-3 0,0 1-2 15,-1 0-2-15,1 7 0 0,-8 0 3 16,8 0 0-16,-1 0 4 0,-5 3 3 0,6 1 2 16,-8 3 1-16,1 1 2 0,0 0 2 0,0 2 2 15,-7 1 1-15,8 3 1 0,-8 1 2 16,1 0 1-16,0 0-1 0,-1 3-1 0,0-3 1 15,-6 3 3-15,0-3 2 0,0-1 4 16,-6 1 6-16,0-1 8 0,-1 0 7 0,-6 6 7 16,-1-6 12-16,-5 1 8 0,-1-4 10 0,-6 3 10 15,-6-6 11-15,-1 3 9 0,1-8 11 16,-7 5 9-16,0-8-3 0,-1 0-7 0,8-8-11 16,-7 5-17-16,7-8-22 0,5 3-22 15,1-2-13-15,7-1-14 0,-1 0-17 0,8 0-38 16,-2 3-47-16,14-3-48 0,0 4-43 15,6 2-39-15,8-1-31 0,-1 2-16 0,13 0-11 16,0 0-4-16,7 4 16 0,-1 0 26 0</inkml:trace>
  <inkml:trace contextRef="#ctx0" brushRef="#br0" timeOffset="33872.3">3601 12605 7 0,'-6'-3'219'0,"-8"-8"17"0,2 4 11 16,5-4-93-16,-6 3-51 0,0 2-37 0,7 1-29 15,-8-2-27-15,8 3-30 0,6 4-38 16,0 0-68-16,0 0-63 0,0 4-31 0,0 0-8 15,0-1 11-15</inkml:trace>
  <inkml:trace contextRef="#ctx0" brushRef="#br0" timeOffset="40839.1">4226 11785 11 0,'6'-7'100'0,"2"0"-2"0,-8 0-7 0,6-1-10 16,-6 4-14-16,0 0-13 0,0 0-17 15,0 4-12-15,0 0-10 0,0 0-7 16,0 0-2-16,0 4-1 0,-6 4 1 0,6 0 3 15,-8 2 5-15,2 5 6 0,-7 3 3 16,7 4 5-16,-1 4 3 0,1 3 3 16,-7 8-2-16,7-1-2 0,-8 8-1 0,8 4-2 15,-8 0-4-15,8 6 1 0,-7 2-4 16,7-2-2-16,-1 1-4 0,-6 0-1 0,13-4-3 16,-6 1-3-16,6-4-2 0,-7-5-1 15,7-3-1-15,0-3-2 0,0-4 0 16,0-7 0-16,0 0 1 0,7-9 4 0,-7 1 7 15,0-2 3-15,0-9 3 0,0 1 2 16,6-8-1-16,-6-4-4 0,0 0-6 0,0-7-5 16,6-7-3-16,-6-1 0 0,7-6 0 15,-7-1-1-15,7-3 0 0,-7-4 1 16,6 0-1-16,-6-4-1 0,7 5 0 0,-1-1 1 16,0-1-1-16,1 1 1 0,6 4 2 15,-7 3-3-15,2-3 0 0,4 3 0 16,1 5 1-16,0-1-2 0,0 0 0 0,7 3 0 15,0 1 1-15,5-4 1 0,1 0-1 16,0 0-1-16,13 0-1 0,1 0 0 0,-1-3 1 16,6-1 1-16,-5 0-1 0,5 4 1 15,-6 4-4-15,-7 0-9 0,1 2-12 0,-7 10-9 16,-6-2-12-16,-8 8-16 0,-4 0-21 16,-2 8-25-16,-6-2-34 0,-6 6-36 15,-2 3-15-15,-10-1 3 0</inkml:trace>
  <inkml:trace contextRef="#ctx0" brushRef="#br0" timeOffset="41854.9">4187 12379 27 0,'0'-8'92'16,"7"4"-3"-16,-7-3-4 0,6 4-6 16,-6-4-7-16,7 3-12 0,-7 4-13 0,0 0-12 15,6 4-7-15,-6-1-4 0,0 8 3 16,0 4-2-16,0-1 2 0,7 8 0 16,-7 0-2-16,0 3-3 0,6 2-4 0,-6-2-2 15,6 1-3-15,2-1-1 0,-2-3-1 16,7 0 0-16,-6 1-1 0,12-5-1 15,-6-7 0-15,0 3 1 0,7-6-2 0,-1-1 0 16,7-3 2-16,-6-1-1 0,6-6-2 16,-7-1-1-16,14 0-1 0,-7-7 0 0,0 4-1 15,0-4-3-15,0-4 1 0,1 1 1 16,-9-5-1-16,2 1-1 0,-1-4 0 16,-5 0 0-16,-8 4 1 0,0-8 0 0,-6 5 1 15,0 1 3-15,-6 2 1 0,0 4 2 16,-8-1 0-16,2 4-1 15,-1 0-2-15,-7 4-2 0,0 3 0 0,8 4-4 0,-8 0 0 16,7 4 0-16,-7 3 0 0,14 1-1 0,-7-1 0 16,6 7 1-16,1 1-1 0,6 0 0 15,0 3 2-15,6 4 0 0,1-3-2 16,6-1 1-16,0 0 2 0,0 4-1 16,6-7-1-16,1 3 1 0,6-4 1 0,0-2-1 15,1-5-1-15,5 0 0 0,1-7-2 16,-1 0-2-16,1-7-1 0,5-7-1 0,-5-5 0 15,6 1-1-15,-7-12 0 16,2 1 3-16,-2-7-1 0,-7-5 3 0,2-3 1 16,-1-3 1-16,0-9 1 0,0 2 0 0,-7-2 3 15,-5 2 4-15,6-1 3 0,-8 7 9 16,-5 4 9-16,6 3 5 0,-7 6-1 16,-6 5-2-16,7 5-4 0,-7 2-8 0,0 5-10 15,0 3-7-15,0 5-2 0,-7 2-2 16,7 1-2-16,-6 3-1 0,-7 4 0 0,6 8 0 15,1-5 1-15,-8 8-2 0,8 4 0 16,-7-1 3-16,6 8 0 0,-5 4 2 16,5 4 1-16,1-1 0 0,-1 7 2 0,0 1-2 15,1-1 1-15,0 5 0 0,-1-1-1 16,7 0 1-16,-7-3-1 0,7 3 0 0,0-7 1 16,7 4-1-16,-7-8-4 0,7 0-3 15,-1-3-2-15,0-4-5 0,1-4-2 0,0-3 0 16,-1-4 3-16,7-4 1 0,0-7 3 15,0 0 3-15,1-4 2 0,-2-6 2 16,1-1 0-16,0-3 1 0,0-5 1 0,1-3-1 16,-2 3 1-16,1-2 3 0,0-2 2 15,0 1 5-15,-6 1 5 0,0 2 5 16,-1 1 7-16,0 3 6 0,1 1 3 16,0 3-3-16,-7 4-4 0,6-1-5 0,-6 0-9 15,0 1-10-15,0 7-7 0,0-3-2 16,0 6-3-16,0 4 0 0,0 1 1 0,0 3 3 15,0 4 0-15,7 3 1 0,-7 4 1 16,0-4 1-16,0 8-1 0,0-1 1 16,0 2 1-16,6 2 1 0,-6-4 1 0,0 4-1 15,0-3-2-15,0-3-5 0,6 2-9 16,-6-7-14-16,0 0-19 0,7 1-16 0,-7-8-24 16,7 3-29-16,-7-7-23 0,6 1-37 15,-6-1-22-15,6-7-5 0,-6 0 16 0</inkml:trace>
  <inkml:trace contextRef="#ctx0" brushRef="#br0" timeOffset="41999.02">5457 12133 12 0,'6'-18'123'0,"-6"7"-23"0,0 0-20 0,0 4-18 15,0-4-25-15,0 7-18 0,8 0-19 16,-8 1-14-16,6-1-23 0,0 4-29 15,1 0-35-15,-1 0-17 0</inkml:trace>
  <inkml:trace contextRef="#ctx0" brushRef="#br0" timeOffset="43220.25">5731 11771 19 0,'6'-23'182'0,"-6"5"13"0,0 0-51 0,6 3-40 15,-6 4-34-15,0 4-27 0,0 3-21 16,0 4-13-16,0 4-8 0,0 7-4 16,0 8 1-16,0 2 1 0,0 13 1 0,0-2 1 15,-6 12 2-15,6 0 1 0,-6 4 1 16,-1-1-1-16,7 4-2 0,-6 1 0 16,-1-1-2-16,7 1 1 0,-7-5 0 15,7 1 1-15,-6-8-4 0,6 0-9 0,0-7-9 16,0 1-7-16,6-13-4 15,-6 1-1-15,7-7 0 0,0-4 2 0,6-7 1 16,-1-4-1-16,2-11 2 0,6-4 0 16,-1-4 3-16,-6-3 12 0,6-3 17 0,1-1 19 15,-7-3 16-15,0 4 20 0,0-2 14 16,1 6 9-16,-8 2 3 0,0 1-6 16,0 0-13-16,1 7-16 0,0 0-16 15,-7 4-16-15,6 2-11 0,-6 2-7 0,0 3-4 16,0 3-2-16,0 5 3 0,7 3 1 15,-7 4 1-15,0 3 1 0,0 4 0 16,0 0-1-16,0 3-3 0,0 1-3 0,0 0-6 16,6 0-6-16,-6-5-9 0,0 1-5 15,0-3-7-15,6-1-6 0,-6-3 1 16,0-4 4-16,8 0 6 0,-8-4 7 16,0-7 9-16,6 0 10 0,6-7 5 0,-4-8 4 15,4 1 1-15,1-9 2 0,1-2 4 16,4-1 7-16,-4 1 6 0,6-1 4 15,-7 1 5-15,-1-2 3 0,2 6-3 16,-2 2-7-16,-5 5-8 0,6-1-4 0,-6 4-6 16,-1 4-4-16,0 3-3 0,1 4 0 15,0 4 2-15,-1-1 1 0,-6 8 0 16,6 0 0-16,2 4 1 0,-8 3 0 0,6-3-1 16,0-1-2-16,-6 1 0 0,7-3-1 15,-1-2-1-15,1 2-1 0,-1-5 1 16,1-4 1-16,-1-3 0 0,8-3 1 15,-8-1 0-15,7-7 0 0,0 1 0 0,0-10 0 16,-7 6 1-16,8-4-1 0,-2-4 0 16,-5 3 1-16,6 1 0 0,-6 4 0 15,-1-2-1-15,0 2-1 0,8 3 0 0,-14 4-1 16,6-1 0-16,0 5 1 0,2 3 1 16,-2 3 0-16,0 1 1 0,7 3 1 15,-6 1 0-15,-1 2-2 0,1 1 1 16,-1 1-1-16,0-1-3 0,8 0 1 0,-8 0-2 15,7-4-1-15,7 0-2 0,-7-3-1 16,0-8 1-16,7 1 0 0,-1-5 2 16,7-3 3-16,-6-3 1 0,-1-4 3 15,-6-5 2-15,6-2 2 0,-5 3 3 0,-2-7 8 16,2 3 7-16,-8-1 4 0,-6 6 2 16,7 3 1-16,-14 3-4 0,7 4-6 0,-6 4-8 15,-1 3-4-15,0 8-3 0,-5 3-3 16,6 4-1-16,-8 0-1 0,8 7-2 15,-1 1 0-15,1-4-3 0,6 7-1 16,-7-4-4-16,14-4-2 0,-1 1-3 0,1-4-2 16,5-4 0-16,2 1 2 0,-2-8 5 15,8-4 1-15,-1-3 3 0,-5-4 4 16,6-4 3-16,-8 1 3 0,-5-5 7 16,6 5 4-16,-13-9 5 0,7 5 8 0,-7 4 1 15,0-5 1-15,0 8-3 0,-7 0-6 16,0 4-4-16,1 3-5 0,-1 4-7 15,1 8-2-15,-7 3-1 0,6 3 0 0,1 5-1 16,0 2 0-16,-2 5-1 0,2 4-1 16,0-1 0-16,6 4 1 0,0 7-1 15,0 0 2-15,0 4-1 0,-7 0 1 16,7 4 1-16,-6-1 1 0,6 1-1 16,-7 0-1-16,0-4 0 0,1-1 1 0,0-2 1 15,0-1 0-15,-8-3 1 0,8-8 1 16,-7 1 3-16,-1-5 0 0,2-3 1 15,-2-4 4-15,-5-7 3 0,6-3 1 0,0-5-4 16,0-6-5-16,6-5-7 0,1-6-7 16,0-8-5-16,12-4-2 0,0-7 0 15,8 0 3-15,5-3 2 0,1-5 3 0,6 4 1 16,6 1-13-16,7 3-24 0,-6 4-35 16,6 4-50-16,0-2-56 0,6 9-27 15,-6 0-3-15</inkml:trace>
  <inkml:trace contextRef="#ctx0" brushRef="#br0" timeOffset="44502.23">8219 11686 42 0,'6'-25'186'0,"0"-4"17"0,-6-1-50 0,8 4-32 15,-8 1-18-15,6 3-15 0,-6 0-9 16,6 7-13-16,-6 1-15 0,0 3-16 0,0-1-14 15,0 9-14-15,0 3-12 0,-6 7-5 16,0 4-1-16,-2 11 4 0,-4 7 4 16,-8 4-2-16,1 11 3 0,-1 4 3 0,0 7 1 15,1 8 1-15,-7 2-1 0,6 0 2 16,-6 6-1-16,7-2-2 0,-1-3-1 16,0 0 0-16,8-4 2 0,-1-7 1 15,-1-3-2-15,2-8-5 0,6-8 0 16,-2-3-3-16,2-7 1 0,0-8-5 0,6-7-4 15,0-7-1-15,6-11-4 0,0-8-1 16,2-8-3-16,4-6 0 0,1-7 4 16,0-4 4-16,6-5 3 0,1 2 4 0,6-5 3 15,-6 4 6-15,5 4 6 0,2 0 3 16,-7 3 2-16,6 7 0 0,-7 1-2 16,7 7-2-16,-6 4-5 0,0 6-2 0,5 2 0 15,-5 6 0-15,0 4 0 0,-1 4 2 16,7 3 1-16,-6 8-1 0,-1 0 0 15,1 3-1-15,-8 4-2 0,2 3-1 0,-8 1-2 16,-6 4 1-16,0 2-4 0,-13 1-1 16,0 4-4-16,-13-4 0 0,0 4-5 15,-7-5-1-15,0 2-2 0,-5-2-3 16,5-6 1-16,-6 0-2 0,7-4-2 0,6-8-5 16,-1 1-6-16,15-11-7 0,-2 0-5 15,8-12-1-15,6-3 1 0,6-4 5 16,8-2 11-16,-2-9 10 0,15 0 11 15,-1-3 11-15,6-1 7 0,1-3 9 0,-1 4 5 16,7-4 6-16,0 3 0 0,-6 1-2 16,0 7-3-16,-8 0-5 0,1 8-5 15,-6-1-3-15,0 8-2 0,-14 7 1 0,1 4 1 16,-1 3 2-16,-12 7 0 0,-1 5-1 16,1 6 0-16,-1 1-1 0,1 4-1 15,-1-1 0-15,1 0-2 0,-1 0 2 16,7 0-1-16,7-2 0 0,-1-6-1 0,7-2 1 15,0-5-1-15,0 1-3 0,13-7 3 16,0-8-3-16,1 0 1 0,5-8 0 16,1-3-1-16,-1-4 1 0,7-7-1 15,-6-3-1-15,-7-5 4 0,6-3 3 16,-6 0 8-16,-6-3 11 0,-1 2 16 0,1 2 14 16,-7 2 9-16,0 5 2 0,-6 3-7 15,-1 4-10-15,-6 6-16 0,0 5-14 16,-6 3-10-16,-1 12-6 0,0-2-3 0,-6 6-2 15,7 7-5-15,0-1-7 0,-1 4-14 16,0 3-15-16,7-3-22 0,0 1-17 16,7-1-18-16,6-1-14 0,0-2-11 0,7-5-1 15,6-3 5-15,0-3 11 0,7-8 16 16,-1 0 21-16,1-4 25 0,-1-7 23 16,1 0 28-16,-1-4 27 0,-6 1 28 15,1-4 25-15,-9-1 20 0,2-3 10 0,-7 4-3 16,-6 3-9-16,-7-3-19 15,0 7-21-15,-13 0-21 0,0 7-13 0,-1 1-8 0,-4 3-6 16,-2 3-2-16,0 1-3 0,1 0-1 16,5 3-2-16,2 0-2 0,-2 4-2 15,1 0-2-15,7 0 0 0,0 0-2 16,6 0 0-16,0-4-5 0,6 5-2 16,0-6-5-16,7-1-7 0,1-2-2 0,5-3-2 15,0 0 0-15,8-8 2 0,-7 5 6 16,5-8 4-16,-5 0 7 0,0-4 10 0,-2 1 12 15,2-1 13-15,-7-3 9 16,-6 7 7-16,6-4 2 0,-13 8-5 0,6 0-8 16,-6-1-12-16,-6 5-8 0,0 6-6 15,-1 5-6-15,-6-1-2 0,6 4-1 0,-5 7 1 16,4 0-2-16,-4 1 0 16,6 3-1-16,-1 4-6 0,7-4-11 0,-7-1-15 15,7 1-17-15,0 0-22 0,7-3-21 16,0-5-23-16,-1-3-28 0,6-7-31 15,2-4-4-15,5-8 8 0</inkml:trace>
  <inkml:trace contextRef="#ctx0" brushRef="#br0" timeOffset="44921.02">9671 11649 136 0,'20'-47'194'0,"-1"-1"-31"0,1 12-31 15,-8 3-29-15,-4 3-27 0,4 8-27 0,-5 4-25 16,-1 7-17-16,-6 0-9 0,7 11-5 15,-7 7 0-15,0 4 0 0,-7 11 5 16,1 4 0-16,-7 7-1 0,7 4 3 16,-14 6 0-16,7 5 6 0,-7 4 2 0,7 2 5 15,-6 5 2-15,-8 0-1 0,8 0 0 16,0-1-3-16,-8 0-2 0,8-6-5 16,6-1-1-16,-1-3-2 0,2-8 0 15,-1-7 0-15,6-7-1 0,7-4 1 16,-6-8 1-16,12-7-1 0,-6-7-1 0,7-7-2 15,6-7-2-15,-7-5-3 0,8-6 0 0,-2-5-1 16,1 1 2-16,7-8 1 0,0 4 5 16,-8-3 7-16,8 3 8 0,-7 3 7 15,7 1 4-15,-8 4 1 0,2 3 0 16,5 7-7-16,-12-3-7 0,6 6-6 0,-1 5-5 16,8 0-2-16,-7 3 1 0,7 4 1 15,0 4 1-15,-8-1 1 0,8 8 0 0,-1 5-1 16,1-2 0-16,0 7-1 15,-1-2 1-15,7 3 0 0,0 4-7 0,0-4-8 16,1 0-17-16,5 0-30 0,-6 0-46 16,-1 0-72-16,-5-4-34 0,0 0-11 15,-20-3 6-15</inkml:trace>
  <inkml:trace contextRef="#ctx0" brushRef="#br0" timeOffset="45874.8">2358 13427 60 0,'6'-12'72'0,"0"5"-7"16,0-4-5-16,1 4-4 0,0-4-2 0,6 0-3 15,-1-4-7-15,-4 8-5 0,4-5-7 16,2 6-8-16,-8-2-7 0,0 0-7 0,1 5-2 15,-1-1-1-15,1 1 1 0,-7 3 3 16,7 0 2-16,-7 0 4 0,0 3 0 0,0 4 2 16,-7 4-3-16,0 5 0 0,-6 2-1 0,1 4-4 15,-2 3-1-15,-6 1-2 0,1 3 0 16,-7 4-1-16,6-3-1 0,-6 6 1 0,-6 1-1 16,6-4-3-16,-6 7-1 0,-2-3-1 15,-4 3-1-15,5-3-2 0,1-1 1 0,-1-3 1 16,7-4-2-16,0-3 1 0,7 0 0 0,5-8-1 15,2 1-4-15,-2-5 0 0,8 1 0 16,-1-8 1-16,7 4 5 0,0-4 12 0,7-3 12 16,-1-4 10-16,14 0 9 0,0-7 4 0,6 0-1 15,-1-5-8-15,8 1-10 0,-1-3-8 16,2-1-4-16,-2 1-9 0,7-1-5 16,-13 4-7-16,7-4-4 0,-7 5-5 0,-1-2-7 15,-5 5 0-15,0-4-7 0,6 0-9 0,-13 4-12 16,7-4-23-16,-8 0-29 0,8 0-32 15,-7-4-38-15,0 0-12 0,-6-2 4 0</inkml:trace>
  <inkml:trace contextRef="#ctx0" brushRef="#br0" timeOffset="46121.31">2526 13474 60 0,'0'-19'184'0,"0"5"4"0,0-4-42 0,0 7-26 16,0 0-23-16,0 0-20 0,0 3-19 0,0 1-22 15,0 3-15-15,0 4-13 0,0 0-8 0,0 4-1 16,0 3-2-16,7 8 1 0,-7 3 3 15,6 4 3-15,-6 7 7 0,0 5 2 0,7 2 4 16,-7 4 1-16,0 5-1 0,0 2 0 16,0-3-4-16,7 3-3 0,-7-3-2 0,0 4-2 15,0-1 0-15,0 2-1 0,0-6-1 16,0 1-1-16,0 1 1 0,6-5 2 0,-6 0-3 16,0-4-2-16,0-6-9 0,6-1-12 0,-6-3-17 15,0-4-22-15,0-4-18 0,0-2-17 16,0-2-17-16,0-7-38 0,0 0-29 0,0-3-6 15,-6-4 8-15</inkml:trace>
  <inkml:trace contextRef="#ctx0" brushRef="#br0" timeOffset="46294.13">2976 13998 158 0,'7'-8'209'0,"-7"5"7"0,0-1-83 0,-7 0-47 16,0 1-31-16,1 3-23 0,6 0-22 0,-7 0-28 16,7 3-43-16,-6 1-68 0,6 3-47 15,6-2-23-15,-6 1-5 0</inkml:trace>
  <inkml:trace contextRef="#ctx0" brushRef="#br0" timeOffset="47870.03">4291 13277 109 0,'7'-23'133'0,"-7"-2"-8"0,7 3-9 16,-1-1-11-16,-6 1-12 0,0 5-11 0,6-2-14 15,-6 8-12-15,0 0-12 0,0 0-16 16,0 7-8-16,0 0-10 0,0 4-4 0,-6 8 0 15,6 7-3-15,-6 3 3 0,6 4 3 16,-7 7 3-16,7 8 1 0,0 7 3 0,-7 3 3 16,7 9 2-16,0 6 1 0,-6 0-1 15,6 4 0-15,0 1-3 0,-7-6-4 16,7 5-2-16,-6-8-2 0,6 2-3 16,0-5-1-16,-6-4-4 0,6-7-7 0,0 0-13 15,0-8-17-15,0-7-17 0,-7-3-21 16,7-4-40-16,0-12-42 0,0 2-42 15,0-12-14-15,-7-8 0 0</inkml:trace>
  <inkml:trace contextRef="#ctx0" brushRef="#br0" timeOffset="48369.05">4161 13650 45 0,'0'-55'123'0,"6"0"-18"16,2 4-15-16,4-1-13 0,8 5-10 0,-1-1-7 15,7 4-9-15,0 4-9 0,7 7-9 16,-1 0-7-16,7 7-8 0,1 8-5 0,-1 3-6 15,0 4-3-15,0 8 0 0,0 6 1 16,0 5 1-16,-6 7-1 0,5-1 3 0,-5 7 1 16,-7 6-2-16,0 6 1 0,1-4 1 15,-9 7 1-15,-4 5-1 0,-1-1 2 16,0 4 0-16,-13 3 1 0,0 1-2 0,-6 3-1 16,-8 5-1-16,-6-5-2 0,-5 7-1 15,-15-3-3-15,2 0-2 0,-7 0 0 16,-2 0 1-16,-5-3 0 0,7-8 2 0,-7-1 1 15,6-6 1-15,0-8-1 0,7-3-1 0,7-8 1 16,-1-3 0-16,7-8-2 0,14-7-1 16,-2-7 1-16,8-4 0 0,12-8-1 0,8-3-3 15,5-3 1-15,7-4 1 0,6-4 0 16,14-1 0-16,0 2-4 0,6-5 2 16,7 1-3-16,-1-1-3 0,7 4-3 0,-6-4 0 15,6 0 0-15,-6 5 1 0,0 2 2 16,-8 1 2-16,1 0 3 15,-13 7 1-15,1 0 2 0,-8 4 5 0,-6 3 8 16,-6 4 4-16,-1 0 4 0,-6 3 1 0,1 1 1 16,-8 7-3-16,0 0-7 0,1 4-5 15,-7 7-3-15,-7 3 1 0,7 9-3 0,-6-1-1 16,6 3 1-16,-6 1 0 0,6 3 1 16,0 0-3-16,0 1 2 0,0 3-1 15,6-4-11-15,0 0-16 0,-6-4-21 0,7 2-28 16,-1-5-42-16,1-4-54 0,-1-4-26 15,7-3-4-15,-7-6 11 0</inkml:trace>
  <inkml:trace contextRef="#ctx0" brushRef="#br0" timeOffset="48516.71">5347 13390 155 0,'0'-33'204'0,"0"4"4"15,0 3-90-15,6 7-52 0,-6 5-29 16,7 3-21-16,-1 3-18 0,7 8-12 0,6 0-15 15,1 8-22-15,6-1-27 0,7 5-40 16,6 2-37-16,7 0-13 0,-1 4 2 16</inkml:trace>
  <inkml:trace contextRef="#ctx0" brushRef="#br0" timeOffset="49752.95">6037 13471 87 0,'-13'6'126'0,"0"2"-12"0,-14 3-12 16,9-4-13-16,-9 4-13 0,1 4-19 15,0-4-17-15,7 7-12 0,-7 0-10 16,6 4-5-16,0 1-6 0,7-1-1 16,1 3-2-16,-2-3-4 0,14 0-4 0,-6-4-7 15,12 0-2-15,0-2-5 0,8-9-7 16,-1 0-1-16,7-7 3 0,-1-3 3 16,7-8 4-16,0-1 4 0,0-6 5 15,0-4 7-15,1 0 10 0,-9-3 12 0,2 3 13 16,-7 0 13-16,1 3 10 0,-8 1 2 15,6 3-3-15,-4 4-11 0,-8 4-12 16,6 0-9-16,-6 3-13 0,0 4-6 16,0 7-5-16,-6 0-1 0,6 8 0 0,-8 3-3 15,8 1 1-15,0 3 1 0,0 3-1 16,0-3-5-16,0 4-8 0,8-4-13 16,-2-4-15-16,7 0-11 0,0-2-13 0,0-6-7 15,0-2-2-15,6-5 5 0,1-6 7 16,-1-5 10-16,7-2 9 0,-6-9 12 15,0 1 9-15,-1-8 14 0,-5-3 17 16,5 3 16-16,-6-3 20 0,0-1 18 0,0 5 13 16,-6 3 7-16,-1 4-9 0,0 3-12 15,1 4-17-15,-7 4-15 0,7 7-13 16,-7 7-10-16,-7 0-3 0,7 12 1 16,-7-1-1-16,7 7-1 0,-6 1 0 0,6 0-1 15,0 3 1-15,0-3-2 0,6-1-4 16,1-3-1-16,0-4-4 0,-1 2 0 15,7-10-2-15,0-3-2 0,0-3-2 0,1-8-2 16,5-3-4-16,0-3-6 0,-6-10-5 16,7-1-3-16,-7-1-2 0,0-8 3 15,0 5 8-15,0-1 10 0,-6 0 18 16,5 1 20-16,-5 6 16 0,0 1 8 0,-7 4 3 16,6 3-4-16,-6 3-9 0,0 5-12 15,0 6-10-15,-6 1-6 0,6 7-2 16,0 4-1-16,-7-1-3 0,7 4-1 15,0 1-3-15,7-5-1 0,-1 6-3 0,0-6-4 16,1-3 0-16,6-1-3 0,6-6-2 16,-5-4 2-16,12-4 2 0,-7-3 2 15,7-7 1-15,0 0 1 0,1-9 2 16,-1 1 2-16,-7 0 2 0,7-7 7 0,-6 3 8 16,-1 1 11-16,1-1 12 0,-8 4 11 15,-4 3 3-15,4 5-2 0,-6-1-10 16,1 8-9-16,-7 3-12 0,0 4-11 15,0 4-7-15,0 3-2 0,-7 8 2 0,7 3 0 16,-6 4 1-16,0 3-1 0,6-3 0 16,0 4-1-16,6 0-2 0,0-1-2 15,1-3-1-15,6 0 0 0,0-2-3 0,7-10-1 16,0 1 0-16,5-7 1 0,7-4 0 16,1-4 0-16,0-3 3 0,0-7 1 15,-1-2 2-15,1-6 0 0,0-4 1 16,-7 1 2-16,-7-1 0 0,-6 0 1 0,0 1 3 15,-13 3 1-15,0 0 3 0,0 4 2 16,-13-1 0-16,6 9 1 0,-6-1-1 16,1 3-2-16,-8 5-1 0,7 3-3 0,0 7-2 15,-6 0-2-15,5 4 1 0,1 7-1 16,0 1 1-16,0 3-2 0,7 3-1 16,-1 1-4-16,7 3-7 0,7-3-8 15,6-1-9-15,-1-3-4 0,8-3-5 0,6-8-1 16,7-4 1-16,6-7 0 0,7-7-5 15,-1-12-5-15,1 1 0 0,-1-15-2 16,1-3 1-16,-1-9 7 0,1-2 11 0,-7-11 20 16,-6-5 15-16,5 1 15 0,-5-12 16 15,0 1 16-15,-7-4 16 0,6 1 14 16,-12 2 12-16,0 8 1 0,-7 11-4 0,-7 4-12 16,-6 11-17-16,0 10-21 0,0 8-20 15,-13 8-11-15,7 10-4 0,-14 12-6 16,7 2-1-16,-6 12 1 0,5 8 1 15,-5 3 0-15,-1 7-1 0,8 4 2 0,-2 4 1 16,1 3 0-16,7 3 0 0,-8 2 2 16,8-2-1-16,0 5 2 0,0-4-3 15,-2 4-1-15,2-4-1 0,0 0-6 16,6 0-7-16,-7-4-11 0,1 0-13 0,-1-3-17 16,7-8-19-16,-7 0-12 0,7-6-7 15,-6-9 6-15,6 1 10 0,0-12 11 16,-6-3 10-16,6-7 4 0,0-8-6 0,-7-3-11 15,-6-11-7-15,7-1 9 0</inkml:trace>
  <inkml:trace contextRef="#ctx0" brushRef="#br0" timeOffset="50387.1">7568 13558 59 0,'-20'-25'101'0,"0"3"15"0,1 3 0 0,5 1-10 15,2 3-14-15,5 1-16 0,1 3-19 16,-1 0-17-16,7 3-12 0,0-3-11 16,7 4-9-16,6 0-7 0,7-4-1 15,-1 3-1-15,7-2 0 0,6 2-1 0,1 1 2 16,-1 0 1-16,1 2 1 0,-7-1-1 15,6 1-1-15,1 5-1 0,-7-3-3 16,0 3-3-16,1 0-3 0,-8 0-1 16,0 3-2-16,1-3-2 0,-7 5 0 0,-7-5 2 15,2 2 2-15,4 2 3 0,-12 1 4 16,6-2 4-16,-6-3 3 0,7 4 1 16,-7-4 3-16,7 4 2 0,-7-4 5 0,0 0 2 15,6 0 3-15,-6 0 0 0,0 0-4 16,0-4-4-16,0 4-4 0,0-4-4 15,0 4-6-15,0 0-7 0,0-3-6 16,0 3-6-16,0 3-3 0,0-3 0 16,0 4 2-16,0 3 8 0,-6 1 7 0,6 2 3 15,-7 5 3-15,7 3 1 0,-7 1 0 16,7 3-1-16,0-1 1 0,0-2 0 16,0 3 0-16,0-4-1 0,7-3 1 0,-7-1 3 15,7-6 3-15,-1-1 3 0,7-7 3 16,1 0 2-16,-2-11 1 0,8 0-2 15,-7-3-3-15,7-5 1 0,-8-3 0 16,8 1 4-16,-7-2 9 0,0 5 10 0,-6 0 12 16,-1-1 9-16,0 8 1 0,1-3-5 15,0 7-11-15,-7-1-10 0,0 8-16 0,0 0-10 16,-7 8-5-16,0 2-3 0,1 9-2 16,0-1-3-16,-1 1-7 0,7 6-5 15,-7-3-6-15,7 4-3 0,0-4-3 16,0 0 1-16,0-4-1 0,7 0 3 0,-7-3 3 15,7-1 4-15,-1-2 8 0,0-5 2 16,-6-3 0-16,7-4-3 0,6-4-8 16,-7-3-10-16,1-8-11 0,-7 0-4 15,7-3 2-15,-1-4 9 0,-6 0 13 0,7-4 20 16,-1 0 22-16,0 4 13 0,-6-3 7 16,7 3 3-16,6 4-6 0,-7-1-8 15,8 5-9-15,-1-1-9 0,0 3-2 0,12 2-3 16,-5 2-9-16,0 1-19 0,6 4-26 15,-7 3-38-15,8 3-46 0,-8 1-24 16,-6 3-4-16</inkml:trace>
  <inkml:trace contextRef="#ctx0" brushRef="#br0" timeOffset="51933.82">2559 14797 138 0,'0'0'176'0,"0"-4"-29"0,0 4-62 15,0 0-36-15,0 0-27 0,0 4-14 16,0-4-9-16,0 7-2 0,-6 4 1 0,6 0-1 15,0 7-2-15,0-3 3 0,0 7-2 0,0-1 1 16,6 2 0-16,0-1 1 0,2 0 1 16,4 0-1-16,-6-1 2 0,8 1-1 0,-1 4 0 15,-1-7 0-15,2 6 0 0,-2-3 1 0,2 1 1 16,-8-2 2-16,7 1 1 0,-6 0 4 16,0 0 5-16,-1 0 5 0,0 4 3 0,-6-4 5 15,-6 4 4-15,0-4 3 0,-1 3 2 0,0-3 2 16,-6 3 2-16,0-2-1 0,-6-2-1 15,-1 2-1-15,7-5-3 0,-7 0-2 0,2-3-4 16,-2-4-2-16,6-4-5 0,-5 0-5 16,6 1-17-16,0-4-27 0,0-4-38 0,6-4-52 0,-6-4-69 15,7-3-34-15,0-3-8 0,-1-4 14 16</inkml:trace>
  <inkml:trace contextRef="#ctx0" brushRef="#br0" timeOffset="52124.44">2409 14873 109 0,'-6'-22'199'16,"-1"4"7"-16,7 0-63 0,-6 0-41 0,6-1-29 15,6 1-25-15,1-4-19 0,-1 3-14 16,14-2-9-16,-7 2-5 0,13 1-1 0,0 3 1 16,0 1 1-16,7 2 1 0,-1 6-2 0,1-2-6 15,5 4-9-15,-5 4-15 0,7 7-17 16,-8-2-24-16,1 5-27 0,-7 5-35 0,-1 0-33 15,-5 2-10-15,-7 2 5 0</inkml:trace>
  <inkml:trace contextRef="#ctx0" brushRef="#br0" timeOffset="52365.1">3197 15214 200 0,'13'4'253'0,"-7"-4"15"16,2-4-65-16,-2 4-71 0,-6 0-62 15,6 0-69-15,-6-3-77 0,7 3-89 0,-7 0-56 16,7 0-26-16,-7 0-1 0</inkml:trace>
  <inkml:trace contextRef="#ctx0" brushRef="#br0" timeOffset="59767.48">4539 14482 23 0,'7'-12'115'0,"-1"5"-10"16,7-4-9-16,-7 0-11 0,-6 4-12 0,7-1-16 15,0 5-15-15,-1-5-11 0,-6 8-10 16,6-3-5-16,-6-1-2 0,0 4 2 0,0 0 3 16,0 4 1-16,0-1 0 0,0 8-1 15,-6-3-1-15,0 6-4 0,-1 1-1 0,-6-1 3 16,0 9 1-16,0-2 5 0,0 5 2 16,-7 4 3-16,1 2 1 0,-1 5-1 0,0 4 0 15,-5-1-1-15,-1 4-2 0,0 3-2 16,-1 1-3-16,1-1-3 0,0 1-4 0,7-4-2 15,-1 5-3-15,0-6 1 0,8-3 1 16,-1 4-2-16,13-7-1 0,0-1 0 0,0 1 0 16,13-8-2-16,-1 1-1 0,8-5 1 15,6-3 3-15,7-3 1 0,-1-9 3 16,15-2 1-16,-2-8 2 0,7-3-1 0,0-9-2 16,6-2 0-16,1-5-4 0,0-3 0 0,-1 1-1 15,1-6-2-15,-6-2-9 0,-2 4-17 16,-5-1-17-16,-7 1-24 0,-7 0-30 0,1-2-39 15,-13 1-49-15,-1 1-34 0,-6-4-6 16,-6 4 9-16</inkml:trace>
  <inkml:trace contextRef="#ctx0" brushRef="#br0" timeOffset="59957.42">4702 14511 63 0,'-7'-11'188'0,"0"0"10"0,1-4-59 16,6 0-34-16,6 1-21 0,14-5-14 0,0 1-11 16,5-4-6-16,8 0-9 0,-1 0-8 15,8 0-7-15,-7 7-16 0,6 1-20 0,-7 6-24 16,1 5-25-16,-1 3-29 0,-6 3-33 16,-6 8-40-16,-1 0-31 0,-12 11-4 0,-7 1 8 15</inkml:trace>
  <inkml:trace contextRef="#ctx0" brushRef="#br0" timeOffset="60133.23">4422 14918 84 0,'-46'25'171'0,"7"-3"-26"0,7-4-33 15,5-3-22-15,8-1-14 0,6-6-9 16,13-5-5-16,0 1-6 0,13-8-3 16,13-3-7-16,0-4-9 0,6 0-10 0,7-3-7 15,7-1-9-15,6 4-19 0,-6 0-25 16,6 4-32-16,-7-1-44 0,2 8-54 0,-2 0-38 15,-7 4-9-15,2-4 9 0</inkml:trace>
  <inkml:trace contextRef="#ctx0" brushRef="#br0" timeOffset="60396.13">5451 14760 119 0,'12'-15'147'0,"2"4"-17"15,-8 0-19-15,-6 1-16 0,0-2-13 0,-6 5-10 0,-8 0-10 16,2 3-12-16,-1 4-6 0,-13 0-6 0,6 4-4 16,-6 3-4-16,0 0-5 0,0 8-2 15,0 0-3-15,0 6 0 0,0 2-2 0,0 2-4 16,7 4 0-16,-8 1-5 0,14 2-1 16,0 2-3-16,0-1-1 0,13 0-3 0,0-4 0 15,7 5 2-15,-1-9-3 0,7 0 1 16,7-3-3-16,6 1-5 0,0-9-13 0,7-3-16 15,-1 1-22-15,7-10-37 0,0-2-48 16,1 0-52-16,-2-7-19 0,8 0-1 16</inkml:trace>
  <inkml:trace contextRef="#ctx0" brushRef="#br0" timeOffset="61311.92">5861 14818 63 0,'20'-32'196'15,"-14"2"20"-15,0 5-48 0,-6-1-31 16,0 4-21-16,0 4-21 0,0 3-19 0,-6 1-15 15,0 6-17-15,-1 4-16 0,-6 4-11 16,0 8-8-16,0 3-3 0,-6 3-5 0,-1 5 0 16,7 6-1-16,-7 1-1 0,8 7 0 15,-2-4 1-15,1 8 0 0,7-4-1 16,-1-1 1-16,7-2 0 0,0-1 0 0,7-3 0 16,-1-4-1-16,7 0 1 0,7-4 1 15,0-2 0-15,5-10-1 0,8 2 1 0,6-5 1 16,-6-3 0-16,12-3 0 0,1-5-1 15,-1 2 2-15,1-10 0 0,-1 1-1 16,-6-3 1-16,7-4-1 0,-13 0-2 0,6 0 1 16,-7-4 2-16,-12 4-1 0,6-3-1 15,-13 7 1-15,-7-1 1 0,1 1-1 16,-7 7-2-16,-7 0 0 0,1 0-1 0,0 8 1 16,-14-1-1-16,7 8 0 0,-7-1 1 15,1 5 0-15,-1 6 1 0,-6 1-1 16,7 3-1-16,6 4-1 0,-6 4 0 0,5-5 0 15,8 5-2-15,-1-4 0 0,7 0-2 16,7 0 0-16,-1-4-1 0,8-3-2 16,5 0-2-16,7-9 0 0,0 3 1 0,0-9-2 15,7 0 2-15,-1-9 0 0,7-1 2 16,-6-5 2-16,-1-3 2 0,1-7 1 0,-7-1 4 16,0-3 5-16,0-5 7 0,-13 2 8 15,7-1 8-15,-8 4 7 0,-5-2 2 16,-7 6 1-16,7 3-5 0,-7 4-6 0,-7 4-7 15,7-2-8-15,-7 10-6 0,7 2-4 16,-6 4-3-16,0 4 0 0,-1 2 0 0,0 6 0 16,1 3-1-16,-1 3-4 0,7 0-8 15,0 0-8-15,0 5-6 0,7-5-7 16,-7 0-5-16,13-3-3 0,-6-4 2 0,5 0 1 16,2-4 1-16,-2 1 0 0,2-8 4 15,-1-4 0-15,-1-4 2 0,8 1 6 0,-7-8 2 16,0 1 4-16,6-4 2 0,-5-4 3 15,6-1 4-15,-1 2 2 0,-6-2 3 16,6 2 3-16,-5-1 3 0,5 3 1 16,-6 1 0-16,-6 4 1 0,5 2-1 0,-4 1 2 15,-2 4 0-15,0 7 2 0,-6 0 1 16,0 7-2-16,-6 4-1 0,6 3-1 0,-6 9-1 16,-2 3 1-16,2-1-2 0,-7 4 0 15,7 4 2-15,-1-3-1 0,0-1-1 16,7-3-1-16,-6 0 2 0,6-5-1 0,0-3 0 15,0-2 1-15,0-9 1 0,6 0 2 16,1-3-1-16,0-8 1 0,6-3-2 16,-1-8 1-16,2-4-1 0,5-2-2 0,1-5-2 15,0-7-1-15,-2 4 3 0,9-8-2 16,-7 5 1-16,6-5 4 0,-7 4 11 0,1 4 10 16,-1-1 7-16,0 8 3 0,-5 0 2 15,-8 7-2-15,1 4-9 0,-7 8-8 0,-7 3-7 16,1 7-3-16,-1 11-1 15,-12 1-1-15,5 10-3 0,-5 1 0 0,-1 6-1 0,8 1-3 16,-8-1-6-16,14 1-13 0,-8 0-14 16,14-5-21-16,0-2-28 0,0-5-30 15,0 1-37-15,7-11-39 0,6-4-11 16,-1-8 8-16</inkml:trace>
  <inkml:trace contextRef="#ctx0" brushRef="#br0" timeOffset="61529.24">7489 14100 165 0,'14'-40'210'0,"-8"3"-4"16,0 9-78-16,-6 5-45 0,0 9-36 15,-6 6-25-15,0 8-15 0,-2 8-7 16,-4 3-1-16,-1 10-1 0,-7 9 0 0,0 7 1 16,8 10 2-16,-8 1 3 0,1 7-1 15,5 3 0-15,2 4-1 0,-2-3-1 16,2 3-3-16,-2-3-9 0,8 3-11 0,-1-7-13 15,-5-3-18-15,4-1-22 0,2-7-20 16,0-4-16-16,0-7-18 0,-8 0-18 16,8-12 1-16</inkml:trace>
  <inkml:trace contextRef="#ctx0" brushRef="#br0" timeOffset="62014.93">7138 14829 128 0,'0'-25'128'15,"6"3"-16"-15,0-4-15 0,8-3-19 16,-1 3-13-16,6 1-10 0,0-5-11 15,8 4-11-15,5 1-9 0,-6-1-5 0,7 4-7 16,-1 4-5-16,1 0-2 0,-1 3-2 16,-5 1-3-16,-1 6-1 0,-6 0-2 0,-1 8-1 15,-6 4 2-15,-7 0 0 0,1 11 2 16,-7-1 5-16,-7 4 2 0,1 8 4 16,6 0 2-16,-13 3 2 0,6 5 1 0,1-2-1 15,0 1-2-15,-2 0-2 0,2-3-3 16,6 3-3-16,0-4-1 0,0-4-3 0,6-3 1 15,-6-4-3-15,8-2-1 0,-2-2-1 16,0-7-2-16,1-3-1 0,-1-4-5 16,1-7-3-16,6-5 0 0,-7-6-4 0,8-4-2 15,-8-3 1-15,7-5 2 0,-6-6 2 16,5 2 3-16,1-1 4 0,1-2 4 0,-2 4 5 16,2-1 8-16,-2 6 4 0,2-2 2 15,-8 8 0-15,7 0-1 0,1 4-4 16,-2-1-4-16,-6 5-5 0,8 3-3 0,-1 3-2 15,-1 2-3-15,2 1 0 0,-8 5-1 16,8 0-3-16,-2 5 1 0,-5 1-1 0,6 2 2 16,0-1 2-16,-7 0 1 0,8 4 3 15,-8-4 1-15,7 5 1 0,-6-5 1 16,-1 4 0-16,1 0 1 0,-1 4-1 16,0-1 1-16,-6 1 1 0,0 4-1 0,-6 2 0 15,6 1 1-15,-13 8 2 0,7-5-3 16,-1 4 1-16,-6 1-3 0,0-4-9 0,6 3-17 15,1-4-22-15,0-3-34 0,-1-3-48 16,0-1-32-16,7-7-6 0</inkml:trace>
  <inkml:trace contextRef="#ctx0" brushRef="#br0" timeOffset="62180.9">8043 14192 107 0,'6'-8'129'0,"1"1"-69"15,0 3-52-15,5 1-54 0,-6 6-47 16,2-3-19-16</inkml:trace>
  <inkml:trace contextRef="#ctx0" brushRef="#br0" timeOffset="62813.22">8395 14463 104 0,'13'0'194'0,"-7"-4"-4"0,0 1-30 0,1-5-24 15,-7 5-17-15,0-1-15 0,-7-3-23 16,1 7-21-16,0 0-22 0,-7 0-18 16,-7 7-11-16,0 4-8 0,-6 7-3 15,1 5-1-15,-8 2 2 0,7 4-1 0,-7 8 1 16,7-1 1-16,0 1 0 0,6 4-2 16,8-5-1-16,-2-4-1 0,8 2 1 0,6-5 1 15,6-3 2-15,8-4 4 0,5-8-1 16,7-3 1-16,0-6-4 0,6-10-7 15,8-2-7-15,-1-7-4 0,6-4-4 0,-5-5-1 16,-1-2 2-16,0-1 5 0,-1-3 5 16,-5 0 12-16,-7-1 18 0,0 0 14 0,-6 9 11 15,-7-1 8-15,0 3 1 0,-6 8-9 16,-1 0-14-16,-6 1-12 0,-6 6-12 16,-1 4-6-16,-6 8-5 0,0-2 1 0,0 9-1 15,0-1-2-15,-1 6-5 0,2 1-4 16,-1 1-8-16,6 0-7 0,7 0-5 0,0 0-6 15,0-1-4-15,7 2-5 0,-1-4 2 16,1-5 3-16,5-3 3 0,2 0 3 16,6-7-2-16,-1-4-5 0,1-4-13 0,-1-7-27 15,0-4-36-15,1-6-38 0,-7-5-13 16,1-4 2-16</inkml:trace>
  <inkml:trace contextRef="#ctx0" brushRef="#br0" timeOffset="63048.7">8864 14075 108 0,'6'-41'214'0,"7"8"17"0,-6 1-59 16,-1 6-53-16,0 4-35 0,1 3-28 16,-1 1-25-16,1 7-17 0,-7 1-9 15,7 5-6-15,-1 2-2 0,-6 6 0 0,6 5 2 16,2 10 3-16,-8 8 1 0,0 7 2 16,0 7 1-16,0 11 0 0,-8 4 1 15,2 8 0-15,0-1-2 0,-1 4 0 0,0-4 0 16,1 0-2-16,-1 0 0 0,1-3-3 15,0-3-10-15,6-5-13 0,0-4-17 0,-7-3-19 16,7-7-20-16,0-8-10 0,0-3 0 16,0-4-3-16,0-8-15 0,0-10-18 15,0-4-14-15,0-7-4 0</inkml:trace>
  <inkml:trace contextRef="#ctx0" brushRef="#br0" timeOffset="63677.8">8857 14639 118 0,'-7'-33'169'0,"7"4"-8"15,-6-1-15-15,6 4-19 0,-7 5-21 16,7 3-20-16,0 2-24 0,0 2-22 15,7 3-15-15,6-4-13 0,-6 4-7 0,12 4-4 16,0 0-1-16,1-1-1 0,7 5-6 16,-2-1-3-16,7 1-3 0,-6 3-5 15,7 0-2-15,-7 0-2 0,7 0 0 0,-13 0 0 16,-1 0-4-16,0 3 3 0,-5 1 3 16,-1 3 7-16,-7 0 6 0,-6 8 7 15,-6 3 7-15,-1 4 3 0,1 1 0 0,-1 2-3 16,-6 4-3-16,0-3-2 15,6-4-2-15,1 3-2 0,0-6-2 0,6-1-1 0,0 1 5 16,6-8 8-16,0 0 10 0,1-4 7 16,12-7 5-16,-5-4 2 0,11-3-1 15,1-8-5-15,1-7-4 0,-1 0-5 0,0-4 0 16,0-3 2-16,-1 0 1 0,-5 0 5 16,0 4 15-16,-7-2 16 0,0 9 4 0,-6 0-2 15,-1 3-2-15,0 4-10 0,-6 4-23 16,-6 3-16-16,6 4-8 0,-6 4-6 15,-8 3-7-15,8 0-7 0,0 4-9 0,-1 0-12 16,1 0-6-16,6-3-6 0,0 3 4 16,0-4 7-16,0 0 9 0,6-3 13 15,1-1 11-15,-1-3 8 0,7-7 5 0,0 0 2 16,0-4 1-16,0-4 0 0,7-3 0 0,-7-4 1 16,-1 0 7-16,-4 0 1 0,4-1 5 15,-5 2 3-15,-7 3-1 0,6 3-4 16,-6 4-7-16,-6 4-5 0,-1 3-5 15,1 4-6-15,-8 8-2 0,-5-1 1 16,6 11-1-16,-6 4 0 0,5 5 1 0,-5-2 1 16,6 7-1-16,0 6 1 0,7-3-1 0,-1 6 2 15,0 3 0-15,1 0 0 0,6 4 4 16,0 3-2-16,0 0 2 0,0 1-1 16,0-5 1-16,0 0 0 0,6 1 0 0,-6-7 1 15,0-1 0-15,0-3 3 0,-6-5 3 16,6-2 2-16,-6-5 3 0,-2-3 1 15,-4-2 1-15,-1-6 1 0,0-3-3 0,0-1-6 16,7-6-21-16,-8-8-28 0,8-3-36 16,6-3-42-16,0-8-46 0,6-9-53 0,8-2-13 15,5-8 7-15</inkml:trace>
  <inkml:trace contextRef="#ctx0" brushRef="#br0" timeOffset="63960.93">10583 13771 118 0,'25'-30'177'16,"2"8"-20"-16,-14 0-56 0,6 4-32 0,-12 4-22 16,6 2-16-16,-7 2-14 0,1 6-8 15,-7 4-4-15,-7 7-1 0,1 8 3 16,-7 7 7-16,0 7 7 0,-13 7 9 0,-1 12 5 15,-11 7 4-15,-8 4 0 0,0 10 1 16,-12 4-2-16,-7 8-5 0,6 0-5 16,-6-1-4-16,0 5-5 0,0-5-6 0,6-3-3 15,0-4-3-15,7 1-3 16,7-9-11-16,0-2-22 0,5-8-29 0,8-3-33 16,5-5-49-16,8-10-57 0,6-1-21 0,0-6 4 15</inkml:trace>
  <inkml:trace contextRef="#ctx0" brushRef="#br0" timeOffset="64861.04">10407 14350 32 0,'13'-11'167'0,"-6"2"7"0,-1-1-64 15,1 3-35-15,-1 3-24 0,0-3-16 0,1 3-9 16,-7 0-8-16,7 1-4 0,-7 3-1 15,6-4 2-15,-6 8 2 0,6-4 2 0,-6 7 6 16,7 0 7-16,-7 4 1 0,0 0 0 16,0 8 1-16,0 6-3 0,0 5-3 15,-7 3-4-15,1 7-4 0,0 0-4 0,-8 8-4 16,8 4-3-16,-7-1-2 0,0 0-3 16,0 4-2-16,-1-8-7 0,2 5-10 15,-1-9-19-15,6 2-22 0,-6-5-33 0,7-7-43 16,0-4-51-16,-8-3-19 0,8-11 1 15</inkml:trace>
  <inkml:trace contextRef="#ctx0" brushRef="#br0" timeOffset="65051.77">10212 14620 107 0,'0'-29'184'0,"0"0"7"0,6 3-79 15,1 1-36-15,5-4-16 0,8 3-6 16,6-4-1-16,7 1-1 0,-1 0-2 15,7 3-7-15,-6 0-8 0,6 8-16 0,-6 0-29 16,-1 7-28-16,1 0-23 0,-7 7-26 16,-1 4-30-16,-5 0-22 0,0 4-11 15,-13 3-7-15,5 1-3 0</inkml:trace>
  <inkml:trace contextRef="#ctx0" brushRef="#br0" timeOffset="66775.87">10661 14336 98 0,'-6'3'157'0,"6"-3"-20"0,0 3-30 0,0 1-28 16,-7 0-23-16,7-1-17 0,0 5-13 15,7 2-6-15,-7 2 1 0,0 6 3 16,0 0 3-16,6 4 0 0,-6 0-1 0,0 4-4 16,0-1-4-16,0 5-1 0,0-1-6 15,0-4-2-15,0 5-2 0,-6-4-1 16,6-4 0-16,0 0-1 0,0-4 2 0,0-3 4 16,-7-5 12-16,7 1 7 0,0-3 0 15,0-8-5-15,7-4-5 0,-7-4-8 0,0-2-14 16,6-9-7-16,0 1-3 15,1-7 4-15,0 3 3 0,-1 0 2 0,0-1 3 0,1 1 3 16,0 8 3-16,-1-4 0 0,1 7 0 16,-1 0-4-16,0 3 1 0,1 4-1 15,0 4-2-15,-7 4 3 0,6 4 2 0,-6 6 4 16,0 1 1-16,6 7-2 0,-6 3-1 16,0 2-1-16,-6-2-3 0,6 1-1 15,0 0-1-15,0-5-2 0,0 1-3 0,0-7-3 16,0 0 0-16,6-4 0 0,-6-4 0 15,0-3 3-15,14-4 3 0,-8-8 1 16,1-6-2-16,6-6-2 0,0-1 0 0,7-5-2 16,-8-3 0-16,2 4 1 0,-2-4 2 15,8 2-1-15,-7 5 1 0,0 1-2 16,-6 2-2-16,5 8 0 0,-5-4 0 0,6 8 0 16,-6 0 1-16,-1 7 4 0,0 0 5 15,-6 4 2-15,8 6 3 0,-2 5 1 0,-6 0 0 16,0 7 0-16,0-4-2 0,0 5-2 15,0-1-10-15,0-1-14 0,0-2-20 0,0-1-18 16,6-4-9-16,-6 1-1 0,6-7 5 16,1-5 12-16,6-3 20 0,0-7 16 15,1-4 13-15,4-7 11 0,-4-1 10 0,5-6 13 16,-5-1 15-16,-2-4 18 0,2 5 15 16,-2-1 13-16,-5 4 4 0,-1 4-6 15,1 4-20-15,-7 3-21 0,7-1-23 0,-7 8-20 16,-7 8-14-16,0 0-6 0,1 11-2 15,-1-1-2-15,1 4-10 0,0 1-7 16,-1 3-8-16,0-3-6 0,7-2-2 0,0-1 5 16,0-6 11-16,7 2 9 0,-7-5 10 15,13-4 7-15,-7-6 7 0,7-4 3 16,7-5 1-16,-6-6 1 0,4-1 2 0,-4-2 5 16,-1-5 4-16,-1 4 5 0,2 0 4 15,-2 0 3-15,-5 7-4 0,0 1-7 0,-1 3-13 16,-6 0-6-16,0 7-9 0,0 4-4 15,0 7 1-15,-6 4 1 0,-8 8 7 16,8 7 1-16,-6 6 1 0,-2 1 3 0,1 11-2 16,0 4 1-16,0 0 1 0,1 6 0 15,-2 2 1-15,1-2 1 0,0 5 1 0,0-4 2 16,-7-4-2-16,8-3 3 0,-2-4-4 16,1-3-1-16,-7-9 0 0,14-2-11 0,-6-12-17 15,4-4-19-15,2-6-21 0,6-8-16 16,0-12-11-16,6-6-1 0,2-15 7 15,10-6 9-15,2-13 9 0,0-11 7 0,13-6 6 16,-1-12 11-16,7 1 21 0,6-8 33 16,1-4 31-16,7 4 27 0,-2 4 21 15,-5 0 13-15,6 3-1 0,-6 8-11 16,-1 4-13-16,1 6-16 0,-7 8-16 0,-7 11-12 16,-5 4-11-16,-1 7-12 0,-6 11-2 15,-1 3-3-15,-6 8 1 0,0 4 1 16,-7 11 3-16,0 7 2 0,-6 7 3 0,0 8 2 15,-6 7 2-15,-7 7 3 0,0 7 6 16,0 9 0-16,-7 3-1 0,8 6-3 16,-8 1-4-16,1 4-3 0,5-1-7 0,-5 2-2 15,6-6-2-15,0 0 0 0,0-5-2 16,0-9-3-16,7-3-8 0,-2-8-4 0,8-7-2 16,-6-4 0-16,6-8 2 0,0-6-7 15,0-7-6-15,0-8-9 0,0-3-13 16,0-13-13-16,-6-2-9 0,-1-3 5 15,1-5 13-15,-7-3 18 0,6 3 26 0,-5-4 23 16,4 9 22-16,-4-5 17 0,5 8 5 16,0-1-4-16,7 5-15 0,-6 3-14 0,6 4-12 15,0-5-11-15,6 8-5 0,8-2-3 16,-2 1 2-16,8 5 2 0,0 0 1 16,5 0 0-16,2 5 0 0,-1-3 1 0,6 6 0 15,-5 0 2-15,-1-1-1 0,0 4-1 16,0-4 0-16,-1 1-2 0,2-2-3 15,-8 2 0-15,1 0 1 0,-1-5-1 0,1-3 3 16,-1 0 2-16,-5-7 8 0,-2 0 10 0,2-4 7 16,-2 0 8-16,-5-4 4 0,0 0 4 15,-1 0 0-15,1 1-5 0,-7 0-7 16,-7 2-7-16,7 1-7 0,-6 4-8 0,-8 3-5 16,8 4-6-16,-6 4-1 0,-8 0-1 15,6 7 0-15,1 0 1 0,1 3-3 16,-2 1-5-16,8-1-7 0,0 2-3 0,6-2-4 15,-7 1-4-15,14-1 5 0,-1-3 6 16,0-3 5-16,8-1 6 0,5-7 5 16,1-4 3-16,6-7 0 0,0 0 1 0,-1-7 3 15,1-4 6-15,1-1 10 0,-7-6 13 16,6 4 15-16,-7-4 19 0,-6-1 17 0,0 4 6 16,1 5-2-16,-8 2-8 0,-6 5-16 15,6-1-23-15,-12 8-19 0,6 3-13 0,-14 0-7 16,8 12-4-16,-7-1-1 0,6 4-1 15,-6 4-5-15,7-1-12 0,0 4-18 0,-1-2-15 16,7 2-11-16,0-4-8 0,0 1 0 16,7-4 4-16,-1-4 7 0,13 1 3 15,-5-8-5-15,12-4-8 0,0-11-7 0,7 0-4 16,5-6 3-16,-5-9 12 0,6-3 17 16,-7-7 17-16,8-4 18 0,-8-4 17 15,1-6 13-15,-1-5 16 0,1-3 13 16,6-4 13-16,-7 0 16 0,1 0 15 0,-7 0 20 15,0 7 13-15,0 8 9 0,-13 7 0 16,7 7-10-16,-7 5-20 0,-7 10-30 16,1-1-25-16,-1 9-22 0,-6 6-13 0,0 12-7 15,-13 11-2-15,0 8-1 0,-13 12 1 16,0 6-1-16,0 10 0 0,0 7-1 16,-6 5-1-16,6 3 4 0,0 0 1 15,-1 7 1-15,1-3 1 0,6 3 1 0,-5 0-10 16,5 1-18-16,7-4-22 0,-6-1-31 15,6-7-35-15,6-4-39 0,-6-7-35 0,7-3-45 16,-8-11-27-16,8-4 3 0,0-11 23 16</inkml:trace>
  <inkml:trace contextRef="#ctx0" brushRef="#br0" timeOffset="66902.05">12322 14569 37 0,'-7'-33'231'0,"7"0"18"15,0 4 7-15,0 3-104 0,0 4-56 16,0 4-37-16,7 0-28 0,6 3-17 0,0 1-7 15,7 3-6-15,-1 3-21 0,7 5-29 16,0 3-44-16,0 7-80 0,0 4-44 16,0 0-19-16,-6 7 8 0</inkml:trace>
  <inkml:trace contextRef="#ctx0" brushRef="#br0" timeOffset="68259.26">13650 13540 138 0,'14'-18'217'0,"-8"3"12"0,-6 0-79 16,6 3-43-16,-6 6-32 0,0 3-27 15,0 6-18-15,-12 12-9 0,-2 10 0 16,-5 12-1-16,-7 14 2 0,0 8 0 16,-7 7-1-16,1 10-3 0,-1 5 2 0,-7 7-2 15,8 4-1-15,-7 3-2 0,7-3-1 16,-7-1 1-16,0-2-3 0,7-9 1 16,-2-4 3-16,2-9 4 0,6-5 6 0,0-12 11 15,6-5 22-15,0-12 21 0,8 0 11 16,-1-12 1-16,6-9-10 0,0-4-17 0,7-16-30 15,0-4-32-15,7-13-21 0,0-4-12 16,6-7-2-16,-1-6 0 0,8-1 5 16,6-4 5-16,1-5 7 0,-1 5 2 0,-1-1 2 15,9 5 4-15,-2-2 1 0,1 5 1 16,-8 7-2-16,7 1 1 0,-6 9 2 16,1 1-1-16,-1 7 0 0,0 8 2 0,-6 3 1 15,-1 8 3-15,1 7 1 0,-14 11 2 16,7 3 3-16,-13 5 0 0,0 6 1 15,0 5-1-15,-7 2-1 0,-5 5-1 0,-2 0-2 16,-5-1 0-16,-1 1-2 0,-6 0-5 16,0-4-5-16,-7-7-7 0,1-1-6 0,-1-3-2 15,7-8-3-15,-6-3 0 0,7-7-5 16,5-4-10-16,0-7-11 0,7-8-13 16,7-10-5-16,6-4-8 0,6-8 0 0,7-11 12 15,0 1 13-15,14-6 12 0,-2-1 9 16,1-1 18-16,6 1 16 0,1-2 16 15,-7 9 13-15,7-1 9 0,-1 8 2 0,-12 3-1 16,6 4-4-16,-7 7-6 0,-5 8-6 16,-2 7-3-16,-5 7-2 0,0 8-2 0,-14 7-1 15,7 4-1-15,-7 6-4 0,1-2-4 16,6 6-2-16,-6-3-3 0,6 1 0 0,0-5-4 16,6 1 0-16,0-9 2 0,1 1 1 15,6-7 1-15,6-4 0 0,1-7-2 16,6-8-6-16,7-7-6 0,-1-4-6 0,1-10-5 15,6-5 0-15,0-3 2 0,-6-7 4 16,-1-1 4-16,1 1 6 0,-7 0 11 0,-7 3 12 16,-5 1 8-16,-2 6 1 0,-5 9 2 15,-7-1-1-15,0 11-6 0,-7 3-10 16,1 8-5-16,-7 8-1 0,0 6-1 16,-7 1 1-16,7 7-1 0,1 3-2 15,-2 1-1-15,8-1-6 0,-1 5-15 0,7-4-18 16,7-1-24-16,-1-2-27 15,8-6-39-15,11-1-41 0,1-6-39 0,0-10-11 0,13-4 7 16</inkml:trace>
  <inkml:trace contextRef="#ctx0" brushRef="#br0" timeOffset="68463.79">14477 14075 155 0,'27'-59'210'0,"-7"4"-15"0,-2 4-23 0,2 7-21 15,-7 7-22-15,1 8-24 0,-8 4-27 16,0 6-26-16,-6 11-18 0,0 8-11 0,-12 8-3 15,-2 7 1-15,1 10 5 0,-13 5 2 16,0 7 1-16,0 6-1 0,-7 4-4 16,7 5 1-16,-7 3-4 0,7 0-1 15,1 0-5-15,5 4-3 0,-6-1-7 0,7-3-24 16,5-4-34-16,2 1-36 0,-2-8-43 16,14-4-47-16,-6-7-52 0,12-4-28 15,1-11 6-15,0-3 20 0</inkml:trace>
  <inkml:trace contextRef="#ctx0" brushRef="#br0" timeOffset="68817.98">14497 14482 74 0,'19'-23'204'0,"1"5"17"0,-7-4-51 0,0 0-40 15,0 4-19-15,-7 0-13 0,8 3-12 16,-8-1-8-16,-6 2-10 0,0 7-8 16,-6 0-15-16,0 7-12 0,-8 3-15 0,-12 5-8 15,7 3-5-15,-14 7-2 0,1 1-3 16,6 6-2-16,-7-3-1 0,7 4 0 15,0-1-3-15,6 2-3 0,1-2-4 0,13-3-4 16,-2 0-3-16,8-4-5 0,8-4 0 16,4-3-1-16,1 0 2 0,13-11 1 0,0 0 4 15,0-3 3-15,13-8 2 0,-6-3 6 16,-1-5 2-16,1-3 3 0,-7 0 2 16,0 0 8-16,0-4 11 0,-6 4 12 15,-7 0 9-15,-1 4 3 0,2 3 1 0,-14 8-3 16,0 0-10-16,-6 7-9 0,-8 4-7 15,-5 6-5-15,-1 5 0 0,0 3-3 16,-6 4-2-16,1 0-1 0,5 4-2 0,0 3-1 16,1-3-7-16,6 4-17 0,0-5-26 15,7 1-30-15,-2-4-35 0,8 0-40 0,8-4-55 16,-2-7-29-16,7-3 1 0,0-8 15 16</inkml:trace>
  <inkml:trace contextRef="#ctx0" brushRef="#br0" timeOffset="69060.98">14999 14060 202 0,'26'-44'246'0,"-6"4"23"15,-1 7-72-15,-6 4-43 0,0 3-36 0,-7 7-31 16,0 1-29-16,2 11-20 0,-2 3-15 16,-6 8-8-16,-6 7 0 0,-2 7 2 15,2 7 1-15,-7 9 0 0,-6 6-1 0,6 4 2 16,-13 8 1-16,6 2-1 0,1 4 0 15,-7 5 1-15,6-1-3 0,-6 4-4 0,7 0-3 16,-1 0-3-16,0-3-6 0,7-1-15 16,1-3-27-16,-2-8-32 0,8-3-43 15,-8-5-47-15,8-6-59 0,0-8-43 16,6-6-5-16,-13-9 15 0</inkml:trace>
  <inkml:trace contextRef="#ctx0" brushRef="#br0" timeOffset="69189.3">14686 14514 161 0,'6'-25'197'0,"-6"-1"6"16,7 4-92-16,-7 4-50 0,13 3-26 15,-6 4-15-15,12 0-18 0,0 4-29 0,1 3-50 16,-1 4-61-16,1 4-32 0,0 0-19 16</inkml:trace>
  <inkml:trace contextRef="#ctx0" brushRef="#br0" timeOffset="69362.09">15473 14514 89 0,'0'-7'237'0,"8"0"-7"0,-16 0-16 0,2 3-144 15,0 1-114-15,0-1-101 0,-1 4-53 16,-6 0-11-16,0 0 5 0</inkml:trace>
  <inkml:trace contextRef="#ctx0" brushRef="#br0" timeOffset="86771.18">1146 9829 25 0,'-13'-8'87'0,"7"1"-4"0,-2 0-10 15,-4 0-3-15,5 2-3 0,1-1-8 16,-1-2-12-16,7 1-6 0,-6 0-5 16,6 0-5-16,-7 3-6 0,7-4-3 0,0 0-2 15,0 1-5-15,0-4-3 0,7 4-5 16,-7-3-4-16,6-2-2 0,1 1 0 0,6 0-2 15,-1 0 1-15,2 0 0 0,-8-3 1 16,14 3 0-16,-7-3 1 0,7-6 0 16,-1 6 1-16,-6-4 0 0,6-1 1 0,7 1-1 15,-6 0-1-15,-1 0 1 0,7-1-2 16,0 1-1-16,1-1-1 0,-1 5 1 0,0-5 0 16,0 5 1-16,0-1-1 0,0 1 0 0,-6-1 1 15,6-1 0-15,-7 7 1 0,7-7-2 16,-6 6 1-16,-1 2 1 0,-6-3-1 15,7 0 0-15,-7 0 0 0,7 4 0 0,-8-4 0 16,8 4 0-16,-7-4-1 0,13 0 0 0,-6-4 1 16,5 3-1-16,1 2 0 0,7-5 1 15,-1-3 0-15,1 3 1 0,-1-3-2 0,2 4 0 16,-2-5 1-16,7 1-1 0,-6 3-2 0,-7-3 1 16,6-1 1-16,-5 5 1 0,-1-1-1 15,-1 1 0-15,-5-1 1 0,0 4-1 0,-1 0-1 16,1 0-2-16,0 1 3 0,-8-2 0 15,8 4-2-15,-7-3 1 0,7 4 1 0,-8-4 0 16,8 0-1-16,-1 0 1 0,1 0 0 0,6 0 0 16,-7 0 0-16,7-3 0 0,0 0 0 15,1-1 3-15,-1 0 3 0,6 0 3 0,1-3 5 16,-7-1 6-16,7 1 0 0,-1 3 0 16,1-3-1-16,-1 4-4 0,1-1-4 15,-1 0-4-15,1 1-4 0,-1 2-1 0,8 2-2 16,-8-5 0-16,7 8-1 0,-6-4 2 15,6 0-1-15,7 0 1 0,-8 0 0 16,1 0 1-16,0-1 0 0,7 1-2 0,-7 1 2 16,0-1-1-16,1 0 1 0,5-4-2 15,-5 0 2-15,-2 4-1 0,1-4-1 16,-6 5 0-16,5-1 0 0,2-1 1 0,-1 2 0 16,-6 2-2-16,5 4 2 0,-5-3-1 0,7 0 1 15,-1 4 0-15,-7-1 0 0,7 0 1 16,0 0-2-16,0 1 0 0,7 3 1 15,-8-3 0-15,2-2 0 0,-1 2-1 0,6-1 1 16,-5 0 1-16,5 1-2 0,1-1 2 16,6 1-1-16,0-5 1 0,-6 5-1 0,12-5-1 15,-6 5 0-15,1-1-1 0,-1-4 0 16,-1 5-1-16,-4-1 2 0,4 4-1 16,-5-3 1-16,-1 3 0 0,1 0 0 0,-1 0 0 15,-5 0 1-15,5 3 0 0,1-3-1 16,0 0 0-16,0 4 2 15,-1-4 1-15,7 0-1 0,0 3-1 0,0-3 1 0,0 0-1 16,7 0-1-16,6 0-1 0,-6 0-1 16,0 0 2-16,6 0-1 0,-7 0 0 15,-6 0 0-15,6 4 1 0,-5 0 0 16,-8-4-1-16,7 7 1 0,-6-4 0 0,-7 2 2 16,6-2-2-16,1 1 1 0,-7 3-1 15,7-3 2-15,-1 3 1 0,1 0-2 16,0-2 0-16,6 1 0 0,7-2 0 15,-8 4-1-15,8-1 0 0,0 0 0 0,-1 0 1 16,7 5 1-16,-6-6-1 0,0 6 2 16,0-1-1-16,-8-1-1 0,8-2 1 15,-7 3-2-15,-6 0 0 0,6 0 0 0,-6 0 0 16,-1 0 0-16,1-4 0 0,-1 4 0 16,1-4 2-16,-1 0 0 0,-6 2 0 15,7-2 0-15,-7-3 1 0,0 3 0 0,-7 0-2 16,8-3 0-16,-7 3-1 0,-1 0 1 15,-6-3-2-15,7 3-1 0,-1-3 2 16,-6 3 0-16,1-3 0 0,5 3 0 16,1 1 0-16,-8-5 0 0,8 4 0 0,0 1 0 15,6-1 2-15,-7 0-2 0,7-3 1 16,0 3 1-16,1 1-1 0,-2-2 0 16,1 0 0-16,1 0-1 0,-7 2-1 0,-1-5 2 15,1 5 0-15,-1-5-2 16,1 1 0-16,-1 3 0 0,-6-3 1 0,1 3-1 15,5 0 0-15,-7-3 1 0,1 3 1 16,7 1 1-16,-7-1-2 0,7 0 0 0,-7 1 0 16,6-1 0-16,-5 0 0 0,5 4-1 15,1-2 1-15,-7-3 0 0,0 6 0 16,7-2 0-16,-7-3 0 0,0 4 1 16,6-4-1-16,-6 5 1 0,0-1 0 0,0-4 0 15,7 4 1-15,-7-4-2 0,0 4 0 16,6 0 0-16,-5 0 0 0,-1-4 0 15,6 4-1-15,-5 1 1 0,5 2 0 16,1-3-1-16,-7 3 0 0,6 2 0 0,1-2 1 16,-1 1-1-16,-5 3 0 0,5-4 0 15,1 6 1-15,-1-6 0 0,1 4 2 16,-1-3-1-16,-6 3 0 0,7-3 2 0,-1 0-1 16,1-1-2-16,-7 0 1 0,7-3 1 15,-7 5-1-15,6-2-3 0,-7-3 0 16,9 4 1-16,-9-4-2 0,1 3 0 15,1 1 2-15,-1 0 0 0,0 3 1 0,0-4 0 16,-1 5 2-16,2-1-2 0,-1 4 1 16,0-4 0-16,0 4 3 0,0-3 0 0,7-1-2 15,-7 5 1-15,-1-6 2 0,9 1-3 16,-2 1 0-16,-6-1-2 0,6-3 1 16,-6 0 0-16,0 3-1 0,7-4 1 15,-7 5-3-15,0-5 2 0,1 4 0 16,-1 5-2-16,-1-4 1 0,1 2 1 0,0 1 0 15,-6 0 0-15,7 3 0 0,-2-2 0 16,8 2 0-16,-8 1 1 0,2-1 0 16,5 2 1-16,1-2 0 0,-1 1-1 15,-6-4 1-15,7-1-1 0,-1 1 1 0,1 1-1 16,-1-1-1-16,2 0 0 0,-2-4-1 16,-6 0-1-16,6 4 2 0,2 0-1 15,-9 0 0-15,7 0 1 0,-5 0 0 16,-1 0 1-16,6 4-1 0,-6 0 1 0,1-1-1 15,-1 4 1-15,6-3 1 0,-5-1-1 16,-2 1 1-16,1 0 1 0,7-4 0 0,-7 4-1 16,0-8-1-16,0 4-2 0,0 0-1 15,7-1 2-15,-7 2 1 0,0-5-1 16,-1 4 1-16,2 0 2 0,-1 0-1 16,-6 0-2-16,6 4-1 0,6-4 1 0,-6 3 0 15,0 1 0-15,6 3 0 0,-5-2 1 16,5 1 0-16,8 2 0 15,-1-1 0-15,0 4 1 0,-1-3-2 0,2-2 0 0,-1 2 0 16,0-1 0-16,0 0 0 0,0-3 0 16,-6 3 0-16,6-3 0 0,-7-1 1 15,1 1 1-15,-7-4-1 0,0 4 1 16,0-4-1-16,1 0 0 0,-2 3-1 0,1-3-1 16,-6 0 1-16,6 1 0 0,-7-2 0 15,7 1-2-15,-6 4 1 0,6-4 1 16,-7 0-1-16,7 1 2 0,1-2 0 15,-1 5 1-15,0-8 1 0,-1 4-1 0,1 0 0 16,1-4-2-16,-1 5 0 0,-6-5 0 16,6 3 0-16,-7-2 0 0,1 3 0 15,-1-4 1-15,-6 0 0 0,6 5 2 16,1-5-2-16,0 4 0 0,-1 0 0 0,1-4 0 16,0 4-1-16,-1-1 0 0,0 2 0 15,8-1 1-15,-8 0-1 0,7 0 1 16,-6 3 0-16,6-3-1 0,-7 1 1 0,1 2-1 15,6-3 1-15,-7 4-1 0,7-4 0 16,-6 3 0-16,0-2 0 0,-1 2 0 16,1-3-1-16,-1 4 0 0,0-5 1 15,-5 1-1-15,5 0 1 0,1 4 0 16,-8-4 0-16,8 0 0 0,-7 1 2 0,1-2-1 16,-2 1-1-16,2 0 0 0,-2 0 0 15,8-4 0-15,-13 4-1 0,5-3 1 16,2-1 1-16,-2 0 0 0,2 0 1 0,-1 1 1 15,-1-1-1-15,2 4-1 0,-2-4-3 16,-5 1 2-16,13-1-1 0,-14 4-2 16,8-3 1-16,-2-1 1 0,-6 0 1 15,8 4 0-15,-8-4 0 0,1 1 1 0,-1-1 1 16,8 1 1-16,-8 2-2 0,0-3-1 16,0 1 0-16,-6 3-1 0,8-3 1 15,-2 2 0-15,7-3-1 0,-7 5 2 0,1-5 0 16,0 4 0-16,-1 0 0 0,0-4 2 15,1 4-1-15,0-1-2 0,-1-1 1 16,0 1 1-16,1 1-1 0,0 0-1 16,-1 0 0-16,-6 0 1 0,7-1-1 0,-1 6 0 15,-6-5 1-15,6 0 0 0,-6 3 0 16,7-3-1-16,-7 4 1 0,7-4-1 16,-1 4 0-16,-6-4 0 0,6 3 0 0,2-3 0 15,-2 1-2-15,-6-2 1 0,6 1-2 16,1 0 0-16,-7 0 3 0,0-4-1 15,0 4 1-15,0-3 1 0,0 3 0 16,0-4 0-16,0 4 0 0,0-4 1 0,-7 5 0 16,7 2-2-16,-6-3 1 0,0 4 0 15,6-4-1-15,-14 3-1 0,8-3 1 16,-1 3 0-16,0-2 1 0,1-1-1 0,0 4 2 16,-7-4 1-16,6 3-1 0,-6-3 0 15,0 4 0-15,6-4 0 0,-5 3 1 0,-2-3 0 16,1 4-1-16,-7 3-1 0,8-3 0 15,-1 3 0-15,0 1-1 0,-6-1 0 0,-1-4 0 16,6 5 2-16,-5-1 0 0,-1-3 3 16,2-1-1-16,-9 1 0 0,7-5 2 15,-6 6 0-15,7-5 0 0,-1 0 0 16,-6 4 1-16,6-5-2 0,-5 5 2 16,-1 0-2-16,6-1 2 0,-6 1-4 0,0-1 0 15,0 5 0-15,6-4 0 0,-6-1-1 0,0 1 0 16,-6-1 2-16,5-3-1 0,2 4 2 15,-7-4 2-15,5 0 3 0,-5 0 3 16,-1 0 3-16,0 0 1 0,0 0 2 0,1 0-3 16,-1-4-2-16,7 4-7 0,-6 0 0 15,-1-4-1-15,1 5-1 0,-1-6-1 0,1 6 2 16,-1-5 0-16,-6 4 0 0,7-4 0 16,-1 1 0-16,1-1 3 0,-8 0 2 15,7-4 4-15,1 6 2 0,-1-6 4 0,-5 1 1 16,-1-1-1-16,-1-3 0 0,-5 4-2 15,-1-4-2-15,-6 0-3 0,0 0-1 0,-7 0-2 16,1 0-3 0,-1-5-1-16,0 6 0 0,-6-4 0 0,6 3 2 0,2-4 1 15,-9 0 3-15,8 1-1 0,-1-1 0 16,1 4-2-16,-1-7-2 0,0 3 0 0,0 0-3 16,1 0 2-16,-1-2 5 0,-6 1 1 15,6-2 3-15,-6 3 2 0,0-3-1 0,-6 0 1 16,6-1-5-16,-1 1-3 0,-5 1-2 15,6-3-5-15,0 2-1 0,0 0-2 0,6 0 0 16,-6 0 0-16,6-1-1 0,-6 1 1 16,6-1 0-16,1 1 2 0,-7-1-2 15,6 5 0-15,0-4 1 0,-6-1-1 16,0 4 0-16,0-3 0 0,-7 0 0 0,7-1-3 16,-6 5-1-16,-1-5 2 0,6 5-3 15,-5-5 2-15,6 1 0 0,-6 3 0 0,6-3 2 16,-1 0-1-16,1 0 2 0,0-1 0 15,0-3 0-15,6 4 1 0,-6-1 0 0,6 1 2 16,-6-1-3-16,6 1 0 0,-6 0 0 16,7-1 0-16,-7 2 0 0,0-3 0 15,0 2 0-15,6 1 0 0,-6-2-1 0,0 1-1 16,6 0 1-16,0-1 0 0,-6-3 0 16,13 4 0-16,-7-4 0 0,1 3 0 0,-1-3-2 15,7 4 1-15,-6-4 2 0,-1 3 0 16,0 1 0-16,1 0 1 0,-1 0 1 15,0 3-2-15,8-3 0 0,-8 3 0 0,7-3-1 16,-1 3-1-16,-5-3-1 0,6 3 2 16,0 1 1-16,-7-2-1 0,0-2 1 0,7 4 0 15,-6-5 0-15,6 4 0 0,-7-3-2 16,0 3 2-16,1-3 0 0,-1 0-3 16,7 0 2-16,-6-2 1 0,-1 3 2 0,7-1-2 15,-7-1 2-15,7 5 0 0,0-5 1 16,0 1-1-16,-1 3-1 0,2-3-1 15,5 0 1-15,1 3 1 0,5-3-1 0,-5-1 0 16,6 4 0-16,-7-3 2 0,7 3-1 16,-7-3 0-16,1 0-1 0,0 3 0 15,-1-3-1-15,-7 0-2 0,2 3 1 0,-2-4-1 16,-5 5 0-16,-1-5-1 0,0 5 2 16,-6-2 1-16,6 0 2 0,1 0 5 0,6-2 4 15,-6 0 6-15,5 3 4 0,1-3 6 16,7-1 0-16,-1 1-2 0,-6-1-4 0,6-3-4 15,1 4-6-15,-1 0-5 0,1-1-2 16,-8-3 2-16,8 4 2 0,-7 0 1 0,-1-1 1 16,8 1 1-16,-7 0 0 0,-1-1-4 15,2 1-3-15,-1 0 0 0,-1 3-4 0,2-7 2 16,-2 7 5-16,7-7 3 0,-5 4 2 16,5 0 4-16,-6-4 2 0,0 0 0 0,6 0-4 15,-6-4-4-15,0 4-3 0,0-4-3 16,0 1-2-16,0-1-2 0,-7 0 0 0,0 1-1 15,-6-1-1-15,0 0-1 0,-6 1 0 16,5-1-1-16,-5 0 2 0,-1 1 1 0,0-1 0 16,7 0 0-16,-6 1 0 0,6-1-1 15,-7 0 0-15,6 1-2 0,1-1 1 0,0 1 1 16,0-5 0-16,0 5 3 0,0-1-2 16,7-3 1-16,-7 4 0 0,6-3-4 0,0 0 1 15,-6-2-1-15,6 5-1 0,1-5 0 0,-1 5 0 16,-6-4 1-16,6-1-1 0,-6 4 2 0,7-3-1 15,-1 0 0-15,-6-1-1 0,6 1 1 0,-6-4 2 16,6 4-1-16,1-4 3 0,6 0 0 16,-6 0 1-16,-1-4 1 0,6 0-2 0,1-3-1 15,-6 0-4-15,6-4-1 0,-7-4 1 16,7 1 0-16,-7-1 0 0,0-3 2 0,2-1-1 16,-2-2 2-16,7-1-3 0,-7-1 1 15,0-6-2-15,0 3-1 0,1-7-2 0,6 4 2 16,-6-4 1-16,5 1 2 15,-6-2 0-15,7-2 1 0,7 3 0 0,6 0 0 0,7 0-1 16,5 0 1-16,1 0-2 0,6 0 1 16,1 0 1-16,6 0 1 0,0-4-4 0,7 1 1 15,-1-5 1-15,-6 5 0 0,13-8-2 16,-6 3 1-16,-1-6 2 0,7 0 1 16,-7-1-1-16,7-3-1 0,0-5 1 0,-6 5 0 15,6-4-1-15,0 0 0 0,0 3 1 16,0-2-1-16,-6 3-1 0,6 0 0 15,0 0 1-15,0-4-1 0,0 3 3 0,0 1 0 16,0 0 1-16,0 4 1 0,0-5-1 16,0 4-1-16,0-3 0 0,0 3-2 15,0-4 2-15,0 2 0 0,0-6 1 0,0 5 3 16,0-3-2-16,0-2 0 0,0 2-2 16,0-1 0-16,0 0 0 0,0 3-3 15,0 1 3-15,0 0 0 0,0 0 2 16,0 7-1-16,0 0 1 0,0 0 1 0,0 8 1 15,0-5-2-15,0 1 0 0,0 4 0 16,0-5 0-16,0 0 0 0,0-3 2 16,0 4 3-16,0 0 1 0,0-4 0 15,0 4 0-15,0 3 0 0,0 0-3 0,0 1-3 16,0 7 0-16,0-5 0 0,0 5-1 16,0 0 0-16,0 3 1 0,0-3 2 15,0 3-1-15,0-3 1 0,0 4 1 16,0-5-1-16,0 1-2 0,0 3 0 0,0-3 0 15,0 3 0-15,0-4 1 0,0 6 1 16,0-3-1-16,0 2 1 0,0-1 1 0,0 1 1 16,0-1-1-16,0 4 0 0,0 0-1 15,0 1 3-15,0-2-2 0,0 5 1 16,0 0-1-16,0-1 0 0,0 5 0 16,0-5-3-16,0 1 0 0,0 3 0 0,0 1 1 15,0-1-1-15,0 3 1 0,0 2 0 16,0-1-1-16,0 4 0 0,0 0 0 15,0-1-1-15,6 5 2 0,-6-1 0 0,6-4 1 16,8 5-1-16,-2 3-1 0,2-3 0 16,-1 2-2-16,6 1 0 0,0 0 1 15,-5 0 0-15,5 0 0 0,-6 0 1 16,6 4 0-16,1-4 0 0,-6 3-1 0,5-3 1 16,-6 4 0-16,0 0 0 0,0 3 1 15,0-3 3-15,-7 3 1 0,7 1 4 0,-6-1 6 16,0 0 8-16,-7 1 8 0,6 3 2 15,0-4 1-15,2 0-3 0,-2 1-6 0,0-5-12 16,7 5-7-16,0-8-5 0,6 3-3 16,1-2-1-16,0-2 1 0,-1-2 0 0,7 3 1 15,-6 1-1-15,-1-6 1 0,1 5 1 16,0 0 0-16,-1 0 1 0,-6 4-1 16,6-4 0-16,-5 4 0 0,-2-1 0 0,2 1-1 15,-1 0 1-15,0-1 2 0,0 1-1 16,-1-4 1-16,2 4-1 0,5-2 0 15,-5 3 1-15,4-5-2 0,-4 3-1 0,6-2 1 16,-7 2 0-16,6 1 0 0,-6 0-1 16,0-1-2-16,0 1 2 0,0 3 1 15,-6-3 1-15,-1 7 1 0,1-4 3 0,-1 1 2 16,-6-1 0-16,6 4 0 0,2-4 0 16,-8 4-2-16,6-3-2 0,-6-1-2 15,6 0-2-15,1-3-2 0,-1 4 1 0,1-5 1 16,-1 1 1-16,1 0 1 0,-7-2 2 15,6 3 1-15,0-2 0 0,2 1 0 0,-2 0-1 16,0 0-1-16,-6-1-1 0,7 1 1 16,0-1-2-16,-7 1 1 0,0 3 1 0,6-3-2 15,-6 0-2-15,7 3 0 0,-1-4 1 16,-6 5-3-16,6-4-1 0,1 0 0 16,0-1 2-16,5 1-1 0,-5-4 2 0,0 3 3 15,6 1 0-15,-7 0 1 0,1-1 2 16,-1 1-1-16,1 0-1 15,-1 4 1-15,0-5-2 0,2 4 0 0,-2 1-1 0,0-5-2 16,1 5 2-16,-1-1 0 0,1-3-1 16,-1-1-1-16,1 5 2 0,5-5 1 15,-4 4 0-15,-2-3 0 0,7 4 1 0,-6-4 1 16,-1 3-1-16,0 0 0 0,1 1 0 16,-7-2 0-16,6 5 0 0,-6-2 0 0,7-2 0 15,-7 4-1-15,0 0 1 0,7-5 0 16,-7 5 0-16,0 0 0 0,6-3-2 15,-6 3 0-15,6-4-2 0,-6 0 0 0,14 1-1 16,-8-4 0-16,7-1-1 0,0 5 2 16,0-5-1-16,1-3 1 0,-2 4 0 0,1 3 0 15,-6-3 2-15,6 0-1 0,-7 3 0 0,8 0 1 16,-8 0 0-16,0 1 1 0,-6-1-1 16,6 1 0-16,-6 3 0 0,8 0-2 0,-8-4 1 15,6 4-2-15,-6 0 0 0,0 0 3 16,0-4 0-16,0 4 0 0,0 0 0 0,6 0 2 15,-6-3-1-15,0 3-1 0,7 0-1 0,-7 0 1 16,0-4-1-16,0 4 0 0,6 0-3 16,-6 0-3-16,0 0-3 0,0 0-4 0,0 0-1 15,0 0-3-15,0 0 4 0,0 0 1 0,0 0 5 16,0 0 2-16,0 0 3 0,0 0 3 16,0 0 0-16,0 0 0 0,0 0 0 0,0 0 0 15,0 0-1-15,0 0-1 0,0 0 2 16,0 0 1-16,0 0 0 0,0 0 0 0,0 0 2 15,0 0-2-15,0 0 1 0,0 0-1 0,0 0 2 16,0 0-1-16,0 0 0 0,0 0 2 16,0 0-2-16,0 0-2 0,0 0 1 0,0 0 0 15,0 0 1-15,0 0-1 0,0 0 1 0,0 0 1 16,0-3 0-16,7 3-2 0,-7 0-1 16,0-4-1-16,7 4-1 0,-1-3-1 0,0-6 1 15,8 6 0-15,-8-3 0 0,7-3 1 16,0 2 0-16,0 0 0 0,1-1 0 0,-2 1-1 15,1 0 0-15,7-4 1 0,-8 3 0 0,2-2-1 16,5 2 1-16,-6-3-1 0,7 0 0 16,-1 0-2-16,1 0 1 0,6-4-2 0,-7 4 1 15,7 0 1-15,1-3-1 0,5-1 1 16,-6 4 1-16,7-3-1 0,-1 3 1 0,1-4 1 16,-1 0 0-16,-5 5-1 0,5-1 2 15,-6-1 0-15,0 1-1 0,-7 4 1 0,8-4 0 16,-8 4 0-16,0-1-1 0,1 1 1 0,0 0-1 15,-1-1 1-15,-5 5 0 0,5-5 2 16,-6 5-1-16,6-4-1 0,1 2 1 0,0-1 0 16,-1-2 0-16,1 1 0 0,6 0 3 0,0 0 0 15,0-1 1-15,-7-4-2 0,14 5 2 16,-7 0-2-16,6-4 2 0,-5 4 1 0,-1-4-3 16,6 3 0-16,-5 1-2 0,-1 0-1 15,-1 0-5-15,-5-1-1 0,6 1-1 0,0-1 1 16,-7 1 1-16,7 4-1 0,-6-4 3 15,7-1 0-15,-1 0 2 0,6 2 1 16,-7-2-1-16,9 0 1 0,-2 1-1 0,1 0 1 16,-1-4 0-16,-5 4 1 0,5-1 0 15,1 1 1-15,-7-4 1 0,-1 4-1 16,8-1 1-16,-7-3-1 0,6 4 0 0,-5-4-2 16,-1 4 1-16,6-5 0 0,-6 3-1 15,7-3 1-15,-7 1 0 0,7 0 0 16,-7 0 1-16,6 0-1 0,-5 0 1 0,5 0 0 15,-6 0-1-15,-1 0 0 0,2 0-1 16,-1 4 0-16,0-4 0 0,0-1-1 0,0 5-1 16,0-4 0-16,-6 0 0 0,6 4-1 15,0-4 0-15,7 4 2 0,-7-4 1 0,6 3 0 16,1-3 0-16,-1 4 0 0,1 0 0 16,6-4-1-16,-7 3 0 0,1 1-2 15,6-4 0-15,0 3-1 0,0 1 1 0,0-4-2 16,-7 4-1-16,8 0 0 0,-1 0-1 15,6-1 0-15,-5 1 0 0,-1-1 0 16,6 5 3-16,1-5 0 0,-1 1 2 0,-5 0 2 16,5-1 1-16,1 1 1 0,-7 0 1 15,6 3-1-15,-5-3-1 0,-1 0-2 0,-7 0 0 16,7 3 0-16,-7 0-2 0,1-4 0 16,-1 4 1-16,1 1 2 0,-7-1 0 0,7-3 1 15,-7 7-1-15,6-3 1 0,-5-1-1 16,5 0 0-16,1 4 0 0,6-4 0 15,-6 1 2-15,6 3 0 0,-1-3-2 16,9 3 0-16,-9-5-1 0,1 5 1 0,7-3-1 16,-1 3 0-16,2-4 0 0,-2 4 1 15,1 0 0-15,-1 0-1 0,-6-4-1 16,7 4 0-16,-1 0 1 0,1 0 1 16,-1 0 0-16,1 0 0 0,-7 0 0 0,6 0 0 15,1 0-1-15,7 0-2 0,-8 4 2 16,1-4 1-16,5 0-2 0,2 4 1 15,-8-4 1-15,7 3 0 0,-6-3-2 0,-1 5-2 16,2-5 3-16,-9 0 0 0,1 3-1 16,-6-3 0-16,5 3 0 0,-5-3-1 15,0 4-1-15,0 0 3 0,-1-4-1 16,1 4-1-16,6-1 3 0,6 1-1 16,-5-1 1-16,5 4-3 0,1-3-1 0,-1 4 2 15,1-4-2-15,-1 2 2 0,1 2-2 16,-1 0 1-16,-6-5 1 0,1 5-1 15,-1-2 2-15,-7-2-1 0,7 4-1 0,-6-5 1 16,-7 1-1-16,6 3 1 0,1-3 0 16,-7 0 2-16,7-1 2 0,-1 1 1 15,1 3 0-15,6-3 2 0,-6 0-3 0,6 3-2 16,0-3-1-16,-1 3-3 0,2-3-2 16,5 3-3-16,-6-4-2 0,1 4-1 15,-1-3 2-15,0 4 0 0,-1 0 2 16,2-5 3-16,-1 4 3 0,0 1-1 0,1-5 2 15,-2 5 1-15,-5-1-1 0,6 0 1 16,0 1-2-16,0-5 2 0,0 5 0 16,-6 3-1-16,5-4 0 0,2 0-1 15,-1 1 1-15,0-1 0 0,-7 4-1 16,1 0-2-16,6-5 2 0,-6 6-1 0,0-1 1 16,-1-3 0-16,1 2 2 0,-1 2 0 15,1-5 0-15,6 4 0 0,-7-4 2 16,1 4-2-16,-1 0 0 0,8-4 0 0,-15 1 0 15,15 3 0-15,-8 1-1 0,1-6 1 16,6 6 0-16,0-2 0 0,7 5 1 16,-1-1 0-16,1 1-1 0,5 3 0 0,2 1 1 15,-1 2-1-15,7-1 1 0,-8 1-1 16,2-3-1-16,-1 4 0 0,-1 0 0 16,2 0-1-16,-1 0 2 0,1 1 0 15,-2-2 0-15,-5 5 1 0,6-4 1 0,6 4 1 16,-5-5 1-16,5 5 0 0,1-4-2 15,0 4 1-15,6-1-2 0,0 1 0 16,0-1-1-16,6 1 0 0,2 0 0 16,-8 3 0-16,6 0 1 0,-6 1 0 0,0 3 0 15,-6-1 0-15,-1 2 2 0,-5-1-2 16,5 4 1-16,-12 3-1 0,6 0 1 16,-7 0-1-16,1 4 1 0,-1 0-2 15,-5 0 1-15,5 4 0 0,1-1 0 0,-1-3-1 16,-6 4 0-16,7-4 1 0,7 0-1 15,-8 0 0-15,1-1-1 0,5-2 1 16,-5-1 0-16,6 1 0 0,-6-1 0 0,-1 0-4 16,8-3 3-16,-7 0 1 0,-8 3 0 15,8 0 0-15,-7-3 0 0,0 3 2 0,0 0-2 16,-7-3-1-16,1 3 1 16,-7 1-1-16,0-1 0 0,1 0 0 0,-1 4 0 15,-7 1 1-15,7-2 0 0,-6 1 0 16,-1 4 2-16,1-1-1 15,0 1 0-15,-2-1 0 0,2 1 0 0,-1 0 0 0,1-1-1 16,0-3-1-16,-7 0 2 0,0-3-1 16,0 2-1-16,-1-2-1 0,2 3 1 15,-1-3 1-15,-6 2 0 0,-1-2 0 16,7 2 4-16,-7 1 1 0,8-3 2 0,-8-1-1 16,7 0-1-16,0 0-4 0,0 1 1 15,1-5-1-15,-2 5-2 0,2-4 1 16,-2-1 0-16,8-3 0 0,-7 3 1 0,-1-2-1 15,2 2 0-15,6-6 0 0,-14 2 0 16,7 1 0-16,0-3-2 0,0 3 1 16,-7-3-2-16,8 2-8 0,-8 1-10 0,1 0-4 15,-1-4-4-15,-6 4-5 0,6 0-3 16,-6-3 7-16,7-1 6 0,0 0 5 16,-7-3 5-16,6-1 4 0,0 1 4 15,2-4 3-15,-8 0 1 0,6 0 0 0,0 0 2 16,1 0 0-16,-1 1 1 0,1-2 0 15,-1 5 1-15,1-4 0 0,-1 4-1 16,0-1-3-16,2 1-5 0,-2-1-8 0,0 1-7 16,1-4-8-16,-1 4-3 0,1-5-1 15,-7 2 5-15,6-5 8 0,-6 0 5 16,7 0 5-16,-7 1 5 0,6-1 2 16,-6-3 1-16,7 2 2 0,-7-2 1 0,7 4 1 15,-7-1 0-15,6 1-3 0,0-1-6 16,-6 0-9-16,7 0-7 0,-7 1-3 15,0-1-3-15,7-3 3 0,-7-1 5 16,0-2 5-16,-7 2 7 0,7-3 5 0,0 0 2 16,0 0 0-16,-7 4 3 0,7-4 1 15,7 3 0-15,-7-2-2 0,0 2-2 16,7 1-3-16,-1-5-9 0,0 2-8 16,1-1-6-16,-7 0-5 0,6-4-3 0,-6 0 0 15,7 0 7-15,-7-2 8 0,-7-2 3 16,7 0-3-16,-6-3-11 0,-7 0-25 15,7 0-49-15,-14-3-60 0,7 3-30 0,-13-8-6 16,6 1 6-16</inkml:trace>
  <inkml:trace contextRef="#ctx0" brushRef="#br0" timeOffset="88606.5">9014 9224 73 0,'0'0'98'0,"-8"0"1"0,8 0 0 15,0 0-5-15,-6 0-4 0,6 0-12 0,0 0-13 16,0 4-14-16,0-4-13 0,0 0-5 15,0 0-7-15,0 0-1 0,0 0 2 16,0 0 5-16,0 0 2 0,0 0 4 16,0 0 1-16,6 0 4 0,2 0 2 0,-8 0-2 15,6 0-2-15,6 0-6 0,-4 0-4 16,4 0-9-16,1 4-6 0,1-4-6 16,4 0-4-16,-4 3-1 0,5-3-1 0,7 4 1 15,0-4 0-15,1 0 1 0,11 4 3 16,-5-4-2-16,7-4 0 0,5 4 2 15,1 0 0-15,-1-4-3 0,7 4-2 16,-6-3-2-16,-8 3 0 0,2-4-2 0,-7 4 0 16,-7-4 5-16,0 4 6 0,-13 0 9 15,7 0 6-15,-8 0 5 0,1 0 1 16,-6 0-3-16,-1 0-9 0,-6 0-19 16,7-3-29-16,-7 3-36 0,0 0-39 15,-7 0-45-15,7 3-55 0,-6-3-53 0,6 4-12 16,-7 0 13-16,7-4 28 0</inkml:trace>
  <inkml:trace contextRef="#ctx0" brushRef="#br0" timeOffset="88960.19">9795 9137 155 0,'-13'-8'150'0,"6"1"-16"0,1-1-12 0,-1 5-14 15,1-5-9-15,0 5-11 0,6-1-13 16,0 0-15-16,0 1-18 0,12-1-15 16,1 1-10-16,13 3-8 0,7-5-3 0,-1 5-2 15,14 0-3-15,-1 0 1 0,8 5-2 16,-7-2 0-16,-1 1-3 0,0 3 0 16,-5 0 1-16,-1 1-3 0,-13 3-1 15,0 0 0-15,-7 0 1 0,1 3 0 16,-14-3 0-16,-6 4 2 0,0 0 2 0,-12 3 2 15,-2-3 0-15,-12-1 1 0,7 1 0 16,-7 0 1-16,6-1-1 0,-5-3 1 16,5 1-2-16,0-6 0 0,7 6-2 0,-1-5-5 15,2 0-12-15,6-3-18 0,-1 3-26 16,0 1-45-16,7-1-61 0,0 0-34 16,0 1-9-16,7-1 7 0</inkml:trace>
  <inkml:trace contextRef="#ctx0" brushRef="#br0" timeOffset="95665.12">9052 9287 22 0,'0'-4'51'16,"-6"4"-4"-16,0 0-2 15,-2 0-6-15,2-4-1 0,6 4 0 0,-6 0-2 0,0 0-2 16,6 0-3-16,-8 0-6 0,2 0-5 16,6 0-5-16,-6 0-1 0,6 0 0 15,0 0 7-15,0 0 7 0,-7 0 8 0,7 0 8 16,0 0 8-16,-6 0 6 0,6-3 4 16,0 3 2-16,0 0 2 0,-7-4 0 15,7 4-1-15,-7-4 1 0,7 4 2 16,0-3 3-16,-6 3 2 0,6-4 3 0,0 0 0 15,-6 4-2-15,6 0-5 0,0 0-7 16,0-3-5-16,0 3-8 0,0 0-7 16,0-4-7-16,6 4-7 0,0-4-7 0,8 1-5 15,5-1-3-15,1-3 0 0,6-1 0 16,0 5-1-16,7-5 1 0,-1 1 0 16,1 0-3-16,-1 3-2 0,7 1-1 15,0-5 2-15,7 5 0 0,-1-2 1 0,8 1 3 16,-1 4 0-16,7-3 1 0,-2-1-2 15,9 4 0-15,-1-3-2 0,-6 3-2 16,6 0-1-16,-6 0-3 0,-8 0 0 16,2 0-3-16,-7 3 0 0,-7-3 0 0,-7 4-1 15,1-4 0-15,-13 0 4 0,-2 0 3 16,2 3 5-16,-7-3 5 0,-7 0 4 16,8 0 3-16,-8 0-1 0,0 4-1 0,1-4-4 15,-7 0-2-15,7 0-4 0,-7 0-1 16,6 0-4-16,-6 0-3 0,0 0-8 15,0 0-25-15,-6 0-44 0,6 0-56 16,-7 0-57-16,-6 0-57 0,7 0-64 16,0 0-48-16,-8 5 6 0,8-5 35 0,-7 0 48 15</inkml:trace>
  <inkml:trace contextRef="#ctx0" brushRef="#br0" timeOffset="96297.82">9847 8888 72 0,'-6'-5'124'0,"-8"2"1"0,2-1 1 15,4 4-8-15,2-4-11 0,0 1-15 16,-1 3-9-16,1-4-8 0,-1 4-10 16,7 0-7-16,0 0-7 0,-6 0-6 15,6 0-6-15,0 0-6 0,0 0-5 0,6 0-5 16,-6 0-3-16,7 4-1 0,6-1 0 15,7 1-3-15,-1 0 0 0,0 4-1 16,14-2-3-16,-1 2 0 0,7 3-1 0,1-4-1 16,5 4 0-16,1 0-2 0,6 4 0 15,-6-4-2-15,-1 0-2 0,1 3-2 16,-7-3-2-16,0 0 2 0,-1 4-1 16,-4-3-1-16,-9-2 0 0,1 1 0 15,1 0 0-15,-14 0-5 0,6 0 4 0,-13-4-1 16,2 4-1-16,-2 0 4 0,-12 4-1 15,-2 0 3-15,-11 2-1 0,6 3 1 16,-13 1 0-16,0-2-1 0,-6 3 1 16,-2-4-1-16,-4 4-1 0,5-3 2 0,1 2-1 15,-1-6-1-15,1 3 0 0,5-3 1 16,1-4 0-16,7 0 0 0,-1 0-2 16,14-4 0-16,-8-3 0 0,8 3 0 0,0-3-2 15,0-1-1-15,-1 1 1 0,7-4 2 16,0 4 0-16,0-4 0 0,-7 0 0 15,7 3 2-15,0-3 1 0,0 0-3 16,0 0-5-16,0 0-9 0,0 0-25 0,0 0-40 16,-6 0-53-16,6 0-74 0,-7-3-50 15,1-1-16-15,-8 0 10 0</inkml:trace>
  <inkml:trace contextRef="#ctx0" brushRef="#br0" timeOffset="96911.84">9697 8902 162 0,'0'-14'164'15,"0"-2"-18"-15,0 2-15 0,0 3-13 16,0 0-10-16,7 0-14 0,-1 0-15 0,-6 4-11 15,13-1-14-15,-6 1-11 16,5 0-13-16,8-1-6 0,0 5-5 0,5-1 0 16,9 1-3-16,-2 3 0 0,7 0 0 15,0 3-2-15,7 1-2 0,5 3-3 0,2 0-3 16,-1 4-1-16,0 0-1 0,0 0-2 16,7 8 2-16,-7-5-1 0,-7 4 1 15,1 2-2-15,0-2 0 0,-14-1 0 16,1-2 0-16,-1 4 0 0,-12-1-1 0,6-4 0 15,-13 1 0-15,7-4-1 0,-14 0-1 16,7 1 0-16,-13-2 3 0,0 5 1 16,0-5 0-16,-13 5 2 0,0 4 0 0,-6-5 0 15,-8 5-2-15,1-1-1 16,-6-4 1-16,-7 5-1 0,6-1 0 0,-6 1 1 16,0-1 1-16,0-3 0 0,6-1-2 15,1-3 2-15,6 4-2 0,6-7 0 16,1-2-3-16,5 3-1 0,2-3-5 15,-1-2-9-15,6 3-19 0,0-3-28 0,1 0-33 16,0-1-46-16,0 1-72 0,-2 0-35 16,2-1-2-16,0 1 15 0</inkml:trace>
  <inkml:trace contextRef="#ctx0" brushRef="#br0" timeOffset="98969.93">22833 9082 25 0,'0'-8'31'0,"0"5"-1"16,0-5-5-16,0 1-5 0,0 3-6 15,0-3-5-15,0 4-4 0,0-5-4 16,0 4-2-16,-6 0-1 0,6 0-1 0,0 1 1 16,0-1-1-16,0 4-5 0,0-3-11 15,-7-1-18-15,7 0-24 0</inkml:trace>
  <inkml:trace contextRef="#ctx0" brushRef="#br0" timeOffset="99995.09">19837 9297 22 0,'0'8'55'0,"0"-8"-15"16,0 3-14-16,0 2-6 0,0-5-7 0,0 0 1 15,7 3-1-15,-7-3 0 0,0 0-2 16,0 0 0-16,7 0 0 0,-7 0-5 16,0 0-2-16,0 0-4 0,0 0-5 15,6 0-12-15,-6 0-17 0,0 0-18 0,0 0-29 16</inkml:trace>
  <inkml:trace contextRef="#ctx0" brushRef="#br0" timeOffset="100679">25211 10335 85 0,'-14'0'102'16,"2"3"-25"-16,6-3-26 0,-8 0-16 15,8 0-16-15,6 0-7 0,-7 0 0 0,0 0 5 16,1 0 3-16,6 0 3 0,0 0 3 15,-7 0-1-15,7 0-6 0,0 0-17 16,0 0-26-16,-6 0-27 0,6 0-28 16,0 0-41-16,0 0-19 0</inkml:trace>
  <inkml:trace contextRef="#ctx0" brushRef="#br0" timeOffset="101476.8">29900 10760 73 0,'-6'0'95'16,"6"0"-33"-16,-8 3-22 0,2-3-16 16,6 0-10-16,0 0-2 0,-6 4 3 0,6-4 4 15,0 0 4-15,0 0 1 0,0 0 2 16,0 0-5-16,-7 0-7 0,7 0-3 0,0 0-7 15,0 3-1-15,0-3-2 0,0 0 1 16,0 4-2-16,0-4 0 0,0 4 2 16,0-4-1-16,0 3 1 0,0-3-1 15,0 4 0-15,0-4-1 0,-6 0 0 0,6 4 0 16,0-4-4-16,0 0-1 0,0 0-9 16,0 0-15-16,-7 0-26 0,7 0-36 0,-6-4-27 15,-7 0-14-15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07T03:45:16.292"/>
    </inkml:context>
    <inkml:brush xml:id="br0">
      <inkml:brushProperty name="width" value="0.05292" units="cm"/>
      <inkml:brushProperty name="height" value="0.05292" units="cm"/>
      <inkml:brushProperty name="color" value="#FF0000"/>
    </inkml:brush>
  </inkml:definitions>
  <inkml:trace contextRef="#ctx0" brushRef="#br0">3250 2121 19 0,'0'0'37'0,"0"0"2"0,0 0-1 0,0 0 4 16,0 0 5-16,0 4 4 0,0-4 1 15,0 0 1-15,0 0-2 0,-7 0-4 16,7 0-9-16,0 0-7 0,0 0-7 0,0 0-5 16,0 0-6-16,0 0-4 0,0 3-3 0,0-3-3 15,0 0-1-15,0 0-3 0,0 0 0 16,0 4-2-16,0-4 1 0,0 0 0 0,0 3 1 16,0-3 1-16,-7 7 0 0,1-3 1 15,0 4 3-15,-2-2-3 0,2 6 1 16,0-4 0-16,-1 3 0 0,-6 0-2 0,7 3 0 15,-1-3 0-15,-5 4 0 0,4-1 0 0,2 5 0 16,0-5 2-16,-1 4 2 0,0 5-1 16,1-5 0-16,6 4-1 0,-6 4 3 0,-1-5-2 15,1 5 0-15,-1 0-2 0,7 0 1 16,-7 3 0-16,1-4-2 0,0 8 1 16,-1-3-1-16,0-1 0 0,1 4 2 0,0-4 0 15,6 5 0-15,-7-2 1 0,7 1-1 0,-6 0 1 16,6 0 0-16,-7 0-1 0,7 4 2 15,-7-1 0-15,1 1 1 0,6 0 1 16,-6 3-1-16,-2-3-2 0,2 4 2 0,0-6-3 16,0 6 0-16,6-1 1 0,-7 4-1 15,0-4 2-15,1 1 0 0,-1 2 1 0,1-6-1 16,0 0-1-16,-2-4-1 0,8 0-1 16,0-11-1-16,-6 4 2 0,6-8 1 0,0-4 2 15,-6 1 1-15,6-4 3 0,0-4 2 16,0 1 1-16,0-1 1 0,0 0 2 0,-6-3 0 15,6 1-2-15,0-2-2 16,0 0-4-16,0 0-5 0,0 2-1 0,0-2-1 0,-7-3-1 16,7 4 1-16,0-4 0 0,0 4 2 15,0-4 0-15,0 0-1 0,0 0 1 0,7 3 0 16,-7-3-1-16,0 0 0 0,0 0 1 16,0 0-1-16,0 0-1 0,0 0 1 0,0 0 2 15,0 0 1-15,6 0 7 0,-6 0 10 0,12 4 12 16,-4-4 12-16,11 0 7 0,1 0 6 15,12 0-2-15,7-4-8 0,0 1-10 16,13-1-10-16,7-3-8 0,-1-1-7 0,7 2-5 16,1-3-3-16,5-2-1 0,-5 4-2 15,-1 0-2-15,-6-1 0 0,-1 1-1 0,-6 0 0 16,0-1 1-16,-7 5 0 0,-5-1 0 16,-1 1 1-16,-7-1-1 0,-5 0 0 0,-1 4 0 15,-7-3 3-15,1 3 1 0,-8-4 3 16,-5 4 8-16,6 0 11 0,-7 0 12 0,1 0 10 15,0 0 8-15,-1 0 5 0,-6 0-1 0,7 0-8 16,-7 0-10-16,0 0-12 0,6 0-12 16,-6-4-11-16,0 4-12 0,0 0-34 0,0-3-49 15,0 3-57-15,0 0-63 0,0 0-76 16,0 0-34-16,0 0 9 0,-6 3 37 16</inkml:trace>
  <inkml:trace contextRef="#ctx0" brushRef="#br0" timeOffset="482.87">4161 3393 85 0,'-13'-8'160'0,"0"0"-41"0,0 1-20 16,7 3-12-16,-1-3-2 0,-6 4 0 0,7-5-6 16,6 5-6-16,-7-1-8 0,7 4-15 15,-7-4-17-15,7 4-16 0,-6 0-9 16,6 0-4-16,0 0-4 0,0 0-3 0,0 0 1 16,0 4 1-16,0 0 1 0,0-1 0 15,6 0 1-15,-6 5 2 0,7-1 0 0,-7-3 0 16,7 7-1-16,-1-4 1 0,7 1 2 0,-6 3 1 15,6 0-1-15,-1-1 0 0,2 1 2 16,-2 0-1-16,8 1 0 0,0 2-2 16,-1-3 0-16,1 4 0 0,0 0-1 0,5 3-2 15,-5-3-1-15,0-1-1 0,-8 0-1 16,8 1-3-16,-7 0-2 0,1 0 2 0,-8-4 0 16,0 4 2-16,1-1 3 0,-1-3 6 15,-6 4 1-15,0-1 2 0,0 1 5 16,-6-4 0-16,-1 3-2 0,1-2 0 0,6-1-3 15,-6-4-2-15,-2 4-5 0,2-4 1 0,6 1 0 16,-6-1-2-16,-1 0-8 0,7-3-17 16,-7 0-28-16,7-1-35 0,0 5-52 0,0-8-60 15,0 3-27-15,-6 1 2 0,6-4 17 16</inkml:trace>
  <inkml:trace contextRef="#ctx0" brushRef="#br0" timeOffset="1550.93">5067 2718 68 0,'0'-22'149'0,"6"4"-46"0,-6-1-23 15,0 1-11-15,0 4-14 0,7 3-11 16,-7 3-9-16,0-2-8 0,0 6-6 0,0-4-7 16,0 4-4-16,0 4-4 0,0 8-1 15,-7 0 0-15,7 6 1 0,0 4 1 0,-6 11 1 16,-1 5 0-16,0 5 1 0,1 6-1 16,0 6-2-16,-8 8 0 0,8-5 0 0,-7 9-2 15,6-5 1-15,-6 5 0 0,7-4-2 16,-8-1 2-16,8 0 2 0,0 1-1 0,0-4-2 15,6-3 1-15,-8-1 2 0,8-7-2 16,0-4-1-16,0-7 0 0,0-4 3 16,8 0 3-16,-2-10 4 0,0-1 8 0,0-4 3 15,14-2 3-15,-7-8 0 0,7-4-3 0,6-8-4 16,7-3-7-16,-7-7-6 0,6-1-3 16,7-6-1-16,0-4-4 0,1-1-2 0,-8 1-8 15,7-4-10-15,-6 4-24 0,-1-1-35 16,-6 5-49-16,-6-5-53 0,-7 5-22 15,-7 3-4-15</inkml:trace>
  <inkml:trace contextRef="#ctx0" brushRef="#br0" timeOffset="1777.02">5183 2696 49 0,'-6'-18'177'0,"0"-1"11"0,-8 5-61 0,8-4-34 16,6 3-20-16,-6 1-18 0,6-2-14 0,0 5-11 16,6-3-8-16,7 0-9 0,0 2-7 15,1-2-2-15,5 3-2 0,7 0-2 16,-6 3-5-16,5 1-10 0,1 3-20 0,0 4-21 16,1 4-23-16,-1-1-25 0,-6 9-33 15,-1-1-24-15,-6 3-1 0</inkml:trace>
  <inkml:trace contextRef="#ctx0" brushRef="#br0" timeOffset="1946.58">4852 3184 77 0,'-7'14'85'0,"7"1"-12"0,7-8-14 0,6 0-7 16,13-3 1-16,0-4-2 0,13-4-7 15,0-3-13-15,7 0-7 0,-1-5-8 0,1 2-10 16,-1-1-18-16,-6 0-25 0,1-1-29 15,-8 1-39-15,1 4-29 0,-1-4-14 0</inkml:trace>
  <inkml:trace contextRef="#ctx0" brushRef="#br0" timeOffset="2347.03">5633 2689 113 0,'20'-37'155'0,"-7"1"-21"0,-1 6-16 0,-4 1-22 15,4 7-18-15,-6 0-15 0,1 4-14 16,0 6-16-16,-1 2-13 0,1-1-8 0,-1 11-8 15,0 0-4-15,2 7 0 0,-2 7 3 16,0 9 1-16,0 6 1 0,-6 7 3 16,-6 12 2-16,0 11 2 0,0 0-1 0,-8 10-1 15,1 0 1-15,0 1-3 0,0 4-3 16,-7-5 0-16,8 0 0 0,-1 1-1 16,-1-4 1-16,8-3 1 0,-6-5 0 0,4-6-2 15,2-9 0-15,0-2-2 0,-1-9 2 16,7-2 3-16,0-8 9 0,-7-4 6 15,7-7 3-15,0-4-3 0,0-7-3 0,0-7-6 16,0-4-8-16,7-11-5 0,0-3-2 16,-1-5-2-16,0-6 1 0,8-1 2 15,-8-3-2-15,7-4-1 0,7 3 1 0,-8-2 2 16,8 2 0-16,0-3 1 0,5 8-1 16,-5-5 1-16,6 4 0 0,1 5-3 0,-1-1 3 15,6 4-1-15,-5 4 0 0,-2-2-4 16,7 9-14-16,-6-1-16 0,1 8-18 15,-7 4-17-15,-2 0-19 0,2 7-19 0,-13 7-7 16,0 0-8-16,-7 8-4 0,-7 0 0 16,-6 7 8-16,-7-4 13 0</inkml:trace>
  <inkml:trace contextRef="#ctx0" brushRef="#br0" timeOffset="3346.88">5874 3154 18 0,'-20'12'62'0,"14"-2"-5"0,0-2-8 0,-1 2-9 15,7-3-3-15,0 5-2 0,0 2 0 16,13-3-1-16,0 4-1 0,0-1 0 0,6 1-3 15,7-1-1-15,-6-2-5 0,7 3-8 16,-1-4-2-16,-7-4-5 0,7 3-2 0,-6-5-2 16,-1-2-2-16,7-3-2 0,-6-3-2 15,6-5-2-15,-7-6-1 0,1-4-1 16,6-5-1-16,-7-9 1 0,1-2 3 0,0-6 0 16,-1-4 2-16,1-4 3 0,-1-3 5 15,-6 0 7-15,7 3 9 0,-7 1 13 16,-1 6 16-16,2 5 12 0,-8 3 4 0,8 7-4 15,-14 4-9-15,6 3-16 0,0 5-17 16,-6 3-15-16,0 8-9 0,0 6-4 16,-6 8 2-16,0 7 3 0,-2 8 1 15,2 7 0-15,0 7 2 0,-8 8 0 0,2 7 0 16,5 0-1-16,1 4 0 0,-1-1-2 16,0 0 2-16,1 5-1 0,6-8 0 0,0 4 3 15,0-5 0-15,0-6-1 0,6 0 0 16,-6-4-1-16,0-11-2 0,7-1-4 15,-7-6 1-15,0-4 1 0,0-3 1 0,0-9-7 16,0-2-9-16,-7-8-10 0,7-4-10 0,-6-7-7 16,0-3-4-16,-8-8 3 0,8-4 11 15,0-4 11-15,-8 2 9 0,8-2 8 16,6 1 7-16,-7 3 7 0,7-4 5 0,-6 5 6 16,6 3 4-16,0 4 0 0,6-4-1 15,1 4-2-15,6-1-1 0,0 1-6 16,7-1-3-16,6 1-2 0,6 4-3 0,-5-5 0 15,11 4-3-15,-5 1 0 0,6 3-2 16,-7 1-3-16,1 1 0 0,-7 2-4 16,0 3-4-16,-6 1-1 0,-1-1 0 0,-5 8-1 15,-2-1 2-15,-6 1 4 0,1 3 3 16,-7 8 0-16,0-3 2 0,0 5 2 0,0 2 0 16,-7 3 1-16,7 0 1 0,-6 0 0 15,0 0 0-15,6 4-1 0,-6-4 0 0,-2-4 2 16,8 4-1-16,-6-4-2 0,6-4 1 15,-6 1 1-15,6-3 2 0,0-5 2 16,0-3 1-16,0-1-2 0,6-3-2 16,-6-3-3-16,6-8-3 0,2-1-3 0,4-3-1 15,-6-2 2-15,8-6 0 0,-1 1 3 0,-1-3 1 16,2 3 2-16,-1-1 2 0,0 2 2 16,0-1 3-16,0 4 0 0,0 3 2 15,0 0-2-15,-6 4 0 0,5-3-2 0,8 6-3 16,-1-2 1-16,1 2-3 0,0 0-1 15,5 8-1-15,1-3 0 0,1-1-2 16,-1 4 0-16,6 0-1 0,-5 0 1 0,-8 4 1 16,7-4 1-16,-6 0 0 0,-8 3 0 15,2-3-2-15,-8 0-2 0,0 4 0 16,-6 0-2-16,-6-1 0 0,-7 2 0 0,-6 5 3 16,-1-2 1-16,-6 6 3 0,0-3 2 15,0 4-1-15,0-4 0 0,6 3 3 0,1-3-2 16,5 0-1-16,2 4 2 0,6-8 1 15,-2 4 2-15,8-3 0 0,0 0 3 0,14-1-1 16,-2-4 0-16,8-3 0 0,0-3-2 16,5-4-2-16,2-1-3 0,5-4 0 15,-6 2 1-15,1-1-1 0,-1-3 1 0,-6-2 5 16,-8 6 8-16,1-1 6 0,1 0 0 16,-8 3 0-16,0 4-2 0,-12 1-5 0,6 3-10 15,-13 3-4-15,0 5-2 0,0 3 0 16,-1 0-1-16,2 3 0 0,-8 5-4 15,14-1-9-15,-7-4-14 0,6 6-16 16,0-6-23-16,7 4-22 0,0-7-32 0,7 0-44 16,0-4-15-16,6-3 1 0</inkml:trace>
  <inkml:trace contextRef="#ctx0" brushRef="#br0" timeOffset="4252.05">7509 2802 6 0,'19'-51'162'15,"7"3"-11"-15,-6 4-29 0,0 4-15 0,-8 11-19 16,1-1-24-16,1 8-19 0,-2 1-14 16,-5 6-14-16,6 4-10 0,-7 7-3 0,8 4-3 15,-8 8-1-15,1 6 0 0,-7 4 0 16,6 12 3-16,-6 7 1 0,-6 6 2 16,-1 9-2-16,1 7 2 0,-8 3 0 0,2 0-1 15,-8 0-1-15,0 4-1 0,1-7 1 16,-1-1-1-16,0-3 0 0,1-7-1 15,0-4 0-15,6-8 0 0,-1-2 3 0,8-9 2 16,-7-3 0-16,7-7-3 0,6-8-3 16,-7 1-4-16,7-8-3 0,0-8-3 0,0-2-4 15,7-6 5-15,-1-2 1 0,7-7 2 16,1-1 4-16,5-7 0 0,0 0 0 16,0-4 0-16,8 4 1 0,-1-4 0 0,0 1-1 15,-6 7 1-15,6-4 0 0,-7 7 1 16,7 0-1-16,-13 4 0 15,7 4 1-15,-8 4-1 0,2 3-1 0,-1 0-4 0,0 3-3 16,-7 1-6-16,1 7-4 0,-1 0 0 16,1 4 0-16,-7 3 0 0,-7 4 0 15,-6 4 4-15,7 3 0 0,-14 4 0 0,8 3-3 16,-8-2 1-16,7 2 3 0,-7 4 1 16,8-7 3-16,4 4 3 0,-4-4 2 0,12 1 4 15,-7-5 1-15,7-1 4 0,0 2 1 16,7-4 3-16,-1-5 3 0,8 1-1 0,-2-3 1 15,8-5 0-15,5 1-3 0,2-4-4 16,5-4-3-16,1-7-1 0,0 4-1 16,0-7 0-16,5-5 1 0,-5 1 1 0,-1-4 0 15,-5-4 2-15,-1 1 1 0,-7-1 1 16,1 0 1-16,-14 4-3 0,0 4 0 16,-6 1-1-16,0 1-3 0,-6 5 0 0,-7 4-2 15,0 3 2-15,-6 8 0 0,5-1 0 16,-5 5 0-16,6 3 0 0,-6 4 1 0,5-1-1 15,8 1 2-15,0 3 0 0,-2 4 1 16,8-4 0-16,0 4 0 0,8-4 1 16,-8 5-3-16,12-1 0 0,-6 0 2 0,2-4-1 15,4 4-1-15,-5-4-1 0,-1 0 0 16,1 1-3-16,-7-4 1 0,0-1 0 0,0 0 2 16,-7 1 1-16,-6-4 4 0,7 0 3 15,-8 0-1-15,8 1 2 0,-6-9 1 0,4 1 2 16,8-1-2-16,0-6-8 0,0-1-5 15,8-3-9-15,4-7-5 0,14-2-5 16,-6-5-2-16,13-1 3 0,-1-4 5 0,7-7 4 16,0 3 5-16,7-2 1 0,-7-1 6 15,0-1 10-15,0 9 10 0,-6-4 16 16,-8 3 19-16,1 4 18 0,1 3 15 0,-14 5 4 16,6 3-3-16,-13 0-12 0,8 4-20 15,-8-1-20-15,-6 5-20 0,7 3-12 0,-14 3-7 16,7 1-3-16,-12 7 0 0,4 4 2 15,-4 0 0-15,5 3 1 0,-6 0-5 16,0 4-6-16,0 0-10 0,6 0-21 16,-5 0-18-16,-2 1-27 0,2-5-27 0,5-1-28 15,1 2-46-15,-8-1-16 0,8-3 2 16,0-4 18-16</inkml:trace>
  <inkml:trace contextRef="#ctx0" brushRef="#br0" timeOffset="4369.85">8388 2878 13 0,'13'-35'164'0,"6"-2"9"0,-5 8-61 16,-2 3-36-16,8 3-30 0,-7 5-21 15,7 4-27-15,0 3-37 0,-1 4-65 0,-6 3-35 16,0 4-19-16</inkml:trace>
  <inkml:trace contextRef="#ctx0" brushRef="#br0" timeOffset="5011.92">10387 2568 36 0,'20'-19'156'0,"0"1"-28"15,-7 0-20-15,-7 0-18 0,0-1-22 16,-6 5-14-16,0-5-16 15,-6 4-15-15,-7 1-7 0,0 3-5 0,-6 4 1 0,-1-1 1 16,-6 8 0-16,-7 0 0 0,1 8 0 0,-7 2 0 16,0 5 1-16,-7 3-3 0,7 5 0 15,-7 10 2-15,-5 3-3 0,4 4 3 16,2 8-1-16,-1 7-2 0,1 3 2 0,5 1-4 16,2 7 1-16,5-3-3 0,7-1-1 15,7-3 2-15,5-1 0 0,2 0 1 16,12-6 2-16,0 0 1 0,6-9 1 0,7-2 0 15,7-9 0-15,6-6-1 0,6-8-1 16,1-7-1-16,6-4-2 0,7-10 0 0,-1-5-4 16,1-2 0-16,5-9-1 0,-5-3 1 15,-1-7 4-15,2 0 5 0,-9-1 4 16,-5-3 5-16,-7 4 12 0,0 0 3 16,-13 7-2-16,7 0-2 0,-14 3-6 0,0 9-6 15,-6-1-10-15,-6 3-6 0,0 8-2 16,-7 4-2-16,0 3-2 0,-7 4 1 0,7 4-3 15,1-1 0-15,-2 5-1 0,1 3-1 16,7 0 0-16,-1-4-9 0,7 5-9 16,0-2-10-16,0-3-12 0,7 1-13 0,-1-1-8 15,7-7-5-15,-7 0-3 0,2 0-8 16,4-7-20-16,-12-1-47 0,6-3-27 0,-6-3-6 16,0-5 5-16</inkml:trace>
  <inkml:trace contextRef="#ctx0" brushRef="#br0" timeOffset="5164.05">10245 2971 52 0,'12'-30'160'0,"1"1"-22"16,-6 7-39-16,6 0-28 0,0 7-23 15,0 1-11-15,7-1-11 0,-8 4-5 0,8 4-5 16,-1 0-3-16,1 3-3 0,0 4-7 16,-7 4-15-16,6-1-26 0,-6 8-32 15,7 0-37-15,-7 4-39 0,0-1-19 0</inkml:trace>
  <inkml:trace contextRef="#ctx0" brushRef="#br0" timeOffset="5597.13">10616 2941 36 0,'6'0'160'0,"0"4"-24"0,-6-4-34 0,7 0-28 15,-7 4-24-15,0-1-20 0,0 5-12 16,0 3-8-16,0 0-1 0,0 3 3 16,-7 6 0-16,7 1 0 0,-6 4-1 15,0 1-1-15,6 3-1 0,-8-3-3 0,2 3-3 16,6-3-1-16,-6-4 2 0,-1 0 0 15,7-3-2-15,-6-2 1 0,6-2 3 16,0-4 8-16,0-3 7 0,0-1 2 0,0-3 5 16,0-4-1-16,0-4 0 0,0-3-12 15,6-5-5-15,1-2-6 0,-1-5-2 16,0-3-2-16,8-3 0 0,6-1-2 0,-7-6 1 16,6 2 1-16,7-3-2 0,-6 0 2 15,-1 8 0-15,0 0 1 0,1 2-1 16,0 4 1-16,-1 5-1 0,1-1 0 0,0 4-1 15,-1 4 2-15,1 3-1 0,-1 1 0 0,0-1-2 16,1 4 1-16,-1 4 0 0,1-4-2 16,-7 7-1-16,7-3 2 0,-8 3 1 15,2 4-1-15,-2-4 0 0,2 4 1 0,-8 0-1 16,1 0 1-16,-7 0-2 0,0 5 1 16,0-2 1-16,-7 0 1 0,1 1 4 0,-8 3 1 15,8 0 1-15,-6 1 0 0,-2-1 0 16,1 4-2-16,0-4 0 0,0 1-4 15,1-1 0-15,-2-3-7 0,1 3-19 0,6-4-27 16,-6 5-38-16,7-8-50 0,0-1-38 16,-1 2-11-16,0-4 6 0</inkml:trace>
  <inkml:trace contextRef="#ctx0" brushRef="#br0" timeOffset="5763.89">11221 2641 107 0,'20'-33'177'0,"-8"3"-39"0,2 5-32 0,-2 3-26 16,2 8-32-16,-8-1-22 0,1 4-16 15,-1 3-9-15,1 5-15 0,-7 6-21 16,0 1-46-16,0 7-50 0,-7 0-26 16,-6 4-12-16</inkml:trace>
  <inkml:trace contextRef="#ctx0" brushRef="#br0" timeOffset="6613.63">5080 3850 48 0,'-13'0'120'0,"-1"0"-25"15,8 0-15-15,-8 0-13 0,8 0-8 0,0 0-4 16,0 0-7-16,6 0-9 0,-7 0-9 16,7 0-6-16,0 4 2 0,7-4 8 15,-1 3 6-15,6 4 9 0,2-3 8 0,6 3 6 16,12-2 0-16,1 2-5 0,6 0-3 0,13-3-3 16,0-1-2-16,20 1-1 0,6-4-2 15,13 0-4-15,14-4-2 0,5 1-6 16,13-1-6-16,15-3-7 0,-2-5-1 15,8 1-2-15,12 1-4 0,6-1-1 0,21-4 0 16,-1-3-4-16,7 3 1 0,6-7-1 16,14 4-2-16,6-3 0 0,20-6-1 0,-8 5-1 15,-6-3-2-15,1-1 1 0,-14 0-1 16,-5 5-1-16,-8-2 1 0,-7 5-1 0,-12 0-4 16,-13 3 1-16,-13 0 6 0,-20 1 7 15,-13 3 6-15,-12 0 8 0,-15 4 6 16,-11-2 3-16,-20 2-5 0,-1 4-4 0,-12-5-5 15,-7 5-4-15,-6-1-8 0,-8 4-3 16,-5-3-3-16,0 3-11 0,-7-4-27 0,0 4-40 16,-7 0-50-16,-6 0-63 0,0 0-93 15,-13 0-43-15,0 4-2 0,-7-4 27 0</inkml:trace>
  <inkml:trace contextRef="#ctx0" brushRef="#br0" timeOffset="11942.97">5496 4506 37 0,'-6'-7'138'0,"6"3"-45"0,0 4-28 16,-7-4-25-16,7 4-14 0,-6 0-11 16,0 0-6-16,-2 4 0 0,-4 0 0 15,-1 3 5-15,-7 7 1 0,8 1 4 0,-8 7-1 16,-6 0-1-16,6 8-2 0,-6-2-1 0,0 9-3 16,6 0-1-16,-6 4-2 0,0-1-1 15,7 0-4-15,-7 0 0 0,6 1-3 16,1-9 1-16,5 2 0 0,2-9 0 0,-2-3 5 15,8 0 4-15,0-7 13 0,-1-1 5 16,7-6 6-16,0-5 2 0,7-6-4 0,-1-5-4 16,7-6-11-16,0-8-9 0,7-5-2 15,-7-1-4-15,13-5 1 0,-6-4-1 16,-1-3-1-16,7-1 1 0,0-2-2 0,0 3 2 16,0-5 0-16,0 5 2 0,0 0 9 15,0 3 12-15,-6 4 10 0,-1 4 6 0,1 7 2 16,-8 0-2-16,-4 7-10 0,4 1-12 15,-12 2-13-15,7 5-8 0,-1 3-3 16,-6 4-2-16,0 8 1 0,0 4 4 0,0 2 1 16,0 7 2-16,0 5 1 0,0 3-1 15,0 4 2-15,0 8 0 0,0-1 2 16,-6 4-1-16,6 4 0 0,0-1-1 0,0 1 1 16,0 0-2-16,0-1 1 0,0-3-1 15,0 0-1-15,0-4-1 0,0-3-10 16,0-4-15-16,0-5-22 0,0-1-24 0,0-5-36 15,-7-4-61-15,1 0-34 0,-8-7-6 16,2-3 9-16</inkml:trace>
  <inkml:trace contextRef="#ctx0" brushRef="#br0" timeOffset="12991.89">5191 5136 60 0,'0'-15'189'0,"-8"1"8"0,8-1-62 15,8 4-43-15,4 0-35 0,1 0-20 16,7 0-10-16,12 0-2 0,1-3 0 0,6 2-1 15,0 1-2-15,7-3-3 0,6 3-8 16,0 0-13-16,0 0-11 0,0 3-10 16,1-3-5-16,-8 4-3 0,7-4 2 0,-13 0 5 15,0 0 8-15,1-1 9 0,-8-2 9 16,-7-4 14-16,1 0 12 0,-6-1 17 16,-7 5 12-16,1-4 7 0,-8 3 2 15,0 1-8-15,0 2-11 0,-6 4-16 0,0 1-12 16,0 0-10-16,-6 7-8 0,0 0-3 15,0 7 0-15,-1 4 1 0,-6 8 1 16,6 7 1-16,-5 3 0 0,4 4 1 0,-4 6-2 16,6 6 0-16,-2 7-1 0,-4-2 1 15,5 2 1-15,1 3 0 0,-1 0 0 16,0-4 1-16,1-3 0 0,0-4 0 0,6-4-1 16,-6-7 1-16,6-4 1 0,-8-3 2 15,8-8 7-15,-6-3 2 0,6 0 1 16,0-12-2-16,-6-3-2 0,6-8-6 0,0-6-9 15,0-7-3-15,6-6-7 0,-6-9-1 16,14-8-5-16,-8-3-1 0,6-1-1 16,8-7 1-16,-1 0 1 0,1 4 3 15,6-1 6-15,1 1 4 0,-1 3 1 0,6 5 2 16,-6 2 1-16,7 4 1 0,-8 5-2 16,9 2 1-16,-2 1 0 0,-7 10 0 15,2 1-2-15,5 4 1 0,-12 6 1 0,6 5 0 16,0 3-2-16,-7 3 3 0,-5 5-1 15,-1 6 1-15,-7 4 1 0,1 9 3 16,-14 5 2-16,-6 1-2 0,1 4 4 0,-8 3-5 16,-6 0 3-16,-1 1-2 0,8-5 0 15,-7-3-3-15,6-3-6 0,8-5-1 16,-2-3-2-16,8-4-1 0,6-3 0 0,6-5 3 16,0-1 5-16,14-6 3 0,0-6 1 15,6 0-1-15,7-9 3 0,-1-3 1 16,1 0 3-16,6-3 3 0,0-4 1 15,0 0 6-15,0-3 4 0,0-2 3 0,0 2 1 16,-7 0 3-16,1-1 4 0,-7 4-3 16,0 0-4-16,-6 0-5 0,-7-3-3 15,0 2-7-15,-6 2-6 0,-1-5-4 0,-6 4-1 16,0-1-1-16,0 2-2 0,-6-1 1 16,-1 4 1-16,0-1 1 0,7 4 0 0,-6 5-5 15,-1 2 3-15,1 1-3 0,0 4 0 16,-1 6-1-16,0 1 1 15,-5 10 3-15,4 5 2 0,-4 3 0 0,-1 7-1 0,6 3-3 16,0 2-7-16,-5 3-13 0,6-1-16 16,6-3-17-16,0 0-12 0,0-4-6 15,0-3-2-15,6-7 3 0,6-1 3 0,2-11 5 16,-1-4 2-16,7-10 1 0,6-4 5 16,-7-7 6-16,7-8 14 0,0-6 16 0,0-9 18 15,7-2 18-15,-7-5 13 0,7-3 12 16,-1-5 13-16,1-2 5 0,-1-1 4 15,-6 4 7-15,7 0 4 0,-7 7 9 16,-7 5-1-16,1 6-5 0,-8 7-8 0,2 5-16 16,-1 3-15-16,-7 4-18 0,1 7-12 15,-7 3-8-15,0 5-4 0,0 6 3 0,-7 5 2 16,1 6 0-16,-7 5 1 0,-1 6 1 16,2 9 0-16,-8-2 3 0,7 12 0 15,-7 0 3-15,-6 8 4 0,7 2 2 0,-1 5 2 16,0 3-1-16,2-3-1 0,-2 3-2 15,7-3-3-15,-1-5-2 0,2-2-3 16,6-4-2-16,-8-5-7 0,8-2-16 16,6-8-24-16,-7-4-35 0,7-3-56 0,0-4-64 15,-6-7-28-15,6-1-1 0,0-10 11 16</inkml:trace>
  <inkml:trace contextRef="#ctx0" brushRef="#br0" timeOffset="15641.74">10557 4311 42 0,'6'-15'175'0,"1"1"5"0,-7-4-62 16,-7 0-38-16,-5-1-28 0,-2 1-17 0,1 4-11 16,-6-1-5-16,-8 3-3 0,1 2-4 15,-6 2-1-15,-1 4-2 0,1 4-1 0,-1 4 1 16,1 4-1-16,-1 2 0 0,1 2 3 16,5 10 0-16,1 0 2 0,7 3 0 15,-1 1 1-15,8 7-1 0,-2 0-4 16,8 4 0-16,6-1-2 0,0 2-3 0,6 1 0 15,0 1-1-15,2 1 0 0,-2 3-2 16,-6 0 2-16,6 3 1 0,-6-2-1 16,0 2 2-16,-12 1 0 0,-2-1-1 0,-12 1 3 15,1-4-1-15,-15-1 0 0,7-2 1 16,-5-4 2-16,-1-8 5 0,6-4 10 16,1-6 7-16,-2-4 5 0,9-5 3 15,5-6-5-15,8-8-5 0,4-3-13 0,8-7-10 16,14-9-10-16,5 1-4 0,1-3 0 15,12-4-1-15,7-1 0 0,1 1 1 16,5 0 2-16,1-1 2 0,5 1 0 0,2 4 1 16,-1-2 1-16,0 2 5 0,6-1 1 15,-5 1 3-15,-1 2 1 0,0 2 2 0,-6-1 3 16,-7 3-2-16,-1 5 2 0,-11 0 0 16,-1-1 0-16,-6 0-2 0,-14 0-4 15,7 4-4-15,-13 0-5 0,-7-3-1 0,1 3-3 16,-8 4 2-16,-5-1 0 0,6 0 2 15,-6 5-1-15,-1 3 0 0,7 0 2 16,-6 3-2-16,6 5 0 0,-7 4 1 0,7-2-1 16,6 5 0-16,1-1 2 0,0 5 0 15,6-1 2-15,0 4-1 0,6-4 1 16,7 0 1-16,0-2-1 0,0-6-1 0,13 1 0 16,-6-7 1-16,6 0-2 15,0-4-2-15,-1-8 1 0,9-3 0 0,-9 1-1 0,-5-10 2 16,6 2 0-16,-7 1 2 0,-5-2 0 15,-2 1-1-15,2 3 0 0,-1 0-2 16,-13 1 0-16,6 7-1 0,-6 0-2 16,-6 3 1-16,6 4-1 0,-13 4 1 0,7-1 1 15,-8 8 0-15,8 3 2 0,-8 1-1 16,8 0 1-16,-7 3 1 0,7 1 0 16,6-5-1-16,-7 0 1 0,7 1 0 0,0 0 1 15,0-4-1-15,7-4 2 0,-1 1-2 16,1-8-7-16,5 0-5 0,2-4-3 0,-2-7-2 15,8 0-3-15,0-4 3 0,-1 0 6 16,-5-3 6-16,5 0 2 0,0 0 1 16,-6-1 2-16,7 4-1 0,-7 1 2 0,0 3 1 15,0 1 0-15,-7-2-2 0,1 4-2 16,0 5 2-16,-1 3 0 0,0 3 0 0,-6 1 0 16,0 3 4-16,0 5 3 0,-6-1 0 15,6 3-4-15,0 1 1 0,-6 0-1 16,6-1-3-16,0-3-4 0,0 1-4 0,0-2 0 15,0-3-1-15,0 4 0 0,6-6-1 16,0-3 3-16,8-4 2 0,-2-3-1 16,8-2-2-16,-1-4 1 0,-5 1 2 0,5-5 0 15,1 0 1-15,0-3 4 0,-1 3 5 16,0 0 5-16,-6 1 5 0,1-1 5 0,-2 4 3 16,-4 4-1-16,4-1-2 0,-6 1-6 15,1 3-6-15,0 4-5 0,-7 0-3 16,6 4-1-16,1 3 1 0,-7 1 1 15,6-1 0-15,-6 7 1 0,6-2-2 0,-6-1-3 16,8 3-7-16,-8-7-10 0,6 5-2 0,0-5-5 16,7 0 0-16,0 1-2 0,0-5 5 15,7-3 5-15,6-3 2 0,7-1 1 16,-7-3 3-16,0-4 7 0,6-1 7 0,-6-2 9 16,-6 0 7-16,-1-2 6 0,0 2 1 15,-11-1-2-15,-2 4-4 0,-6-3-7 0,-6 3-5 16,-8 3-5-16,-6 1-2 0,1 3-2 15,-1 4 0-15,1 0-1 0,-7 0 0 16,6 4 0-16,0 0 1 0,8 3 1 0,-1 0 1 16,0 4 0-16,6-3-1 0,1 3 1 15,6 0 1-15,0-1 2 0,6 1 0 0,7-2-1 16,7-2 0-16,6-4-1 0,0 1-5 16,7-4-5-16,-7-4-3 0,6 1-3 15,1-1 2-15,-1-8 1 0,-13 5 6 16,8-4 6-16,-7 4 8 0,-8-4 8 0,2 4 5 15,-8-1 1-15,0 1-1 0,-6 3-2 16,-6 1-7-16,0 3-6 0,-8 3-3 16,2 1-2-16,-8 3 0 0,7 1-1 0,-1-1 1 15,2 4 0-15,5-4-1 0,1 4 1 16,-1-4-1-16,7 5-1 0,0-5-1 0,7 0-3 16,6-3-8-16,-1 0-13 0,8-1-13 15,0-3-10-15,6-3-8 0,0-1-6 0,0-3 6 16,6-4 10-16,-5-1 15 0,-1-2 14 15,0 3 22-15,0-7 22 0,-7 7 21 16,-5-4 18-16,5 4 12 0,-12 4 2 0,5 0-7 16,-5-1-14-16,-7 4-17 0,6 4-16 15,-12 0-11-15,6 4-8 0,-7 0-5 16,1 3 0-16,0 0 0 0,-1 4-1 0,7-3-1 16,-7 3-1-16,7-4 2 0,0 4-4 15,0-4 0-15,7 1-1 0,-7-1-6 0,7-4-2 16,5 5-7-16,-5-8-5 0,6 0-3 15,0-4-1-15,7 0 2 0,-8-3 3 16,8 0 8-16,-7-4 10 0,1 0 10 0,-2 0 9 16,1 4 9-16,-6-1 0 0,6 1 1 15,-13 3-7-15,6 1-5 0,-6 3-6 16,-6 3-4-16,6 5-1 0,-7-1 1 0,-6 4 2 16,6 4 0-16,1-1 0 0,-6 1-1 15,4-1-2-15,8 5-6 0,-6-4-7 16,6-1-7-16,0-3-7 0,6 0-12 0,8-3-6 15,-2-1-8-15,8-3 1 0,0-8 2 16,-1 0 6-16,7-3 8 0,1-4 11 0,-1 0 15 16,-7-4 17-16,7-3 14 0,-6-1 13 15,-1 1 12-15,-6 0 9 0,0 3 2 16,-6-3-6-16,0 3-10 0,-7 5-11 0,0-5-9 16,-7 8-9-16,-6 3-5 0,0 0-6 15,-1 1 0-15,2 6 2 0,-2-3-1 16,2 4-1-16,5 0 0 0,1 3 1 0,-1-4-1 15,0 5-1-15,7-4 0 0,0 3 1 0,0-4 0 16,7 5-1-16,-7-5 0 0,7 1 1 16,-1 0-2-16,-6-1-2 0,7 1 1 15,-7 3-2-15,6-3-1 0,-6 7 0 0,-6 0 4 16,6 3 2-16,-13 6 1 0,6 1 3 16,-6 8 3-16,-7 1 0 0,8 2-2 15,-8 6-1-15,1-3 1 0,-1 10 0 0,-6-5-1 16,6 4 1-16,-5 0 0 0,-2-4-1 15,1 1 0-15,0-8-1 0,0 0 0 16,0-8 1-16,13-3 0 0,-7-6-2 16,14-10-8-16,-1-6-13 0,7-6-11 0,13-10-12 15,7-2-16-15,0-8-15 0,12-7-13 16,7-7-11-16,0-4-9 0,7-7-8 16,6 0-3-16,0-8 10 0,7 0 21 0,6-3 34 15</inkml:trace>
  <inkml:trace contextRef="#ctx0" brushRef="#br0" timeOffset="16339.75">12459 4579 27 0,'71'-70'63'16,"-6"8"30"-16,7-4 22 0,-14 8 7 15,-5 3-4-15,-1 7-4 0,-7 4-10 0,-6 7-12 16,-6 4-11-16,-1 4-9 0,-6 4-13 0,-6 3-11 16,0 6-12-16,-7 2-11 0,-1 3-12 15,2 4-10-15,-8 4-5 0,1 3-5 16,-1 6 1-16,-6 5 3 0,-6 11 2 0,-1 4 4 16,-5 7 0-16,-2 4 1 0,-12 3 1 15,7 4-2-15,-7 0 1 0,-1 3-3 0,1-2 0 16,7 2 3-16,-7-3-1 0,6-3 2 15,0-1-3-15,8-4 1 0,-1-3-1 16,6-3-2-16,7-5 2 0,7-3 0 0,-1-3 0 16,7-5-2-16,13-6-3 0,0-4-3 15,1-1-3-15,5-6-3 0,1-5-3 0,-1-3 0 16,-12 0-3-16,5 0-4 0,-11 0-5 16,-8-4-4-16,-6 4 3 0,-12-3 0 15,-2 2 5-15,-12 5 8 0,-7 0 5 0,1 0 6 16,-7 3 2-16,0 4 2 0,7 0 0 15,-8 0 0-15,15 4 0 0,-2-1 1 16,1 1-2-16,13 3 3 0,0 0 3 16,7 2 2-16,6-2 3 0,6 0 4 0,7 0 4 15,0 0-2-15,13 4-1 0,1-7-3 16,5 3-2-16,7-3-4 0,-7 0-4 0,7-1 1 16,0-3 0-16,1 0 0 0,-1 0 1 15,0 0 0-15,0-3 0 0,0-5 0 0,-6 5 1 16,5-5 1-16,-5 1 5 0,-1 0 5 15,1-4 12-15,-7 0 12 0,0-1 9 16,-6 1 8-16,-1 1 0 0,-5-1-4 0,-2 0-14 16,-12 3-10-16,0-3-13 0,0 4-11 15,-12 3-6-15,-2 1 0 0,2-1-1 16,-2 4-1-16,-5 4 1 0,-1-1-2 0,0 1 1 16,8 3-3-16,-1 1 1 0,6 3-1 15,-6-4-1-15,13 4-1 0,-6 0-1 0,6 0 0 16,6-3 0-16,0-1-2 0,8 0 0 15,5-3-3-15,1-1-3 0,0-3 1 16,-1-3 0-16,7-1 2 0,-6-3 5 0,6-5 7 16,-7 1 5-16,-6-3 4 0,0 3 5 15,0 0 4-15,0 0 2 0,-6 0-2 16,-1 4-3-16,-6 3-3 0,0 0-6 0,-6 1-5 16,-7 6-4-16,6 1-1 0,-6 3 1 15,0 4 1-15,6 4 2 0,-5 3 1 0,5 0 0 16,1 2-6-16,-1 1-15 0,7-3-20 15,0 4-28-15,7-3-40 0,-1-1-69 16,1 0-52-16,5-6-15 0,8-2 2 0,-7-2 19 16</inkml:trace>
  <inkml:trace contextRef="#ctx0" brushRef="#br0" timeOffset="19573.06">15826 4077 25 0,'-7'-11'156'0,"-12"0"4"0,-1 4-67 0,-6 0-38 16,-7 0-22-16,-6 7-10 0,-6 3-3 16,-1 4 0-16,1 4 1 0,-8 8 1 0,-5 2 1 15,5 9-3-15,2-1-4 0,-2 8-2 16,8-1-1-16,-1 1-5 0,7-5-2 0,7 6-2 15,6-9-1-15,0 4 0 0,13-8 2 16,7-3 3-16,6-3 4 0,6-4 1 16,7-5 0-16,19-6-2 0,1-4-6 0,5-4-4 15,15-6-5-15,-1-9 0 0,1 1-3 16,-2-8 2-16,8 1 3 0,-7-8 5 0,7 0 9 16,-8-4 12-16,2 0 18 0,-7 1 20 15,-1 3 21-15,-6 3 15 0,-7 5 2 16,2 3-8-16,-15 4-18 0,7 2-20 15,-14 6-23-15,2 6-18 0,-1 4-8 0,-7 4-5 16,1 3 2-16,-1 8 1 0,-6 3 0 16,0 4 3-16,0 3-1 0,-6 2 1 15,-1-2 0-15,7 1 0 0,-6-4-2 0,6-4-3 16,0 0-4-16,0-4-1 0,0 1-3 16,6-3 1-16,1-5-2 0,12-3-5 0,1-8-1 15,6-3-4-15,7-5-2 0,6-6 0 16,-7-4 3-16,7-3 7 0,1-1 3 15,-8-3 5-15,7 0 2 0,0-4 0 0,-13 7 1 16,6 0 2-16,-5 4 2 0,-7 8-2 16,-8-1-3-16,2 3-1 0,-8 9-3 0,0 3-2 15,-6 3-1-15,-6 13 2 0,0 2 5 16,-2 3 2-16,-10 9 2 0,4 3 0 16,1-1 2-16,-7-1-1 0,8 1-1 0,-2-2 0 15,2-5 0-15,-1-2-2 0,6-5 0 16,0-4 3-16,7-3 3 0,-6 0-1 0,6-7-4 15,6-4-12-15,8-4-8 0,-1-7-9 16,7-3-4-16,5-6-4 0,1-1 5 16,0-4 8-16,0-1 7 0,7 0 7 0,-7 1-1 15,0 2 1-15,1 5 0 0,-9 0 1 16,2 7-3-16,-7 1 0 0,1 2 3 0,-2 4 2 16,2 4 4-16,-8 7 2 0,0 1 5 15,1 3 2-15,-1 7-1 0,1 1-1 16,-7-1 0-16,0 4-2 0,0 0-1 15,0-4-2-15,7 4-3 0,-7-4-7 0,0-4-6 16,6 1-6-16,6-3-9 0,2-1-13 16,-1-8-5-16,13 1 0 0,0-8-1 0,7 1 5 15,-1-8 8-15,-6-1 15 0,7-6 15 16,-7 0 12-16,0-4 13 0,-1 0 13 16,-5 0 11-16,-6 4 10 0,5-5 5 0,-6 9-2 15,-6-1-6-15,-7 5-12 0,6 2-11 16,-12 1-13-16,-1 7-11 0,-6 3-4 0,0 5-1 15,-7-1 0-15,8 4-1 0,-2 4-1 16,8-5-2-16,-7 6-3 0,6-5-5 0,1-1-4 16,6-2-2-16,0-1 1 0,0-3 2 15,6-4-3-15,1-4 3 0,0-3 3 16,5-4 2-16,8-4 0 0,-7-4 2 0,0 1 4 16,0-3 4-16,0 3 1 0,0-1 1 15,-7 4 0-15,8 4-1 0,-8-3-1 0,1 6-3 16,-7 1-1-16,6 4-2 0,-6 3 1 15,0 3 1-15,0 8 2 0,0 0 3 16,0 7 0-16,0 4 2 0,-6 8 0 0,6-1 2 16,-7 4-1-16,1 3 1 0,6 5 1 15,-7-1 0-15,-6 0 1 0,7 1 0 16,-8 2 1-16,-5-2 0 0,-1-1 0 0,-6-3 0 16,-6 3 0-16,-1-7-3 0,-6-4-1 15,0 1-6-15,7-5-4 0,-8-7-9 16,8-7-11-16,5-3-13 0,9-8-13 0,4-4-6 15,8-11-3-15,6 1 2 0,6-8 9 16,14 0 9-16,6-4 13 0,0-3 7 0,13-1 4 16,6 1 3-16,1 0 3 0,7 0 1 15,-2 3 3-15,8-3 2 0,0 3 6 16,-1 1 7-16,-5 3 10 0,5 0 11 0,-6 0 10 16,0 4 8-16,-7-5 8 0,1 9 3 15,-7-5 2-15,-6 8 1 0,-7 0 1 16,-6 0-6-16,-1 4-7 0,-6 0-9 0,-13 3-10 15,0 1-10-15,-6 3-11 0,-1 0-2 16,-6 3-4-16,1 1-2 0,-8-1-2 0,6 1-5 16,8 0-5-16,-1-1-3 0,-5 1-6 15,5 0-3-15,7-1-5 0,0 1-1 16,0-4 4-16,0 4 0 0,0-4 1 16,13-4 3-16,-7-3 5 0,7-1 3 0,1-6 1 15,6-1 4-15,-8 1 3 0,1-5 4 16,7 4 3-16,-8-3 6 0,2 3 3 15,-8 4 2-15,0 1 1 0,2-1-1 0,-2 3-1 16,0 8-5-16,-6-3-4 0,-6 6-3 16,6 5-2-16,-6 6 1 0,-8 1 2 0,2 7 1 15,-2 7 2-15,1 1 0 0,0 6 0 16,0 1 2-16,-7-1 1 0,1 5 1 16,-1 3 0-16,1-4 3 0,-7 4 1 0,-6-4 0 15,-2 0-2-15,-11-3 0 0,0-4-2 16,-1-4-1-16,1-3-2 0,-1-4 0 15,7-11 0-15,6-4-6 0,7-3-9 0,6-8-16 16,14-6-13-16,0-5-11 0,18-4-8 16,2-7-2-16,12 1 5 0,7-8 10 0,-1 4 12 15,13-4 8-15,1 0 7 0,-1-4 5 16,2 4 6-16,4 0 8 0,1 0 8 0,1 8 9 16,-2-5 6-16,2 1 8 0,-1 7 7 15,-1-4 4-15,-4 5 2 0,-2 2 1 16,1 1 2-16,-7-1-3 0,-7 5-1 0,1 3-1 15,-13 0-4-15,6 0-6 0,-14 4-6 16,2 3-6-16,-1-3-8 0,-7 7-7 16,-6 0-5-16,-6 3-3 0,-7 5 2 0,-1 2 0 15,-12 6-1-15,7-2-1 0,-7 7 3 16,6-3-1-16,1 5-2 0,-1-5 1 16,7 1 1-16,-6-1 0 0,12 1-2 0,0-5 2 15,7-3 3-15,0-1 1 0,7 2 2 16,6-6 2-16,7-1-1 0,-1-5-1 0,7-5-2 15,0-1-1-15,7-6-2 0,-1 2 0 16,1-8 0-16,-7-1 0 0,0 1 3 0,0 0 4 16,1 0 9-16,-15-1 10 0,1 5 3 15,0 2 1-15,-6 5-1 0,-7 0-5 0,-7 3-7 16,1 4-12-16,-7 7-3 0,-6 0-2 16,5 1-2-16,-5 6-1 0,6 2 1 15,-7-2 0-15,7 4 1 0,7-3 0 0,-1 0 0 16,0 0 2-16,1-5 0 0,6 1 0 15,0 0 1-15,6 1-1 0,1-6-1 16,6-3-8-16,7 2-10 0,-1-10-8 16,7 2-6-16,7-3-4 0,-7-10 1 0,6 2 5 15,-6 0 9-15,1-5 8 0,5-3 5 16,-6 4 6-16,-7-4 10 0,1 0 12 16,0 3 14-16,-1 1 15 0,-5 3 8 0,-2 4 3 15,-5 1-6-15,0 2-12 0,-1 0-16 16,0 5-15-16,-6 0-11 0,7 3-5 0,-7 3-1 15,0 0 1-15,0 9 1 0,-7 2 4 16,7 2 0-16,-6 2 0 0,6 3 1 0,-6 2 0 16,6-1-1-16,-7 3 1 0,7-3 0 15,-7-3-3-15,7 2-7 0,0-3-5 0,0-4-6 16,-6 2-4-16,6-5 0 0,0-4 3 16,0 4 6-16,0-7 6 0,-6 3 3 15,6-7 3-15,0 0-2 0,-8 0-1 0,8-3-1 16,0-5-2-16,-6-3-4 0,6 4 0 15,0-8-1-15,0 0-2 0,6-3-3 0,2-4-1 16,-2-3 4-16,7-5-1 0,0 1 2 16,6-4 4-16,1 0 4 0,6 4 2 15,-7-4 3-15,7 4 4 0,0 3 5 16,-6 1 4-16,-1 6 4 16,7 1 3-16,-12 3 1 0,5 0-4 0,1 4-3 0,0 4-4 15,5 0-4-15,-5 4-3 0,6-1-6 16,-6 4-9-16,-1 4-20 0,7-1-25 0,-6 4-42 15,-7 4-52-15,0 3-59 0,0-2-23 0,-7 6 0 16,-6 0 16-16</inkml:trace>
  <inkml:trace contextRef="#ctx0" brushRef="#br0" timeOffset="19712.73">18880 4370 168 0,'6'4'215'15,"1"0"8"-15,-7-4-79 0,7 0-54 0,-7 0-52 0,6 0-72 16,-6 0-92-16,-6-4-50 0,-1 0-28 16,-12 1-13-16</inkml:trace>
  <inkml:trace contextRef="#ctx0" brushRef="#br0" timeOffset="20723.87">5080 5550 147 0,'6'0'210'0,"-6"3"-7"16,6 1-57-16,-6-4-43 0,7 0-33 0,-7 0-23 15,7 4-10-15,-7-4-5 0,6 4 2 16,0-4 3-16,1 3 7 0,6 1 5 16,0-4 6-16,7 3 11 0,0 1 11 0,12-1 15 15,1 1 17-15,-1 0 17 0,13-4 14 16,14-4 6-16,0 0 4 0,19-3-8 15,6-3-14-15,14-5-21 0,13-3-21 16,6-4-23-16,7 0-18 0,12-7-13 16,2-1-12-16,4 1-6 0,15-1-5 0,0 1-2 15,-1-1-6-15,-7 1-12 0,1 7-18 16,-19 0-17-16,-1 1-17 0,-20 6-11 16,-11 0-5-16,-15 4 8 0,-12-1 15 0,-7 2 26 15,-14 3 36-15,-5-1 24 0,-13 1 13 16,-1 3 6-16,-5-7 2 15,-8 4-11-15,0 0-28 0,-5 0-38 0,-1-1-51 0,-1 1-63 16,-5 3-77-16,6-3-99 0,-7 0-79 16,2-1-19-16,4-3 21 0,1 1 48 15</inkml:trace>
  <inkml:trace contextRef="#ctx0" brushRef="#br0" timeOffset="21406.75">10153 5217 96 0,'-46'7'163'0,"1"-3"-26"16,5-1-33-16,8-3-14 0,-1 4-5 16,14-4 2-16,-1 3 3 0,8-3-1 0,-2 0-2 15,14 4-2-15,7-4-2 0,0 0-1 16,18 0 3-16,9 0 1 0,4 4-2 15,15-4-10-15,-2 3-9 0,14-3-15 16,0 4-6-16,14 0-4 0,-2-1-7 0,8-3-1 16,13 5-1-16,7-2-1 0,5 0-3 15,14 1 0-15,7 0 3 0,11-4 5 16,14 0 16-16,1 0 15 0,13 0 13 16,12 0 10-16,7-4 9 0,6 0 4 0,-7 1-6 15,2 3-5-15,-15-3-9 0,-5-2-13 16,-14 2-14-16,-19 3-16 0,-6 0-10 15,-21 0-15-15,-13 0-5 0,-18 0-2 16,-8 0 2-16,-12 0 9 0,-13 0 15 0,-7 0 14 16,-7 0 8-16,1 0 4 0,-13 0 1 15,-1-4-14-15,-6 4-36 0,-13-4-61 16,0 1-78-16,0-1-91 0,-13-3-95 16,-6 3-99-16,-7-3-85 0,6 0-8 0,-6-1 37 15,13 1 68-15,-1-8 82 0</inkml:trace>
  <inkml:trace contextRef="#ctx0" brushRef="#br0" timeOffset="22157.88">15917 4707 48 0,'-26'-4'57'0,"6"4"6"0,1-3 7 0,-1 3-1 16,7 0-7-16,0 0-11 0,0 0-15 0,7 0-9 15,-8 0-2-15,8 0 0 0,6 0 3 16,-6 0 15-16,6 0 18 0,0 3 19 0,0-3 13 16,6 4 14-16,-6 3 15 0,6-3 8 15,8 0 6-15,-8 4 8 0,7-6 13 16,7 6 9-16,-8-4 14 0,8 4 7 16,6-1 4-16,1-4-8 0,11 1-10 15,1 3-19-15,14-3-20 0,12 0-25 0,6-1-26 16,20 0-20-16,14 2-20 0,19-2-13 15,18 1-17-15,8 0-3 0,7-1-1 0,6-3-4 16,6 4-1-16,7-4-1 16,-7 0 4-16,1 0-7 0,-8-4-2 0,-18 4 4 15,-8-3 13-15,-18-1 18 0,-7-3 17 16,-27 2 24-16,-6 2 27 0,-13 0 24 16,-12-1 20-16,-8 0 14 0,-6 1 3 0,-7-1-10 15,-6 0-19-15,1 4-23 0,-7-3-31 0,-8-1-27 16,2 1-20-16,-2-1-12 0,-5 0-7 15,-1 0-6-15,1 0-3 0,0 4-3 16,-1 0-7-16,-6-4-16 0,6 4-21 0,-6 0-27 16,0 0-32-16,6 0-30 0,-6 0-29 15,0 0-14-15,0 0-4 0,0 0-2 0,0 0-6 16,0 0-17-16,0 0-32 0,0 0-60 16,-12 0-80-16,-1 0-101 0,-7 0-35 15,-12-2 12-15,-1-3 44 0,-6-6 78 0</inkml:trace>
  <inkml:trace contextRef="#ctx0" brushRef="#br0" timeOffset="73840">3171 5260 24 0,'0'-3'32'0,"-6"-1"-4"0,6 0-5 16,0 1-4-16,0-1-7 0,0 4-4 15,0 0-4-15,-6 0-2 0,6 0 0 16,0 0-4-16,0 0 1 0,0 0 2 0,0 0 6 15,0 0 8-15,0 0 7 0,0 0 6 16,0 0 8-16,0 0 3 0,0 0-2 0,0 0-4 16,-8 0-3-16,8 0-2 0,0 0-5 15,0 0-2-15,0 0-2 0,0 0-1 16,0 0-2-16,0 4-1 0,-6-4-1 16,6 0-1-16,0 3 0 0,0-3 2 0,0 0 1 15,0 0 3-15,0 0 2 0,0 0 1 16,0 4 1-16,0-4 1 0,0 0-2 15,0 0 0-15,0 0-2 0,0 0 1 0,0 0-1 16,0 0-2-16,0 0-1 0,0 0-4 16,0 0-3-16,-6 0-3 0,6 0-2 0,0 0-3 15,0 0-1-15,0 4 1 0,0-4-1 16,0 0 0-16,0 0 1 0,6 0 1 16,-6 0 2-16,0 0 8 0,6 0 14 0,2 0 12 15,4 0 17-15,1 0 14 0,0 0 12 16,6-4 6-16,8 4-2 0,-1-4-4 15,6-3-8-15,1 3-9 0,7-3-13 0,-2 0-9 16,8 0-9-16,0-5-9 0,-1 2-8 16,1-1-6-16,-1-3-2 0,1 5-2 0,-1-2-5 15,-6 0-1-15,-7 4-1 0,-5 0 0 16,-1 3 1-16,-6 0 1 0,-1 1 7 0,-6-1 9 16,-6 4 10-16,5-3 10 0,-4 3 1 15,-8 0 1-15,6-4-3 0,-6 4-8 16,0 0-9-16,0 0-7 0,0-4-4 15,-6 4-7-15,6 0-13 0,0 0-35 0,0-3-58 16,0 3-68-16,6 0-65 0,-6 0-72 16,6 0-39-16,0 0 6 0,2-4 41 0</inkml:trace>
  <inkml:trace contextRef="#ctx0" brushRef="#br0" timeOffset="80245.07">7242 4378 17 0,'-13'-11'44'0,"-1"0"-14"0,-5-4-14 15,0 4-4-15,-1 0-5 0,-6 0 2 16,0-1 2-16,0 2 4 0,0-1 8 0,-7-3 10 16,1 2 4-16,-1-2 3 0,1 3-5 15,-1-4-3-15,-6 1-8 0,6 3-10 16,-6 0-5-16,7 0-5 0,-7-1-3 0,0 5-2 15,-1 3-2-15,1-3 0 0,-6 4 1 16,6-1 0-16,-7 4 1 0,0-4 2 16,-5 4-1-16,-1 0 0 0,-1 0-1 0,-6 4 1 15,1-4 0-15,0 4 0 0,-1 3 3 16,1-4 1-16,-7 4 1 0,-1 5-1 16,0-2 5-16,1 2-1 0,0 3-1 0,7-1 1 15,-1 1 2-15,-6-1 0 0,6 5-6 0,1-5 1 16,-1 1 1-16,7 4 0 0,-6-1-3 15,5 0 0-15,-5 0 0 0,6 1 1 16,0 2-2-16,-7 1 1 0,7 4 0 0,0 0 1 16,6 3 2-16,-6 4 1 0,7 4 0 0,6 0 4 15,-7 6-1-15,7 2 1 0,6 6-1 16,-5 0 0-16,5 7-2 0,7 5-2 16,-7-1 2-16,7 8 2 0,0-1 4 15,6 1 2-15,1-1 2 0,6 1 2 0,0 0 0 16,7-4 0-16,6 0-1 15,6-8 2-15,7 4 2 0,13-3 3 0,0 0 0 0,13-4-2 16,13-4-2-16,7 0-3 0,6 5-3 16,0-9-4-16,14 4-2 0,-2-3-4 0,8 3-3 15,-7-3 1-15,7-5 1 0,6 4 4 16,0-5 1-16,0 1 4 0,7-6 4 16,-1 0 3-16,14-8 5 0,-7 0 7 0,1-3 11 15,5-8 8-15,1-3 11 16,7-7 1-16,-8-8 3 0,7-5-8 0,1-2-10 15,-1-4-11-15,1-3-11 0,5-1-9 16,-6-3-8-16,0-1-5 0,1-3-2 0,-7 1-2 16,-1-5-2-16,1 0 1 0,-7-3 3 15,-7-4-1-15,8 0 2 0,-14 0 1 16,1 0 0-16,-1-4 1 0,-7 1-2 0,1-5 1 16,-7 1 1-16,0-4-1 0,0 0 2 15,-6-4-3-15,-1 1 1 0,-5-5-5 16,-8 1-2-16,-6 0-3 0,1-4-2 0,-8 4-3 15,-5 0-6-15,-8-1 2 0,-7-3-1 16,-5 3 0-16,-6 2 1 0,-2-2 1 16,-5 1 4-16,-7 0 1 0,0 0 1 0,0-1 5 15,-7 1-1-15,-5 0 4 0,-2-1 2 16,2 5-2-16,-2-4 1 0,1 3 0 16,-7 4-1-16,2-3-3 0,-9 2 0 0,7 1 1 15,-6 4-4-15,0-1 2 0,-6 5-1 16,5-1 0-16,-11 1-1 0,5 3 2 15,-6 0 0-15,0 0-1 0,-7 4 0 0,7-2 0 16,-13 3 1-16,7-1 1 0,-1 3 0 16,-6 0 2-16,6 5 0 0,-6-1 0 0,0-1 0 15,6 5-1-15,-6 0-1 0,1 0 2 16,-8-1 0-16,0 8 0 0,-6-3 0 16,0 3 0-16,-14-1 0 0,-5 5-1 0,6 3 1 15,-13 1-2-15,6-1 0 0,0 4 1 16,1 4 2-16,-1-1 1 0,6 1 1 0,2 3-1 15,6 1 1-15,5 3-1 0,1 4-1 16,6-1-1-16,1 1-5 0,-1 7-9 16,7 0-19-16,6 3-27 0,1 1-33 0,6 3-42 15,6 1-58-15,7 3-47 0,0 4-11 16,13-5 9-16</inkml:trace>
  <inkml:trace contextRef="#ctx0" brushRef="#br0" timeOffset="84181.48">13526 3967 7 0,'0'0'17'0,"0"0"-1"0,0 0-2 16,0 0 0-16,0 0 0 0,0 0 0 0,0 0-1 15,-6 0 0-15,6 0-1 0,0 0 1 16,0 0 2-16,0 0 2 0,0 0 2 16,0 0 2-16,0 0 4 0,0 0 0 0,0 0-2 15,0 0-2-15,0 0-2 0,0 0-2 16,0 0-4-16,0 0-1 0,0 0 0 0,0 0 1 16,0 0 0-16,0 0 0 0,0 0 0 15,0 0-3-15,0 0 0 0,0-3 0 16,0 3 1-16,6-4 2 0,-6 4 1 15,0-4 3-15,0 1 2 0,0 3-1 16,0-8 1-16,0 8-3 0,0-7-2 0,0 3 1 16,0 1-2-16,0-5-4 0,0 4-2 0,-6-3-2 15,6 0 1-15,0 0-5 0,-6 0 1 16,6 0 0-16,-7-2-1 0,0-2 1 16,1 4-2-16,6-4 0 0,-6 0 1 0,-7 0-1 15,6 0 0-15,0 0-1 0,-5 0 1 16,-2-3 0-16,2 3-1 0,-8-4 0 0,7 4 1 15,-7-4-1-15,-6 1-1 0,0 3 0 16,1-4 0-16,-2 0 1 0,-5 5 0 16,-1-1 0-16,-6-4-1 0,0 4 2 0,6-4 0 15,-6 3-2-15,1 3 2 0,-2-3 0 16,1 1 2-16,6 4-2 0,1-4 0 16,-7 4 2-16,7-1-2 0,-2 1 0 0,2 0 0 15,-1-1-2-15,1 5 2 0,-7-5-1 16,6 5 0-16,-6-1-1 0,-7 0 1 15,8 1 0-15,-9-5 2 0,2 8 1 0,7-7 0 16,-9 7 0-16,2-3 1 0,7-1 0 16,-2 0-2-16,1 1-2 0,0-2 1 0,-1 1-1 15,8 1 0-15,-7 3-1 0,6-4 1 16,1 1 1-16,-7-1 1 0,7 4-1 0,-8-4 1 16,1 4-1-16,-6-3 0 0,5 3 0 15,-5-4 0-15,-1 4-1 0,-6-3 0 16,6 3 1-16,-5 0-1 0,-1 0 1 15,-1-4 0-15,1 4 0 0,0-3 0 0,0 3 3 16,0-4 0-16,6 0-1 0,0 0 1 0,1 1 0 16,-1 3-1-16,1-3-1 0,0 3 0 15,-8 0-1-15,7-5-1 0,-5 5 0 16,-1 0 1-16,-1 5-2 0,2-5 1 0,-8 0 0 16,0 3 0-16,7 0-1 0,-7 1-1 15,7 0 2-15,0 3 0 0,6-3 1 16,1 3 0-16,-1 4-1 0,7-4 1 15,0 8-1-15,1-4 0 0,4 7 1 0,2 1-1 16,-1 6 3-16,8 1 1 0,-9 7 0 16,2 0 0-16,7 4-1 0,-8 6 1 0,0 5 0 15,-6 0-2-15,6 7 1 0,-6 3 2 16,1 1-3-16,5 0-1 0,-7-1 0 0,8-3 1 16,6 0 1-16,-7-4-2 0,7 5 0 15,7-5 0-15,-1 3 0 0,1-2 1 16,12 3 1-16,1 3 1 0,-1 1 1 0,14 0 1 15,-1 3 0-15,1 4-1 0,12-1-3 16,1 2 2-16,-1 3 0 0,7-1-1 16,0 3-1-16,7-1 2 0,-1-4 0 15,8-2 2-15,-1 0 3 0,6-2 3 0,7-1 4 16,7-3 1-16,6-4 4 0,0 0 2 16,7-4 3-16,0-3-1 0,5-5 2 0,8-2 4 15,-6-1-1-15,5-6 1 0,-5-2 1 16,5-2 2-16,0-2 2 0,1-5 1 15,0-1 0-15,13-4 2 0,-1-4 0 16,8-3-2-16,5-4-3 0,1 2-2 16,7-6-4-16,5-3-3 0,-6 0 2 0,0 0 0 15,7-3 0-15,0 3 0 0,6-5 0 16,7 1 0-16,-7-3-3 0,7 4-2 0,0-5-2 16,-1 5 0-16,-5-4 2 0,-1 3 0 15,0-3-1-15,0-1 0 0,1-3-4 16,-7 4-2-16,6 0-5 0,0-1-1 15,-6-3-1-15,0 1 3 0,-7-2 7 0,-6-2 8 16,-7-5 12-16,0 1 9 0,-7 0 10 16,-6-4-1-16,-6-4-3 0,-6 1-4 15,-1-9-9-15,-6 1-10 0,-1-3-9 0,-12-4-6 16,-8-4-3-16,2 0-5 0,-14-4-2 16,0-4-4-16,-12-2-5 0,-2-1-2 15,-12 0-2-15,-6 0-2 0,-1 3 0 16,-6-2-1-16,-6 2 1 0,-1-3 4 15,-6 4 0-15,6 0 2 0,-5 3 1 0,-2-3 3 16,2 4 0-16,-1 2 2 0,-1-2 0 16,2 3 1-16,-2 0 0 0,2 0 0 0,-2 3-1 15,1 2-1-15,1-2-1 0,5 4-1 16,-6 1-1-16,-1-1 0 0,8 0-1 0,-7 5 1 16,7-5-1-16,-7 4 2 0,0-4-1 15,-1 4 0-15,2 0-2 0,-1 4-1 16,0-4-1-16,-6 4-1 0,-8-4 0 15,1 4 0-15,0-1 1 0,-7 1 0 0,-5 0 1 16,-2 3 1-16,-5-3-3 0,-8 4-1 16,-5-2-4-16,-1 2-4 0,-6 3-7 0,-6-4-5 15,-1 4-4-15,0 3-5 0,-6-2-1 16,6 2 2-16,1 1 5 0,6 3 2 16,0 1 0-16,12-1-16 0,-5 1-27 0,6-1-33 15,6 4-33-15,-6 3-29 0,0 2-28 16,6 1-26-16,-5 1-15 0,5 4 11 15,-7 0 21-15</inkml:trace>
  <inkml:trace contextRef="#ctx0" brushRef="#br0" timeOffset="86808.41">19584 3641 49 0,'-14'-7'42'0,"1"3"-18"0,1-3-11 0,-2 3-4 16,8 1-2-16,0-1 4 0,-1 0 2 15,0 1 2-15,-6-1 3 0,7-4 2 16,-7 2 8-16,6-6 8 0,-5 5 5 0,-2-4 0 15,1 0 1-15,0 0 4 0,0 0-6 16,-7 0-9-16,8 0-6 0,-2 0-3 0,1 0-4 16,1 4-5-16,-2-4-6 0,2 4-2 15,-2-2-2-15,-5 2-2 0,6 0 1 16,0 0-1-16,-7 0 0 0,7 0 0 16,-6-1-2-16,0 4 0 0,-1-2-2 0,-6-2 2 15,-1 0 0-15,1 1 3 0,1 0 1 16,-9 0 3-16,2-1 2 0,7 1 0 0,-8-4 3 15,0 4-2-15,7 0 3 0,-6-1 1 16,-2 0-2-16,9 1 0 0,-7 0-2 16,-1-1-1-16,1 1-2 0,-2 0-2 0,2-1-1 15,-1 1 0-15,1 0 0 0,-7 0-1 16,0-4-1-16,-1 3-1 0,2 1 2 16,-8 3-2-16,7-3 0 0,0 0 1 0,-6 0 0 15,5 3 0-15,1-4-2 0,-6 5 0 16,5 0 0-16,1-6 1 15,1 6 2-15,-1-1-1 0,-1 0 0 0,7-3 2 0,-5 3 0 16,-1 1-2-16,-1-1 0 0,7 1 2 0,-5-1-1 16,-7 0 0-16,-2 1-2 0,9-1 0 15,-8 4 0-15,0-4-1 0,-6 4 0 16,7-3-1-16,-1 3 0 0,-6-4 1 0,6 4 1 16,1 0-2-16,-7 0 2 0,-1 0 0 15,2 0 0-15,5 0 1 0,-7 0-1 0,2 0 0 16,5 4 0-16,1-4-1 0,-1 0 0 15,1 3 0-15,-2-3 0 0,9 0 0 16,-1 0 2-16,-1 4 0 0,8-4 0 16,-1 0-1-16,0 4 0 0,1-4 0 0,6 3-1 15,-7 1 1-15,8 0 0 0,-1-1 1 16,-7 1 0-16,7 3 2 0,-6 0 0 16,5 1-3-16,-5 0-1 0,-1 2-1 0,1-2 0 15,-1 3 0-15,-6-1 1 0,0 5 0 16,6-4 2-16,-6 4 0 0,1-4 0 0,-2 0 1 15,7 3-2-15,-5-3 2 0,5 0-1 16,1 5-1-16,-1-6-1 0,1 5-1 16,5 0 1-16,-5-5-1 0,6 5-1 0,-7 3 2 15,7 1 1-15,-7-1 0 0,7 4 0 16,-6 0 2-16,-1 4 0 0,7-1 1 0,-7 5-1 16,-5-1 1-16,5 4-1 0,1-4 0 15,-1 4-1-15,1-4-1 0,-1 5 1 16,1-5 1-16,5 4-1 0,-5 0 1 0,6-1-1 15,-1 2 0-15,8-5 0 0,-8 4-1 16,8 0 0-16,0 4 0 0,0-4 1 0,-1 4 0 16,6-5-1-16,2 5 0 0,-1-1 1 15,-1 1 0-15,2 3-1 0,-2-3 1 0,2 3 1 16,5-3-2-16,-6 8 1 0,6-6 2 16,7 5 0-16,-6 0-2 0,12 4 3 15,1-1-1-15,-1 1 1 0,8 3 1 16,5-3 2-16,0 3 1 0,14 1 2 15,-7-1-1-15,13 0 3 0,1 4-2 0,-2-4-2 16,8 4-1-16,0-4-1 0,6 1-2 16,-7 3-3-16,8-8-2 0,-2 4 2 15,1-3 0-15,1-4 3 0,6 3 4 0,6-2 6 16,-7-5 6-16,14 0 2 0,-1 0 1 16,8-3 0-16,-2 0-3 0,8-4-1 0,0-5-3 15,0 3-3-15,-1-6 0 0,1-3 0 16,6-4 2-16,0 1 4 0,7-5 7 15,-7-3 8-15,0-3 7 0,7 0 4 16,-7-5-1-16,0 1-2 0,0-1-6 0,1-3-7 16,-1 0-7-16,0-3-5 0,0-1-5 15,0-3-4-15,1 3-2 0,5-4-3 16,8 1-3-16,-7-4 1 0,-1-4 1 16,1 1 2-16,-1-1 0 0,1-3 1 0,0-8 2 15,0 1 3-15,-7-1 1 0,6-7 0 16,-5 0-3-16,-1-3 1 0,0-1-1 15,-6 0-4-15,6-3-2 0,-7 3-3 0,7 0 1 16,-12 1 0-16,6-1-1 0,-14 5 0 16,0-6 0-16,-6 2 1 0,-6-1 0 15,0-2 0-15,-7 1-1 0,-7-2 1 16,2-4 2-16,-9 4-1 0,-5-1 3 0,-7 1-1 16,0 0 3-16,0 0-2 0,-7 3 0 15,1 1-3-15,-1-2 1 0,1 2 0 16,0 3-1-16,-7 0-1 0,6 1 0 0,-6 2 1 15,1 1-1-15,-2 3 0 0,2-4 3 16,-2 5 1-16,1-5 3 0,1 1 0 16,-2 0-1-16,2 0-1 0,-1-4-1 0,-7 0-1 15,7 0-2-15,0-4 3 0,-7 1 0 16,2-1 1-16,-2 0-1 0,0 1 2 16,1-1 2-16,-7 4-2 0,6 4 1 0,-6-4 0 15,-6 4 0-15,6-1-2 0,-7 1-4 16,1 3-1-16,0-3-1 0,-8 3-3 15,-6 1 1-15,8-5-1 0,-15 5 3 0,1-5-1 16,-6 1-1-16,-1 4 1 0,-6-5 1 16,-7-3 0-16,-5 4 1 0,-8 3 0 0,-6-3 0 15,-7 3 1-15,0 1-3 0,-5 3-1 16,-2 0-3-16,2 3-1 0,-2 1-4 0,8 4-7 16,6-2-9-16,-1 5-17 0,14 1-26 15,0 3-28-15,7-1-23 0,-1 4-33 0,0 4-50 16,0 0-38-16,-6 4-5 0,1 4 12 15</inkml:trace>
  <inkml:trace contextRef="#ctx0" brushRef="#br0" timeOffset="92377.57">4780 7535 24 0,'13'-21'184'15,"0"-2"15"-15,-7 6-51 0,8-1-36 16,-14 2-27-16,6 5-25 0,-6 0-17 0,0 0-14 16,0 4-6-16,-6 0-4 0,-2-1-3 15,-4 5-2-15,-1-1-4 0,-7 4-3 0,0 0 0 16,2 4-2-16,-2 3-3 0,-7 0 0 16,9 8 1-16,-9-4 1 0,7 7 1 15,-6 4-1-15,7 0-1 0,-1 8-2 0,8-1 2 16,-2 7 0-16,2 1-1 15,5 0 0-15,0 7 2 0,7-1 0 0,0 2-2 0,7 2-1 16,0-3 0-16,5 4-1 0,2-1-1 16,5-3 0-16,-6 4 1 0,6-4 0 15,1 0 3-15,0 0 0 0,-1-4 0 0,-5 0 1 16,-2-3-1-16,1-4 1 0,-6 0-2 16,-1-7 3-16,-6 3 1 0,0-8 3 0,-6 2 0 15,-1-5 2-15,0-3 3 0,-5-4 4 16,-2 0 2-16,2-7 1 0,-1-1-1 15,6-6-2-15,-6-8-4 0,13-4-6 0,0-3-5 16,0-4-3-16,13-4-1 0,0-3 0 16,0-1-1-16,13 1-1 0,-6-1-1 0,13 1-1 15,-1 1 1-15,7 2 0 0,-7-4 3 16,7 5 1-16,7-1-1 0,-13 0 1 16,6 4 0-16,-7 0 2 0,1 4-1 0,-7 3 4 15,0 1 16-15,-6-1 16 0,-7 4 9 16,-1 0 6-16,-5 0 1 0,0 0 1 0,-7 0-14 15,-7 4-16-15,0-4-9 0,1 3-5 16,-7 1-3-16,0 4-5 0,0-1 1 16,0 8-3-16,0-1-1 0,-6 8-2 15,-1 0-1-15,6 7 0 0,2 1-2 0,-1 6 1 16,6 1 1-16,1 3 0 0,-1 1 1 16,14-1-3-16,-7 1 1 0,13-5 0 0,-6 1-2 15,11-4 0-15,-4-4 0 0,6-4 3 16,-1-6 2-16,1-4 4 0,6-8 4 15,-7 0 1-15,7-6 1 0,-6-6-1 0,-1-2 2 16,1 0-3-16,0-4-2 0,-8-3-2 16,-5 2 1-16,6-2 6 0,-7 3 6 0,1 3 7 15,-1 1 4-15,-6 4-1 0,7 3-2 16,-7 3-10-16,0 0-10 0,0 5-9 16,7 3-5-16,-7 3 0 0,0 8 2 0,-7 1 3 15,7 6 1-15,0 4 3 0,0 0 1 16,0 0 1-16,0 3 0 0,0-3-3 0,0 1-5 15,7-1-7-15,-7-4-6 0,6 0-4 16,-6-3 1-16,6-4 1 0,8-4 8 16,-8 0 8-16,7-7 7 0,0-7 4 0,6 0-1 15,-5-4 1-15,-1-4-5 0,0-7-4 16,0 4-2-16,-1-4-1 0,-4-3 1 16,4 2 0-16,-5 5 2 0,-1 0 3 0,1 3-1 15,-7 0-3-15,6 8-3 0,-6 0-1 16,0 3 0-16,0 4-1 0,0 7-1 15,0 0 5-15,0 5 4 0,0 2 1 16,0 1 0-16,0-1 0 0,7 5 1 0,-7-5-1 16,6 1 1-16,1-3 0 0,-7-2 1 15,13-3 2-15,-7 1 1 0,8-4-3 16,5-8-2-16,1 0-7 0,0-7-5 16,5 1-6-16,-5-8-3 0,6-2 0 0,-7 2 2 15,7-4 7-15,-12 4 6 0,4 3 8 16,-4 1 7-16,-8 3 2 0,1 0-1 15,-1 4-2-15,-6 2-3 0,7 5-5 0,-14 0-3 16,7 9 0-16,-6-2-1 0,6 3 3 16,-7 1 1-16,7 4 0 0,-6 0 0 15,6 3-3-15,0-4-9 0,6 1-12 16,1 0-18-16,-1-1-16 0,8-2-19 16,5-1-15-16,0-4-9 0,8-7-3 0,-1 0 6 15,6-4 14-15,1 1 19 0,-1-8 27 16,-5-1 30-16,-9 1 34 0,9 0 23 15,-14-3 22-15,0-1 15 0,-7 4 6 0,-6-3-1 16,0 3-5-16,-6-1-8 0,-7 5-13 16,0 0-9-16,-6 3-9 0,-1 4-10 15,0 0-8-15,7 0-5 0,-7 4-4 16,2 0-7-16,10 3-4 0,-4 0-4 0,5 1-4 16,1 3 0-16,6-4 0 0,0 4 1 15,6 0-1-15,7-4 3 0,1 0 2 16,4 1 0-16,9-8-1 15,5 0 1-15,-6 0-2 0,7-8-1 0,-7 1-1 0,0-4 1 16,0-3 8-16,-7 3 11 0,-5 0 13 16,-1-1 9-16,0 2 7 0,-7-1 4 15,-6 4-6-15,7 0-9 0,-14 3-12 0,7 4-12 16,-6 0-8-16,-1 4-3 0,1 3-3 16,-1 0-4-16,1 0 0 0,6 0-1 15,0 4-6-15,6 0-12 0,1-3-11 16,-1-1-8-16,7 0-10 0,6-3-9 0,1-4-7 15,0-4 2-15,6-3 0 0,0-4 0 16,0-8 5-16,0-6 8 0,0-5 9 16,-6-2 11-16,5-12 14 0,-5 0 19 0,-7-7 16 15,7-4 15-15,-7-5 19 0,0 2 25 16,0 0 24-16,-6 3 21 0,5 7 19 16,-5 5 9-16,-7 5-6 0,6 9-17 15,1 4-27-15,-7 2-32 0,0 9-30 0,7 3-23 16,-14 7-14-16,7 8-6 0,-7 7-1 15,1 7 6-15,-1 12-2 0,1 2 2 16,0 9 2-16,-8 7-1 0,8 3-1 16,0 4-1-16,-1 0 3 0,7-4-1 0,0 4-1 15,0-4-10-15,0-3-14 0,0-4-18 16,0 0-14-16,7-11-10 0,-7-1-5 16,6-2 3-16,0-8 17 0,1-4 16 0,0-3 15 15,-1-4 8-15,0-8 8 0,1-3 5 16,6-3 1-16,-6-8-1 0,5 0 0 15,-5-4 2-15,0 0-2 0,-1-3 2 16,0 1-1-16,1 1 0 0,0-2 0 0,-7 3 0 16,6 4 0-16,-6-3-1 0,7 6 1 15,-7-3-2-15,0 8-1 0,0-4-3 16,0 3-2-16,6 0-1 0,-6 4 0 16,6 0 2-16,2 0 0 0,-2 4 1 0,0 3 3 15,7-3 2-15,-6 7 1 0,6-4 0 16,-1 4 0-16,2 0 1 0,-1 0-1 15,0 0-1-15,0 0-2 0,0 0-4 16,0 1-6-16,0-5-5 0,-6 0-3 0,5 0 0 16,2-3 2-16,-1-1 5 0,-1-3 6 15,2-3 5-15,5-5 4 0,-6 1 1 16,6-3-2-16,-5-6 0 0,-2 2 3 16,2-1 6-16,-8 4 5 0,1 0 4 0,-1 4 3 15,-6-1-1-15,0 5-2 0,0-1-6 16,0 8-5-16,-6-1-5 0,-1 1-3 15,1 3 1-15,0 4-2 0,-2 0 1 0,8 0 0 16,-6 0-2-16,6 4-5 0,6-3-13 16,-6-2-14-16,8 1-20 0,4 0-21 15,-5 0-24-15,6-4-25 0,0 1-26 16,-1-5-48-16,8-3-21 0,-7 0-1 0,7-7 15 16</inkml:trace>
  <inkml:trace contextRef="#ctx0" brushRef="#br0" timeOffset="92521.77">7203 7927 106 0,'0'-21'213'0,"0"1"18"16,0 3-67-16,-7-1-38 0,7 3-35 16,-7 4-30-16,1 0-27 0,6 4-21 0,0-1-16 15,-6 5-18-15,6 3-26 0,-7 3-27 16,7 1-38-16,0 3-47 0,7-3-31 16,-7 7-11-16,6-4 11 0</inkml:trace>
  <inkml:trace contextRef="#ctx0" brushRef="#br0" timeOffset="92907.43">7418 7825 80 0,'19'-7'133'0,"-6"3"-23"0,0-3-19 0,-6 3-20 15,6 4-16-15,-13 0-11 0,6 4-13 16,-6 3-9-16,0 4-1 0,0 3-3 15,-6 1-1-15,-1 7 4 0,7 0 0 0,-6 0 1 16,-1 0 0-16,7 4-2 0,0-4 0 16,-6 0-5-16,6-4-2 15,6 1-5-15,-6-5-2 0,7 0 0 0,-7-6-3 16,6-1 2-16,1-3-1 0,-1-4 0 16,8-4-2-16,-8-7-2 0,7-3-3 0,-7-1-3 15,1-7-2-15,6 0-1 0,-7-4 1 16,0-3 2-16,2 3 4 0,-2 1 6 15,0 3 6-15,1 3 2 0,0 1 1 0,-1 3-1 16,0 5-3-16,1-1 0 0,-1 7-2 16,1 0 2-16,6 8 4 0,-7 3 3 15,1 4 2-15,0 7 1 0,-1 1 0 16,0 3-6-16,1 4-3 0,0-1-8 0,-1 1-17 16,1-1-40-16,5 1-70 0,2-1-57 15,-2-6-32-15,2-1-11 0,11-11 5 16</inkml:trace>
  <inkml:trace contextRef="#ctx0" brushRef="#br0" timeOffset="93608.43">9006 7154 73 0,'20'-33'209'0,"0"4"13"0,-7 7-47 16,-7 0-63-16,8 4-39 0,-8 3-34 15,0 4-19-15,0 8-13 0,-6 3-4 0,0 3 0 16,0 11 0-16,-6 4 5 0,-6 13 7 16,5 5 5-16,-6 8 2 0,-6 11 3 15,5 7 3-15,-6 8 0 0,-5 7-5 16,5 7-4-16,-6 0-2 0,6 4-6 0,-5 4-1 16,-1 0-2-16,6-1 0 0,1 0 0 15,-1 1-1-15,6-4-2 0,-5-4-5 16,13-3-5-16,-1-8-10 0,7-3-12 0,0-8-11 15,7-10-4-15,-7-9 0 0,6-6 1 16,1-10 1-16,5-18 6 0,-4-4 4 16,4-13-2-16,-5-14-6 0,0-4-11 15,-1-14-12-15,-6-4-9 0,6-7 0 16,-6-8 2-16,0-3 7 0,7-4 19 0,-1 0 22 16,8 0 21-16,-2 0 19 0,2-3 17 15,-2 3 15-15,8 0 11 0,-1 0 9 0,7 4 5 16,1-1 2-16,5 4-2 0,-6 5-8 15,7 3-11-15,-1 3-11 0,1 7-14 16,-1 5-12-16,1 7-11 0,-1 6-6 16,1 9-4-16,-1 6-4 0,-5 5-3 0,5 6 3 15,1 8-1-15,-7 4 1 0,0 11 3 16,0 3 1-16,-6 8 7 0,-7 3 1 16,-1 4 5-16,-4 0 3 0,-8 0 3 15,-8 0 2-15,-4 0 2 0,-8-4-1 0,1-3-2 16,-14 0-2-16,1-1-3 0,-2-3-4 15,2-4-5-15,-1-2-5 0,1-6-5 16,6-3-15-16,7-3-23 0,-1-4-32 0,7 0-46 16,7-4-50-16,-1-3-49 0,7-4-14 15,13-4 7-15</inkml:trace>
  <inkml:trace contextRef="#ctx0" brushRef="#br0" timeOffset="93901.19">9365 8045 51 0,'39'-15'119'0,"0"-3"-7"0,0-1-7 15,0 1-12-15,0 3-11 0,-7 1-10 16,2 3-13-16,-9 0-10 15,1 7-11-15,-6 1-4 0,-7 3-3 0,0 3-1 0,0 4-2 16,-7 1-3-16,-6 3-1 0,0 3-3 16,0 5-3-16,-6-1-5 0,0 0-2 0,6 0-3 15,-7 1-2-15,1-4-4 0,6-1 2 16,-7 1-2-16,7-4-1 0,0-4 2 16,0 1-1-16,0-5-4 0,7-3-13 15,-1-3-9-15,7-8-5 0,7-4-4 0,-7 0-2 16,6 1 4-16,-6-4 11 15,1-1 9-15,-2 4 10 0,2 1 6 0,-8-1 5 16,0 4 3-16,1 4 0 0,-7 3-1 16,0 0-4-16,0 4-1 0,-7 8-5 0,1-1-1 15,0 4-1-15,-8 0-1 0,8 4-5 16,0-1-12-16,-2 2-22 0,8-2-32 16,0-3-60-16,8-1-43 0,-2 2-19 15,7-9 1-15</inkml:trace>
  <inkml:trace contextRef="#ctx0" brushRef="#br0" timeOffset="94244.59">10270 7821 60 0,'26'-22'254'0,"-6"0"16"15,0 8 9-15,-14 5-100 0,-6 7-63 16,0 4-50-16,-14 7-32 0,8 5-17 16,-13 5-9-16,6 3-4 0,0 3-3 0,-7 1-2 15,8 0 0-15,4-1 1 0,2 1 1 16,0-1 0-16,6-3-1 0,6-3 0 15,-6-1-2-15,6-3-5 0,2-4-7 16,4-4-15-16,1-3-12 0,0-8-11 0,0-3-11 16,1-4-9-16,-2-4-2 0,2-3 8 15,-2-1 9-15,1-6 11 0,-6 3 16 16,6 0 18-16,-7 0 18 0,8 0 11 16,-8 7 6-16,0 1 2 0,1 2-3 0,-7 5-3 15,7 3-4-15,-7 1 0 0,6 6 1 16,-6 8 1-16,0 1 5 0,0 2-2 15,-6 4-1-15,6 5-5 0,0-2-4 0,-7 5-3 16,7 0-5-16,0-4-10 0,0 3-17 16,7-6-21-16,-1-1-24 0,7-4-38 15,0-6-60-15,6-4-23 0,8-12-3 16</inkml:trace>
  <inkml:trace contextRef="#ctx0" brushRef="#br0" timeOffset="95123.04">11058 7324 47 0,'46'-67'255'0,"-1"5"28"0,-6 10 12 0,-13 9-97 16,1 6-67-16,-7 8-45 0,-8 10-42 16,-6 5-27-16,1 10-11 0,-7 11-3 0,-7 4-3 15,1 8 0-15,-6 10 3 0,-2 4 0 16,1 7-2-16,-7 8 0 0,8 3 3 16,-8 0-3-16,0 8 0 0,1 3 1 15,-1 1 0-15,1-1-1 0,-1 0-1 0,0 0-7 16,2-3-18-16,-9 0-21 0,14-5-25 15,-6-6-29-15,-1 0-28 0,7-8-14 16,0-7 6-16,0-4 18 0,0-6 20 0,6-5 33 16,1-11 35-16,-7-4 36 0,13-6 31 15,0-8 26-15,0 0 25 0,0-3 17 16,0-5 4-16,13 1-7 0,-7-1-15 16,14 1-17-16,-1-4-17 0,1 7-15 15,12-3-8-15,1 4-4 0,6 2-3 0,7 1-3 16,6 4-3-16,7 0-5 0,-8 3-2 15,14 1-5-15,-12 3-5 0,6 0-4 16,-7 0-2-16,-7 0-1 0,1 0-1 0,-13 0 3 16,-1 0 10-16,-13 0 4 0,1 0 5 15,-20 0 3-15,0 0 2 0,-13 3-1 16,-6 1-6-16,-14 3-1 0,0 0-2 16,1 4 1-16,-1-2-2 0,1 1-2 0,6-3-4 15,0 1-3-15,13-1-2 0,-1 0 0 16,8 1 0-16,6-1 2 15,6-4 4-15,8 1 2 0,5-4 1 0,13-4 0 0,1-3-1 16,-1 0-2-16,1-4-3 0,7-4 1 16,-14 4 0-16,-1-1 0 0,-5 2 2 15,0 3 2-15,-7-1 3 0,-7 1 2 16,0 4 1-16,-6-1 2 0,-6 4 3 16,0 0 2-16,-7 4 0 0,6-1-1 0,-6 4-3 15,7 1-3-15,-1-5-4 0,0 5-4 16,7-2 0-16,0 3-1 0,7-6-7 15,0 5-13-15,-1-1-15 0,7-3-18 0,0-1-17 16,6 1-16-16,-5-4-7 0,6-4 4 16,-1-3 12-16,-6-4 14 0,6-5 17 15,-5 2 23-15,5-7 24 0,-6-2 22 0,-7 2 16 16,1 2 17-16,6-3 15 0,-13 4 8 16,7 3-5-16,-1 1-10 0,-6 6-9 15,0 1-13-15,-6 4-17 0,6 3-13 16,-7 3-6-16,0 4-4 0,1 4-1 0,-1 3 0 15,-5 4 1-15,5 2 0 0,7 2-2 16,-7-4 1-16,7 4-1 0,-6-4-2 16,6 4-7-16,6-6-11 0,-6 1-12 15,0-6-8-15,7 0-5 0,0 0-3 0,-7-7 2 16,6-4 4-16,0-4 12 0,1-3 6 16,6-8 3-16,-6-3 3 0,-1-4 4 15,0-7 7-15,1-4 8 0,0 0 9 16,5-4 12-16,1 0 10 0,-6 4 8 0,6 4 1 15,1 0-2-15,4 6-8 0,-4 2-11 16,5 6-9-16,1 0-8 0,-1 8-1 16,1 3-10-16,6 8-22 0,0 0-35 0,7 4-54 15,-1 6-95-15,1 0-50 0,5 1-21 16,2-3 8-16</inkml:trace>
  <inkml:trace contextRef="#ctx0" brushRef="#br0" timeOffset="97271.01">13214 7184 154 0,'20'-22'219'0,"-8"0"18"16,2 3-72-16,-1 1-44 0,-7 4-37 15,0 3-27-15,2 3-19 0,-2 1-18 16,-6 7-12-16,0 4-5 0,-6 3 1 0,6 11 2 15,-14 8 5-15,8 10 3 16,-7 12 3-16,-1 7 0 0,2 12-1 0,-2 5-3 16,2 9-4-16,5 3-3 0,-6-4 0 0,13 5-3 15,-7-8 1-15,14-4-1 0,-1-7 1 16,8-11 3-16,6-7 1 0,-2-8 3 16,15-14-2-16,-1-12 2 0,7-10-1 15,1-11-9-15,5-12-6 0,1-14-5 16,-1-7-4-16,8-11-4 0,-8-11-1 0,1-8 3 15,-1-7 5-15,1-7 3 0,-7 0 4 16,0 3 5-16,-7 4 6 0,1 7 8 16,-13 8 5-16,0 11 1 0,-8 7-1 0,2 11-4 15,-8 7-4-15,-6 8-6 0,0 7-4 16,-6 11-2-16,-1 7 0 0,0 8 2 16,1 11 0-16,-7 3 0 0,6 7 1 15,-6 8 0-15,7 4 2 0,-1 3-3 0,-6 0 0 16,13 4-2-16,-6 0 2 0,6-4-1 15,0-7-1-15,0 1-4 0,6-12 1 16,1 0-1-16,6-11 0 0,-7-8-2 16,7-10-1-16,7-4 2 0,0-11-2 0,-1-7 0 15,1-9 0-15,6-1 1 0,0-9 3 16,-1 1-1-16,-5-5 5 0,6 4 10 16,-6 4 5-16,-1 4 3 0,-5 8-2 15,-2 3 3-15,1 6-1 0,-13 8-10 0,7 8-3 16,-14 8-1-16,1 6 0 0,-1 7-1 15,-5 4 0-15,5 4-1 0,-6 3-3 16,0 2 2-16,6 2 1 0,1-4-1 0,6-2-1 16,-7-5 1-16,14-4 2 0,-7-3 0 15,13-4-1-15,0-6-2 0,7-9-6 16,5-6-6-16,1-9-6 0,7-6-4 16,-1-7-3-16,1-5 2 0,-1-7 3 0,2-3 6 15,-2 0 6-15,1-1 11 0,-1 5 9 16,-5 3 3-16,-9 3 2 0,2 9 1 15,-7 7-1-15,1 2-8 0,-8 8-3 0,-6 12 3 16,0 3 2-16,0 7 2 0,-6 8 0 16,-8 7-1-16,8-1-1 0,-7 2-5 15,6 2-2-15,0 1-3 0,1-4-4 16,0 0-11-16,6-7-12 0,6-4-12 0,0-8-15 16,8-3-21-16,-1-11-17 0,13-7-7 15,0-11-2-15,0-8 3 0,7-7 10 16,-8-7 20-16,8-8 18 0,0-6 19 15,-1-6 16-15,1-2 18 0,-1-4 20 0,1 0 20 16,6 0 14-16,-13 11 21 0,7 1 11 16,-14 10-1-16,0 7-11 0,1 4-16 0,-13 11-15 15,-1 3-16-15,1 12-18 0,-7 7-7 16,-7 7-2-16,1 7-4 0,-7 9 3 16,-1 7-1-16,2 10 1 0,-2-1 1 15,2 10 2-15,-1-2 0 0,6 4-2 0,0 5-2 16,7-5 1-16,0 1-4 0,0-2 0 15,7-2-6-15,0-4-9 0,6-4-13 16,-7-3-11-16,0-8-7 0,1-6-6 16,-7-2 1-16,0-10 5 0,-7-3 7 15,1-5 7-15,-7-10 5 0,7 0 4 0,-8-13 6 16,2 2 4-16,-2-3 6 0,1-5 7 16,7-3 4-16,-1 4 3 0,7-2 3 15,0 2 4-15,7 3 2 0,-1 0 0 0,14 4-3 16,-1 0-1-16,1-1 1 0,6 5-6 15,7 0 4-15,-1 2-1 0,-5 1 0 16,5 3 0-16,-7 5-4 0,-5-1 0 0,-6 8-1 16,-2-1 1-16,-5 8 2 0,-7 9 2 15,-7 1 2-15,1 5 0 0,-7 3 1 16,0 0-2-16,-1 4-2 0,8-3-4 16,-7-1-1-16,7 0 1 0,6 0-4 0,0-7 2 15,6-1 2-15,1-1 1 0,5-6 0 16,8-6-1-16,6-1 0 0,7-11-3 15,-7 1-6-15,7-8-5 0,-1-8-4 16,1-2-1-16,-7-5-1 0,0 0 2 16,-7-3 3-16,1 0 4 0,-8 2 4 0,-4 5 2 15,-8 5 4-15,0 5 1 0,-8 1 2 16,-4 8 4-16,6 3 2 0,-14 3 3 0,13 5 0 16,-5 3 0-16,4 0-3 0,2 3-4 15,0 2-2-15,6 2-1 0,6-4-1 16,8 1 0-16,-2-4 0 0,8 0-5 15,13-4-14-15,-1-7-17 0,7-4-21 0,0-3-21 16,7-8-19-16,-1-3-10 0,1-7 3 16,-1-9 10-16,-6-2 17 0,7-8 19 15,-7-4 25-15,0-3 21 0,1-8 20 16,-1 1 17-16,-7-5 21 0,7 5 20 0,-7-1 18 16,-5 8 19-16,-1 3 9 0,0 8-2 15,-13 7-13-15,0 4-17 0,0 11-25 0,-13 2-23 16,0 9-18-16,-7 7-9 0,1 4-6 15,-7 10-3-15,-6 9 1 0,-1 6-1 0,-6 8 2 16,-1 6 1-16,-5 5 3 16,6 7-2-16,0-1 0 0,-6 9 0 0,12-4-2 15,0 0-3-15,1-4-1 0,12-3 1 16,-6-5-1-16,7-4 1 0,6-10 2 16,6-4 1-16,1-6 1 0,-1-13 0 15,14-2 2-15,0-12-4 0,-1-3 0 0,13-7-2 16,-6-4-3-16,7-9 2 0,-1 2-3 15,1-1 0-15,7-3-4 0,-8 0-4 0,7 3-2 16,-7 0-4-16,1 1-6 0,-1 6-4 16,-5 1-10-16,-7 3-7 0,-2 4-2 15,-4 1-3-15,-1 2 2 0,-7 4 5 0,-6 4 10 16,0 0 5-16,-6 4-1 0,-7-1-4 16,-13 9-6-16,0-1-4 0,-7 0-3 15,-6 3 2-15,0 1 7 0,-7 3 10 16,8-3 8-16,-8 3 11 0,7 0 8 0,6 1 9 15,1-1 6-15,6 1 8 0,6-1 10 16,7 4 6-16,7-4 6 0,6 4 3 16,6 1 4-16,7-5 0 0,7-1-6 15,6 2-6-15,6-1-2 0,7-3-9 0,7-4-15 16,-1 0-35-16,-6 3-51 0,7-3-85 16,-13 1-60-16,-7-1-31 0,-7 0-9 15,-6-4 20-15</inkml:trace>
  <inkml:trace contextRef="#ctx0" brushRef="#br0" timeOffset="99119.37">5601 9528 30 0,'6'-7'57'0,"-6"-8"18"0,6 1 12 0,2-9 5 15,-2-2 6-15,6-1 1 0,-12 4 3 16,14 1 0-16,-14 2-4 0,6 1-7 16,-6 2-16-16,7 7-16 0,-7 1-20 0,0 0-18 15,0 5-13-15,6 3-7 0,-6 7-4 16,0 5 0-16,0 6 1 0,0 4 1 15,0 7 3-15,0 7 0 0,0 9 2 16,0-2 0-16,0 5 2 0,-6 4-1 0,6 2 1 16,-7-3 0-16,1 1-1 0,6-4 0 15,-7-8 1-15,0-4-2 0,1-2-1 16,6-9 6-16,0-3 5 0,0-7 2 16,0-8-3-16,0-11-5 0,6-7-5 0,-6-11-10 15,14-10-7-15,-8-9-4 0,1-3 1 16,5-7 6-16,-4-4 4 0,4 4 7 15,-6 0 7-15,8 10 6 0,-8 1 1 0,1 10-2 16,-1 5-2-16,0 2-4 0,2 9-7 16,4 7-3-16,-6 7-1 0,8 7 3 15,-1 12 4-15,7 6 3 0,-8 4 1 16,8 8 1-16,-7 4 0 0,7 2 0 0,-8 1-3 16,2 3-3-16,-2-2 1 0,-5-5-3 15,6-3 0-15,-6-9 0 0,-1 3 0 16,0-13-1-16,2-4 0 0,-2-6 0 15,6-12-5-15,2-7 0 0,-1-7-3 0,7-11-3 16,-2-8-5-16,2-4-1 0,0-10 4 16,-1 0-1-16,1 0 2 0,-7 0 4 0,7 6 5 15,-8 1 1-15,2 11 0 0,-8 4-1 16,8 3-1-16,-8 8-2 0,7 7-4 16,-7 4 3-16,1 3 0 0,6 11 4 15,-7 4 1-15,8 4 5 0,-8 7 2 0,0 8 2 16,7-2 1-16,-6 9 1 0,0 0 2 15,-1 4-2-15,0-1 0 0,1 0-1 16,0 0-2-16,-1 4 0 0,0-4-2 16,1-3 0-16,0 0-5 0,-1-8 1 0,7-3-2 15,0-4 2-15,0-11-1 0,7-4 1 16,6-11 1-16,-7-7-4 0,7-3-3 16,0-12-3-16,-6-3-3 0,-7-4-1 0,7 0 1 15,-14-7 1-15,-6-1 2 0,6 1 4 16,-12 0 6-16,0-1 2 0,-1 12 3 15,-6-1 2-15,7 5 1 0,-8 7 0 16,8 3-4-16,-7 8-3 0,0 7-1 0,6 3 0 16,-5 8-1-16,4 8 0 0,2 3 1 15,6 4-1-15,0 3 1 0,0 4-2 16,0-1-2-16,6 5-2 0,8 0-8 16,-8-4-6-16,7-4-4 0,7 0-1 0,-7-7 0 15,6-7 4-15,7-7 9 0,1-5 6 16,-1-10 5-16,0-5 2 15,7-6 0-15,-8-3 1 0,1-9-1 0,-6 0 3 0,6 2 1 16,-13-6-3-16,0 1 3 0,0 4-1 16,-7 0 3-16,1 7 1 0,0 0 0 15,-7 11-1-15,0 0 1 0,0 7 0 0,-7 8-2 16,0 7 0-16,7 3 0 0,-6 5 0 16,0 6-2-16,-1 1 0 0,0 3-1 15,1 1-1-15,6 0 2 0,-7 2 0 0,7-3-2 16,-6-3 0-16,6 0 0 0,0-5-1 15,0-2 0-15,6-4 0 0,-6-4 2 16,7-4 1-16,-1-7 1 0,8-7 1 0,5-8 0 16,-6-3-5-16,0-8 0 0,7-3-3 15,-8-1-1-15,2-2-1 0,-2-1 3 16,-5 7 4-16,6-4 4 0,-13 12 2 16,7-1 1-16,-7 5 1 0,0 7-2 0,0 7-2 15,0 0-3-15,0 7-1 0,-7 7-1 16,7 2-1-16,-6 2 0 0,6 0 1 15,0 4-1-15,0-3-1 0,0 3 1 0,0-5-1 16,0-1-1-16,6-2-1 0,1-3-1 16,-1 0 1-16,0-3 0 0,2-8-1 15,4-4 0-15,2-4-1 0,5-3 0 16,-6-7-2-16,0-1 0 0,7-6 0 0,-8 3 4 16,-5-4 3-16,6 4 4 0,-6 4 5 15,-1-1 2-15,0 9-2 0,1-1 2 16,-7 7-3-16,7 4-5 0,-7 7-2 15,6 1 1-15,-6 10 1 0,0 1 1 0,6 2-2 16,-6 5 3-16,0 0-2 0,7 3-3 16,-7-3-7-16,7 3-15 0,-7-3-24 15,6-5-37-15,1 2-57 0,-7-5-47 0,6-3-18 16,-6-8 0-16</inkml:trace>
  <inkml:trace contextRef="#ctx0" brushRef="#br0" timeOffset="100406.2">7515 8964 90 0,'0'4'176'0,"0"-1"4"16,-6 13-75-16,6 5-40 0,0 13-23 15,-6 1-9-15,6 13-6 0,0 3 0 16,6 12 2-16,-6-1-2 0,6 4-2 16,1 4-3-16,-1-1-3 0,1 1-6 0,-1-1-6 15,1 1-3-15,-1-7-1 0,0-1-1 16,-6-8 1-16,0-6 3 0,0-7 2 16,-6-5 7-16,6-6 4 0,-6-12 2 15,-1-3 0-15,1-12-4 0,-1-10-7 0,1-15-10 16,-1-3-6-16,1-12-3 15,6-4-2-15,0-2 1 0,0-5 3 0,6 0 5 16,1 4 4-16,-1 4 2 0,7 3 2 0,0 4 3 16,7 1-1-16,0 10-3 0,5-1-3 15,-5 9-2-15,6 3 0 0,-6 7 0 16,5 4 2-16,-5 4 3 0,6 3-2 0,-7 4 2 16,1 3-1-16,-6 6 2 0,-2 1 2 15,1 1 3-15,-6 7 3 0,-7-3 4 16,-7 6-1-16,1 2-2 0,-7-1-2 15,-7 0-2-15,8-4-2 0,-8 1-4 16,0-1-1-16,1-7 1 0,5 0-3 0,2-8 0 16,5-3 0-16,1-3-3 0,12-5 0 15,1-6-2-15,5-5 0 0,8-6-2 0,6-1 2 16,1-7 5-16,5 0 6 0,-6-3 9 16,13-1 4-16,-6 0 5 0,-1-3 4 15,7 3 2-15,-7 1 3 0,-5-2 7 16,5 6 14-16,-12-1 16 0,-1 4 6 0,1-1 2 15,-7 1-2-15,-6 0-8 0,-1 4-15 16,0-2-17-16,-6 2-12 0,0 6-12 16,-6 1-6-16,0 0-4 0,-1 7-5 0,-6 3-4 15,7 5-3-15,-8-1 1 0,1 7-4 16,7 2-2-16,-8 2-2 0,8 0-5 16,6 3-9-16,0 6-14 0,0-6-15 0,6 5-11 15,8-3-11-15,-1-2-9 0,7-2-3 16,6-5 4-16,6-3 3 0,1-7 4 15,6-4 9-15,7-8 11 0,-7 1 12 16,6-7 16-16,1-8 21 0,-7 0 21 0,7-1 25 16,-14-5 24-16,1 2 32 0,-1-4 29 15,-6 5 18-15,-7-1 1 0,-12 4-8 0,6 4-15 16,-13-1-29-16,0 5-29 16,-6 2-24-16,-1 5-16 0,-6 0-11 0,-7 7-6 15,7 4 0-15,-6 6-1 0,-8 2 0 16,8 2 2-16,0 8-2 0,6 0-7 15,-7 1-9-15,7 2-24 0,7-3-20 0,6 0-14 16,0-4-10-16,6-3-1 0,1-4-2 16,13-8 13-16,-8-3 12 0,14-7 6 15,-7-11 9-15,8-4 8 0,-1-11 10 0,0-3 14 16,0-5 12-16,-6-3 11 0,-1-8 8 16,1-2 3-16,-7-5 4 0,0 0 14 15,0 1 14-15,-1 3 17 0,-4 8 10 16,-8 6 1-16,6 8-2 0,-6 8-19 0,0 2-20 15,0 16-20-15,-6 3-15 0,-2 15-5 16,-4 4 0-16,-1 11 0 0,0 7-1 16,0 3 1-16,-1 4-2 0,2 8-5 0,-1 0-15 15,6 4-21-15,0 2-20 0,1-3-28 16,6 0-30-16,6-3-26 0,1-4-24 16,6-7-24-16,6-4-30 0,1-11-1 15,0-4 18-15</inkml:trace>
  <inkml:trace contextRef="#ctx0" brushRef="#br0" timeOffset="101716.94">8922 9642 128 0,'19'-14'183'0,"1"-8"-14"0,0 3-18 16,-7 1-12-16,7-1-8 0,-14 1-3 0,6-1-2 16,-4 5-6-16,-2 0-8 0,0-2-13 15,-6 7-19-15,0-3-22 0,0 1-17 16,-6 3-17-16,0 1-9 0,-8 3-9 16,8 8-6-16,-8 0-2 0,-5 3-1 0,-1 8 2 15,2 3 0-15,4 1 0 0,-6 6 1 16,7-3-7-16,1 4-11 0,5-1-12 15,7-2-6-15,0-1-7 0,13-8-4 16,0 1 2-16,0-9 4 0,6 2 8 0,1-8 6 16,6-3 6-16,-7-8 4 0,1-1 8 15,0-2 18-15,-7 0 19 0,0-2 14 16,-6 2 13-16,-1-1 9 0,0 4-1 16,-6-3-10-16,0 6-15 0,0 1-13 0,0 3-13 15,0 4-6-15,0 4-3 0,-6 3-4 16,6 8-2-16,-6 0-11 15,6 3-14-15,0 1-20 0,6 3-23 0,0-5-20 0,0 1-21 16,2-2-7-16,4-2-1 0,1-7-3 16,1-7 3-16,5 0 6 0,0-10 11 0,8-9 13 15,-7-7 16-15,5-2 21 0,1-9 29 16,-6-4 26-16,6-3 20 0,-7-3 18 16,1-8 12-16,0-4 9 0,-1 1 7 15,1-5 3-15,-1 1 6 0,-6 3 11 16,7 5 6-16,-7 9 0 0,0 5-8 0,-7 11-13 15,1 3-17-15,-1 8-23 0,-6 10-17 16,0 5-13-16,0 14-3 0,0 3 1 16,-6 9-1-16,6 10 1 0,-7 4 0 0,1 6 0 15,-1 4-1-15,7 1 0 0,-6 8 1 16,-1-2 3-16,7 1 1 0,0 0-1 16,0 0 2-16,7-4-2 0,-1-3-1 0,1-4-12 15,6-4-9-15,-1-3-3 0,2-12-5 16,5-2-1-16,1-9-2 0,0-10 6 15,6-4 5-15,-7-11 1 0,1-1 0 16,-1-6 1-16,1-3 0 0,-14-2-2 0,1-2 0 16,-14 3 2-16,1 0 0 0,-7 7 3 15,-7 1 2-15,-6 6 3 0,7 1 3 16,-7 4 4-16,6 3 1 0,-6 0 0 0,7 7 0 16,5 0 1-16,1 0-1 0,7 4 0 15,6 0 1-15,0 0 3 0,6 4 2 16,7-4 1-16,7 0 2 0,6 0 0 0,7-4-2 15,-1-3-1-15,7 4-2 0,7-4-4 16,-7-2-4-16,0-2-6 0,7 0-3 16,-14 0-3-16,1 0 0 0,-1-2 2 15,-5-2 6-15,-2-4 8 0,-5 4 14 0,0-3 14 16,-8-4 9-16,2 4 8 0,-8-1 1 16,0-3-3-16,-6 4-9 0,0 0-11 15,-6 3-10-15,0-3-7 0,-8 7-4 0,2-4-2 16,-8 8 0-16,7-1-1 0,-7 1-2 15,0 3 1-15,1 1 0 0,6 3-1 16,0 0 0-16,7 3-1 0,-1-3-3 16,0 1-5-16,14 2-4 0,0-3-7 0,5 0-9 15,8-4-7-15,-1-3-5 0,14 0-2 16,-7-8 1-16,6 0 5 0,1 0 9 16,-1-6 14-16,-5 3 16 0,-1-4 16 15,-12-5 13-15,4 5 9 0,-11 1 7 0,0-1 2 16,-7 0-4-16,-7 3-8 0,0 1-10 15,-5 3-4-15,-2 1-7 0,2 6-5 16,-2-3-3-16,8 8-3 0,-7-1 0 0,7 4-1 16,-2 0-2-16,8 0-5 0,8-4-8 15,-2 5-10-15,7-1-12 0,0-4-14 0,6-3-13 16,1-1-10-16,6-3-3 16,-7-3 3-16,7-1 3 0,-6-3 13 0,0-4 19 15,-1-5 25-15,-5 2 26 0,-8 3 26 16,7-7 19-16,-7 3 17 0,1 4 6 0,-7 0-1 15,7 0-8-15,-7 4-13 0,0 0-13 16,0 3-13-16,0 4-13 0,-7 4-10 16,0 3-3-16,7 0-5 0,0 7 1 15,-6 1-3-15,6 4 2 0,0-5-1 0,6 5-1 16,-6-5 2-16,7 4-3 0,0-6-3 16,-1-1-3-16,0-1-3 0,8-6-4 15,-8 0-4-15,7-4-1 0,-6-8 0 16,6 1 1-16,-1-7 0 0,2 0 2 0,-2-9 4 15,2 1 5-15,-1-4 3 0,0 0 1 16,-7-2 3-16,7-2-1 0,1 1 4 16,-2 3-1-16,1 1 5 0,-6 3 0 0,6 3 0 15,-7 4 0-15,0 4-1 0,8 0-1 16,-8 8 0-16,1-1 3 0,0 8 3 16,-1-1 6-16,1 8 3 0,5 0 0 15,-12 4 1-15,14 7-1 0,-14 0-2 0,6 0-1 16,0 7-2-16,-6-3 0 0,7 4-6 15,0-2-16-15,-7-2-36 0,6 4-62 16,-6-9-92-16,7 1-48 0,-1-3-23 0,0-8 0 16</inkml:trace>
  <inkml:trace contextRef="#ctx0" brushRef="#br0" timeOffset="102550.74">12400 8883 161 0,'-13'-7'220'0,"-6"-8"14"0,11 5-76 15,-4-5-42-15,12 0-34 0,0-3-22 16,0 3-16-16,12-3-12 0,2 4-9 0,5-5-8 15,7 4-5-15,0 1-3 0,7 3 0 16,6 0-1-16,0 3-3 0,-6 5-1 16,6 3 0-16,0 3-1 0,-7 5-3 15,-6 10 0-15,1 0 0 0,-15 8 2 16,2 7 0-16,-14 0 3 0,-14 4 0 0,2 0 2 16,-8-1-1-16,-6-3 1 0,-6 3 0 15,-8-3-3-15,1-3 1 0,-7-1 0 16,7-3 1-16,1-4 1 0,5-4 1 15,1-4 1-15,5 2 1 0,15-5-1 0,-2-4-2 16,8-4-4-16,6 1-1 0,6-8-1 16,14 1-2-16,-1-1-1 0,1-3-1 0,6 3 3 15,0-4-1-15,0 4 0 0,0 4-2 16,-6 0 0-16,6 4-1 0,-6 4 0 16,-1 0 0-16,1 6 0 0,-8 1 1 15,8 7 2-15,-7 0 3 0,0 0 0 16,0 7 0-16,0 0 0 0,0 1 1 0,-7 2 4 15,-6-2 1-15,0-1 2 0,-6 4 5 16,-7-7 7-16,-6-1 11 0,-8-3 14 16,-5-4 15-16,-1-2 15 0,-13-10 22 15,1 2 13-15,0-8 7 0,-1-3 0 0,1-8-10 16,-1-1-13-16,7-2-25 0,6-5-33 16,7-3-60-16,6 4-73 0,8 3-71 0,-2-3-74 15,14 4-91-15,7 3-42 0,6-1 11 16,1 5 42-16,11 0 55 0</inkml:trace>
  <inkml:trace contextRef="#ctx0" brushRef="#br0" timeOffset="104122.3">14524 8748 206 0,'6'-29'220'0,"0"7"6"16,-6 0-93-16,0 4-52 0,0 3-32 15,-6 4-22-15,6 4-12 0,-6 7-7 16,-2 3-4-16,2 8-1 0,0 4 0 0,-7 10 4 15,6 8 3-15,0 7 0 0,1 4 3 16,0 8 0-16,-2-1 0 0,2 4-3 16,6 4-1-16,-6 0 0 0,0-1-2 15,-1 5 2-15,-6-1-1 0,0 0 3 0,-1 0-1 16,-12 4 2-16,1-4-2 0,-7 1-3 16,-8-4 0-16,-5-1-2 0,-1-4-3 15,-6-2 1-15,0-8-1 0,7-4 1 0,-8-3 1 16,14-11 3-16,-7-4 0 0,14-11 0 15,-1-4 0-15,7-7-5 0,13-7-4 16,0-8-3-16,13-7-3 0,6 0 0 16,1-4 1-16,20-3 4 0,-2-4 4 0,7 3 7 15,14-5 7-15,7-3 5 0,6 6 3 16,-2-5 3-16,9 4-2 0,6 3-2 16,-7 1-4-16,6 0-3 0,-6 3-4 15,7 5-7-15,-7 2 0 0,0 1-5 0,-6-1-4 16,0 5-2-16,-1-1 0 0,-6 1 3 15,-6-1-1-15,-7 0 2 0,-7 1 3 0,1 0 1 16,-7-6 2-16,-6 2-1 0,-7 0 3 16,-7 0-1-16,-6-1 0 0,0 1-3 15,-6 3 0-15,-7-3 0 0,-1 6-2 16,2 2 0-16,-8-1 0 0,7 4 2 0,-7 0 0 16,8 7 0-16,-8 0 1 0,0 3 1 15,1 8 1-15,5 3 0 0,-5 5 1 16,6 7 1-16,7-1-1 0,-7 8-2 15,7 0 0-15,6 4-3 0,0 0 0 0,6-1 1 16,0-3-2-16,7 1-1 0,0-9 2 16,0 0 2-16,7-10-2 0,6-4-3 0,-7-7-4 15,14-8-2-15,-7-11-3 0,0 1-2 16,0-8 0-16,0-7 2 0,1-1 4 16,-2-3 2-16,-5 0 1 0,6-3 1 15,-13 2 9-15,6 5 10 0,-6 0 8 0,1 7 5 16,-8 4 2-16,0 3-4 0,1 4-4 15,0 3-10-15,-7 4-8 0,0 8-1 16,-7 4-1-16,7 3 2 0,-7 7-2 16,1 1 3-16,0-1-2 0,6 4-1 0,-7 0-1 15,7 0 1-15,0 0-2 0,7-4 2 16,-7 1 0-16,12-5 2 0,-5 1 2 16,6-8-2-16,0-3-3 0,7-1-6 0,0-10-4 15,-2 0-8-15,9-4-4 0,-7-7-2 16,6-4 1-16,-1 0 3 0,-5-4 5 15,6-3 6-15,0-1 1 0,1 1 7 16,-2 4 7-16,7-5 6 0,2 5 7 0,-9 2 3 16,1 1 0-16,0 7-3 0,-6 5-4 15,-7 3-5-15,0 3-5 0,0 8 1 16,-7 3 2-16,-6 8 2 0,-6 3 2 16,0 4 0-16,-8 3-1 0,2 4-3 0,-2 1-2 15,-5 3-1-15,5-4-1 0,2 0-1 16,6 2-3-16,-1-3-9 0,7-2-16 15,0-4-14-15,0 0-22 0,13-4-22 0,-7-2-24 16,8-10-17-16,-2 2-15 0,8-4-16 16,-1-8-10-16,1-4-5 0,0-3 12 15,-7-7 26-15,6-1 45 0,-6 1 56 0,7-4 53 16,-7-3 48-16,6 0 36 0,-6 2 23 16,1-3 3-16,-8 4-3 0,7 4-5 15,-7 0-10-15,1 3-16 0,-1 1-21 0,-6 6-19 16,7 0-21-16,-7 4-17 0,0 4-12 15,0 4-4-15,0 4-3 0,-7 7 1 16,1-1-1-16,-1 5-1 0,1 3 0 16,-7 0 0-16,13-1-1 0,-6 4 0 0,6-2 0 15,6 3 0-15,0-8-3 0,7 0-5 16,0 1-7-16,14-8-8 0,-1 0-9 16,6-4-5-16,1-2 0 0,6-10 6 15,0-2 9-15,-1-4 17 0,2-8 24 0,-7 1 19 16,5-7 16-16,-11-1 11 0,-1-4 8 15,-14 5 1-15,2-4-3 0,-8 3-10 16,-12 0-7-16,6 5-9 0,-14 1-10 16,-4 10-10-16,-2-1-10 0,0 4-7 0,1 3-3 15,-7 4-4-15,12 4-2 0,-5-1-2 16,6 8-1-16,0 0 1 0,7 4 1 16,-2 0 1-16,8 3-1 0,8 0 0 0,-2 4 0 15,7-3 1-15,0 2-1 0,-7 1 1 16,7-3 0-16,1 3 1 0,-2-4 0 15,-5 4-2-15,0-4-1 0,-7 1 0 16,-7-1 3-16,0-4 0 0,-5 5 0 16,-2-4 0-16,-5-1-12 0,-1-3-26 0,0 0-41 15,8-3-59-15,-1-5-100 0,0 1-51 16,6-4-16-16,7-4 11 0,7-7 30 0</inkml:trace>
  <inkml:trace contextRef="#ctx0" brushRef="#br0" timeOffset="104588.94">18073 8851 152 0,'19'-11'234'0,"-6"0"17"0,-6 3-64 0,6 1-55 16,-7 0-41-16,-6 3-35 0,0 4-24 15,0 4-14-15,-13 7-7 0,0 7 2 16,0 4 5-16,-13 8 3 0,7 2 3 0,-8 5 3 16,1 3-4-16,0 1-3 0,1-2-3 15,5 6-5-15,-6-5-1 0,6 0-3 16,1 1-2-16,5-5-11 0,2-2-23 15,-1-2-33-15,6-6-40 0,0-1-50 0,7-3-70 16,0-7-30-16,7-8 2 0,0-7 22 16</inkml:trace>
  <inkml:trace contextRef="#ctx0" brushRef="#br0" timeOffset="104988.12">18131 9063 56 0,'13'-21'255'16,"7"-2"27"-16,-7 5 15 0,0-1-98 15,0 8-62-15,-7 1-46 0,8 2-38 0,-8 5-27 16,0 3-15-16,1 3-6 0,-7 8-3 0,7 4 1 16,-7 7 1-16,0 3 0 15,-7 5 0-15,0 3 1 0,7 0-3 0,-6 0-1 16,0 0-3-16,-8 0-3 0,8-4-6 16,-1 0-11-16,1-7-4 0,6-4-1 15,-7-3 0-15,7-4-11 0,0-3-12 16,0-8-6-16,7-8-4 0,-1-3-5 0,7-7 1 15,1-8 10-15,5 1 13 0,0-8 14 16,8-7 7-16,-8 3 4 0,7-7 4 16,0 4 9-16,0-1 9 0,7 4 8 0,-7 5 7 15,6 2 6-15,-5 1 4 0,-1 10-3 16,-7 1-1-16,7 7-1 0,-12 4-2 16,4 7 3-16,-4 7 3 0,-8 4 6 15,-6 7 4-15,0 9 0 0,-6 5-2 0,-1 1-4 16,0 0-8-16,-5 4-9 0,6 0-6 15,-2-1-3-15,-4-3-2 0,5 0-3 0,0 0-11 16,1 0-25-16,-1-7-37 16,1-1-47-16,6-4-58 0,-6-1-55 0,12-6-21 15,-6-6 9-15</inkml:trace>
  <inkml:trace contextRef="#ctx0" brushRef="#br0" timeOffset="105157.89">18951 9077 12 0,'33'-17'245'0,"-7"-5"30"0,-6 6 17 0,0 2-85 16,-7 3-61-16,-1 4-44 0,-5 4-43 16,0 3-26-16,-7 3-15 0,-7 8-6 15,0 3-4-15,-5 5-3 0,-1-1 0 0,-7 7-4 16,6-2-14-16,-4 2-27 0,4 1-34 16,1-5-52-16,1 6-86 0,-2-9-44 15,2 0-14-15,-2-7 14 0</inkml:trace>
  <inkml:trace contextRef="#ctx0" brushRef="#br0" timeOffset="105299.19">19199 8316 7 0,'7'-15'245'0,"-1"1"0"15,-6 2-16-15,-6 6-85 0,-7 6-145 16,-6 3-128-16,-8 4-72 0,-5 8-19 15,-1-1 5-15</inkml:trace>
  <inkml:trace contextRef="#ctx0" brushRef="#br0" timeOffset="106066.89">19538 9276 156 0,'13'7'272'0,"-7"-3"30"0,7-4-27 0,-6 0-75 15,0 0-57-15,-1 0-75 0,0 3-72 16,2-3-77-16,-2 0-104 0,0 4-75 15,0-1-29-15,-6-3 10 0,0 0 23 16</inkml:trace>
  <inkml:trace contextRef="#ctx0" brushRef="#br0" timeOffset="111480.08">6545 5594 18 0,'0'-8'63'16,"0"1"-6"-16,0-4 0 0,0 4 5 15,0-4 3-15,-7 3 6 0,7-2-1 16,-6-1-2-16,6 0-4 0,-7 3-4 0,1-3-8 15,-1 4-5-15,1 0-9 0,-1 0-7 16,1 3-11-16,-8 0-9 0,-5 4-5 0,6 4-5 16,-12 3-1-16,-2 4-1 0,1 4-2 15,-6 7 1-15,-1-1 1 0,7 5-2 16,-7 4 2-16,7 3 1 0,6-1 0 16,1 9-2-16,0-1 2 0,12 4 1 0,7 0 1 15,7 0-2-15,5 0 0 0,8 0 3 16,0-8-2-16,12 5 0 0,1-9 0 15,6 2 3-15,7-8 2 0,-1-9-2 16,7 1 3-16,0-6 3 0,0-4 3 0,7-8 2 16,0 0 3-16,-7-8 5 0,7 0 1 15,-1-6 3-15,-6-1 1 0,-6-3 3 16,-1 0 3-16,-6-4 3 0,-7-4-1 16,-5 1-2-16,-7-9-3 0,-8 1-7 0,-12-3-6 15,-6-4-8-15,-7-5-3 0,-13 5-4 16,-6-7-2-16,-1 6 1 0,-13 1-1 0,7 0-3 15,-6 11-5-15,-1-1-10 0,1 12-23 16,-1 7-32-16,7 8-47 0,6 6-65 16,7 12-45-16,6-1-14 0,14 5 6 15</inkml:trace>
  <inkml:trace contextRef="#ctx0" brushRef="#br0" timeOffset="112963.08">13031 5517 156 0,'27'-33'200'0,"-7"-1"11"16,-8-1-85-16,1-2-46 0,0 4-23 16,-6-1-10-16,-7 5-7 0,6 0-6 15,-6 0-2-15,0 0 2 0,-6 4 2 16,6 2-3-16,-7-3-1 0,1 4-1 0,-1 4-4 16,-6 0-6-16,1 3-5 0,-2 1-4 15,-5-2-6-15,-7 9-5 0,-7 0-1 16,-13 3 0-16,1 4-1 15,-7 7-1-15,-13 0-1 0,0 8 3 0,0 0-1 0,-8 7 1 16,8 0 2-16,0 4 1 0,0 3-1 16,7 1-2-16,-1 2 0 0,14 1-1 15,-1 0-3-15,1 4 2 0,12 0 1 16,1-1-3-16,5 4 2 0,7 1 1 0,8-1-3 16,-2 0 1-16,8 0-2 0,6 1 3 15,6-4 0-15,8 3 1 0,-2-8 2 16,15 6 2-16,-1-5 1 0,6-4 0 0,7 0 2 15,0-8 1-15,7 2 0 0,7-8 0 16,5-4-3-16,0-4 0 0,8-7 0 16,5 0 0-16,1-7-1 0,6-8 0 15,0 1 1-15,-6-9 0 0,-1-2 1 0,1-4-4 16,-14-4 3-16,1-4-1 0,-13-3 0 16,-7-4-1-16,-6-4-1 0,-7 0-1 15,-7-3-3-15,-12 4-3 0,-7-1-4 0,-14 4-6 16,-4 4-12-16,-2-1-12 0,-13 8-18 15,-13 4-23-15,7 7-34 0,-6 7-43 16,-1 5-42-16,1 2-14 0,-1 8 5 16</inkml:trace>
  <inkml:trace contextRef="#ctx0" brushRef="#br0" timeOffset="114268.08">17955 5074 122 0,'7'-19'165'15,"-7"-2"-40"-15,0-2-44 0,0 5-22 0,0-4-18 16,-7 4-6-16,1-1-4 0,0 1-3 16,-8 4-1-16,8-2-3 0,-7 2-3 15,-7 3-6-15,0 4-5 0,-6 3-3 0,-13 4-1 16,1 7-3-16,-15 4 0 0,-6 7 0 15,1 9-2-15,-1 5 0 0,-6 2-1 16,6 5-1-16,8 6-1 0,5-1 0 16,1 3 0-16,12 1 0 0,7 3 1 0,6-2 1 15,14-6 2-15,6 1 9 16,12-4 6-16,8-3 9 0,6-4 9 0,13-8 4 16,7-7 4-16,13 1 0 0,6-12 0 15,6-3-4-15,8-4-4 0,-1-7-4 0,7-5-3 16,-1-2-4-16,8-8-3 0,-8-4 1 15,1-3 2-15,-14-8 2 0,1-3-1 16,-7 0 3-16,-12-8-2 0,-15 0-4 0,-11 1-6 16,-15-1-5-16,-12 1-6 0,-20 3-8 15,-18-1-4-15,-15 9-9 0,-12 7-17 16,-13 3-31-16,0 12-40 0,-13 6-79 16,7 12-57-16,-1 7-23 0,6 11 2 0,8 3 21 15</inkml:trace>
  <inkml:trace contextRef="#ctx0" brushRef="#br0" timeOffset="121496.9">6662 5931 16 0,'0'0'41'16,"0"0"10"-16,0 0 8 0,0 0 6 0,0-4 5 15,0 4 3-15,0 0-3 0,0 0-3 16,0 0-5-16,0-4-6 0,0 4-8 16,0 0-11-16,0-3-7 0,0 3-10 15,7-4-7-15,-1 1-6 0,1-1-4 0,5-3-2 16,2-4 0-16,5-1 0 0,7 1 0 15,7-3 2-15,6-4 0 0,6-4 4 16,8 0 0-16,6-4 2 0,6-8 3 16,6 6-2-16,0-2 1 0,2-2-2 0,-8 2-3 15,-7 0-1-15,-6 9-4 0,0-1 1 16,-13 4-1-16,-7 2 2 0,-5 2-1 16,-8 3 1-16,1 4 1 0,-7 0 2 15,0 3-3-15,0 1 1 0,-7-6 0 0,1 9-2 16,-7-2-1-16,0 2-1 0,0 0 0 15,0 0-1-15,-7 0 1 0,7 0 1 16,0 2 0-16,0-2-1 0,-6 0-3 16,6 0-9-16,0 0-14 0,-6 4-27 0,-1 4-39 15,-6 0-62-15,-7 6-31 0,1 1-8 16,-1 3 6-16</inkml:trace>
  <inkml:trace contextRef="#ctx0" brushRef="#br0" timeOffset="126040.46">6525 5946 31 0,'7'-4'43'0,"-7"0"-11"15,0 1-1-15,0-1 0 0,0 0 1 16,0 0 0-16,0 1-1 0,6-1-4 0,-6 4-4 16,0-3-7-16,0 3-3 0,0-4-5 15,0 4-1-15,0 0 0 0,0 0 0 16,0 0 0-16,0 0 0 0,0 0 3 0,-6 0 1 16,6 0 1-16,0 0-2 0,0 0 0 15,0 0 0-15,-7 0-3 0,7 0 0 16,-6 0-5-16,-1 0 0 0,1 0 0 15,-1 0-2-15,1 4 1 0,0-4-1 16,-2 0 2-16,-4 3-2 0,5-3 0 0,-6 4 0 16,0-1 0-16,1 1 0 0,-8 4-2 15,0-1 2-15,1 4-1 0,-1-4 1 16,-6 8-1-16,0-4 1 0,-1 3-1 0,-5 1 2 16,-1 4 1-16,1-1-2 0,-1 0 0 15,1 4 0-15,-7-4 0 0,7 5 0 16,-1-6-1-16,1 5 0 0,-1-3 1 15,7-1 0-15,0 1 1 0,6-5-1 16,1 1 1-16,-1-4-1 0,7 0 0 0,6-4 0 16,-6 0 0-16,13-3 3 0,-6-1 3 15,0 1 3-15,6 0 5 0,0-4 5 0,0 0 3 16,0 0 0-16,6 0-2 0,0 0-3 16,-6 0-5-16,7 0-5 0,-1-4-4 15,-6 4-3-15,7 0-1 0,-7 0-1 16,7 0 1-16,-7 0 1 0,0 0 0 0,6 0 1 15,0 0 1-15,-6 0-1 0,7 0 0 16,-7-4 0-16,0 4 3 0,7 0-2 16,-7 0 2-16,6 0-2 0,-6 0-1 15,0 0 0-15,6 0-1 0,-6 0 0 0,0 0 0 16,0 0 2-16,0 0-1 0,7 0-3 16,-7 0-5-16,0 0-8 0,7 0-13 15,6 0-17-15,-7 4-23 0,14-4-33 0,-1 0-32 16,13-4-11-16</inkml:trace>
  <inkml:trace contextRef="#ctx0" brushRef="#br0" timeOffset="126825.73">7789 5631 115 0,'-6'-4'129'15,"-8"4"-5"-15,8-4-4 0,-7 1-12 0,6-1-7 16,0 4-5-16,1-4-7 0,0 4-9 15,0 0-13-15,-2-3-11 0,8 3-14 16,-6 0-14-16,6 0-12 0,0 0-9 16,0 0-7-16,0 0-2 0,0 3-1 0,6 1 4 15,8 3 9-15,5 1 17 0,7-1 21 16,7 4 15-16,13 0 12 0,12 0 11 16,20 0 5-16,7-4-6 0,19 1-8 15,13-5-12-15,7 1-7 0,6-1-12 0,1-3-11 16,5 0-7-1,8 0-4-15,-8 0-5 0,8 0 0 0,-8-3-5 0,8 3-2 16,-14 0-5-16,-6-4-1 0,-7 4-2 0,-6 0-2 16,-7 0 1-16,-13 0 2 15,-6-3-2-15,-14 3-1 0,-6 0 0 0,-12 0 1 16,-8 0 4-16,-5 0 8 0,-15 0 13 16,1 0 10-16,0 0 4 0,-12 0 1 0,-1 0-3 15,-1 0-18-15,-5 0-42 16,0 0-58-16,-7 0-64 0,0 0-62 0,0 0-58 15,-7 0-72-15,0 3-29 0,-5 1 18 16,-1-1 41-16,-7 1 49 0</inkml:trace>
  <inkml:trace contextRef="#ctx0" brushRef="#br0" timeOffset="127173.87">10576 5513 56 0,'-13'-3'190'0,"1"-5"13"0,-2 1-55 15,1 0-35-15,0 3-24 0,7-3-19 16,-7 3-16-16,13 1-14 0,-7-1-10 0,7 0-10 16,7 4-9-16,6 0 1 0,6 4 4 15,0-4 6-15,14 4 4 0,-1-1 4 16,15 1 0-16,-2-1-7 0,1 5-7 15,-1-1-5-15,-5 3-5 0,5 2-5 0,-13 3-4 16,-6 0 0-16,1 3-3 0,-15 3 3 16,-4 2 2-16,-8 2 4 0,-14 1 2 0,1 3 4 15,-13 0 5-15,-6 0 4 0,-1 1 1 16,1-1 2-16,-1 1 0 0,-7-1-2 16,8-3-5-16,6-1-3 0,-7-3-8 15,14-4-22-15,-7 4-39 0,6-3-64 16,7-1-85-16,-6 5-43 0,6-9-19 0,7 1 4 15</inkml:trace>
  <inkml:trace contextRef="#ctx0" brushRef="#br0" timeOffset="130742.2">7906 4813 3 0,'7'-10'33'0,"-1"-6"-9"0,0 6 2 0,-6-1 7 15,8 4 7-15,-8-4 9 0,0 3 5 0,0 0 6 16,0-2-4-16,0 2-5 0,-8 1-4 16,8-3-7-16,-6-2-2 0,6 1-4 15,-6 0-3-15,-1-3-3 0,1-1-3 0,-8 0-2 16,2 1-4-16,-2-5-4 0,-5 1-3 16,-1 0-5-16,1-4-1 0,-8 3-2 0,2-3-4 15,-1 1 0-15,-7 2 0 0,-6-3 0 16,6 0-1-16,-6 0 0 0,-6 4 1 15,5-4-3-15,-5 4 1 0,-1 3 0 0,1-4-3 16,-7 5 2-16,7 3-2 0,-8 0 2 16,1 0-2-16,-7 7 3 0,1-3 0 15,6 3 2-15,-7 1 0 0,0 3 0 0,1 0 2 16,5 0-1-16,-4 3 0 0,4 1-2 16,-6 0 0-16,7 3 0 0,-7-3-2 0,8 7 2 15,-8-4 0-15,1 4 0 0,-1 0 1 16,6-1 0-16,-5 2 0 0,0 3-2 15,-1-1 2-15,1-3-1 0,5 8 0 0,-6-5 0 16,1 1 1-16,-1 3 3 0,8 0-1 16,-8 2 0-16,0-3 0 0,7 1 0 0,-1 4-1 15,8 0-3-15,-7 4 0 0,7-1 0 16,-1 9 2-16,7-1 1 0,-6 7 1 16,5 1-1-16,1 2 0 0,0 1 2 0,7 3-3 15,-1 2 0-15,1-2-1 0,6 0 2 16,-1 5 1-16,7-1 1 0,2 0 1 0,4 5-1 15,8 2 1-15,-1-3 1 0,7 4 2 16,7 2-2-16,-1-1 0 0,8 5 0 0,-2 5 2 16,1-4 2-16,7 7 0 0,6-3 0 15,0 3-2-15,0-3 0 0,-1 0-4 16,15-4-2-16,-7-1-2 0,12-6 2 0,7-4 3 16,7-4 7-16,6-7 6 0,14-4 10 15,5-6 8-15,7-5 4 0,14-11 5 16,-2 0-1-16,1-10-1 0,1-1-6 0,-1-3-3 15,-7-8-6-15,1 0-3 0,0-7-3 16,-6 0-6-16,-1-3 0 0,-7-5 1 16,7 1 0-16,-6-7 0 0,0-5 3 15,0-3 2-15,-1 0 0 0,1-7-2 16,0-4-1-16,-1-7 0 0,-6 0-3 0,7-5-2 16,6-6-3-16,-13 3 1 0,7-3-2 15,-7-4-2-15,6 4 0 0,-11-1 0 16,-2 1-1-16,-12 4-2 0,-1 3-1 0,-13 0 1 15,2 0-1-15,-9 4-3 0,-5-1 0 16,-7 1 0-16,-6 0-1 0,-1-1-1 0,1-3 0 16,-14 4 2-16,7-4 0 0,-6 0 0 15,-7 0 0-15,6 3 1 0,-12-1-1 16,6 1-1-16,-14 0-2 0,-5 1-3 0,0 0-3 16,-14 3-3-16,-13 1-1 0,-5 3 0 15,-8 0 0-15,-13 0 3 0,-12 7 2 16,-1 1 1-16,-13 2-1 0,1 6 2 15,-1 5 0-15,-7 5 0 0,1 3-2 0,7 12-2 0,-8 3-7 16,14 7-12-16,-7 4-17 16,13 11-20-16,2 4-19 0,10 2-26 0,2 10-21 15,18 6-27-15,2 3-37 0,11 5-8 16,14 6 7-16</inkml:trace>
  <inkml:trace contextRef="#ctx0" brushRef="#br0" timeOffset="135340.84">19616 3692 33 0,'-12'-18'58'16,"-2"-4"-10"-16,-6 4 2 0,7 0 3 15,-6-2 0-15,0-1-3 0,5 3-3 0,-5 0 0 16,-1-1-11-16,0 1-10 0,1 0-5 0,0 0-3 16,0-2-4-16,-8 2-4 0,1 1-3 15,0 2-2-15,-7-4-1 0,1 5-3 16,-7-4-1-16,-1 3 2 0,-5 1 1 0,-1-2-1 16,-13 2 1-16,2-1 1 0,-2 0-2 15,-13 1-1-15,-6 3 0 0,-1-4 1 0,2 0-1 16,-8 5 0-16,-6-5 1 15,6 5 2-15,1-6 0 0,-1 5 1 0,6 0 2 16,2 0 0-16,-2 0 1 0,1 4-2 0,6-4-1 16,-5 4-2-16,4 3-1 0,-4 0-1 15,-2 4-1-15,-5 0 1 0,-1 4 0 0,-12 3 1 16,-1 1 1-16,0 3 0 0,0 3 0 16,1 1 1-16,5-1 1 0,-5 9-1 15,12-5-1-15,0 0 0 0,1 4 0 0,5 4-3 16,8-1 0-16,-1 5-3 0,7-1 0 15,0 8 3-15,6 0 1 0,8 7 2 0,-2 3 0 16,1 1 3-16,13 7-2 0,0 3 0 16,7 1-1-16,6 7-2 0,6 0 0 0,1 3 1 15,11 1-2-15,8 0 0 0,0-1 0 16,8 1 1-16,11-4 0 0,1 3 0 16,-2-7 3-16,15 5 0 0,0-5 3 15,6 0 0-15,6-3 3 0,1-5 3 16,6 2 0-16,7-5 4 0,-7 0 3 0,13-3 4 15,0-4 2-15,0 0 2 0,14 0 3 16,-2-8-1-16,8 1-1 0,6-4-2 0,1-4-2 16,5-7-4-16,8 0-3 0,-7-7-4 15,5-4 0-15,-5-4 0 0,7-3 0 16,-8-4-2-16,7 0-3 0,-5-8-2 16,4 1 0-16,-5-4-2 0,6-3-2 0,-6-1 1 15,0-3 0-15,-7-2-1 0,0-1-1 16,0-5-2-16,-7-3 0 0,1-4 1 15,0 1-1-15,0-5 4 0,-1-7-3 16,-5 0 2-16,6 0 1 0,-8-7-3 0,-5 0-1 16,0-1-1-16,-7-3 0 0,0-8-2 15,-13 1 1-15,-13-3-2 0,-6-5 0 0,-14-4-3 16,-12 1-2-16,-14-3-1 0,-12 2-1 16,-8-3-1-16,-12 8 2 0,-6-1 0 0,-13 4 3 15,-1 3 1-15,-13 5 1 0,0 7 1 16,1-1-2-16,-14 9 1 0,0 2-5 15,-6 5-8-15,0 2-7 0,0 9-12 0,-7 3-15 16,7 4-26-16,-7 3-32 0,7 8-44 16,0 3-30-16,0 4-9 0,6 4 6 0</inkml:trace>
  <inkml:trace contextRef="#ctx0" brushRef="#br0" timeOffset="138439.19">16672 5074 63 0,'7'-8'79'16,"0"1"-9"-16,-7 3-6 0,6-7-4 0,0 8-1 16,-6-4-3-16,6-1-5 0,2 5-5 15,-8-6-6-15,6 6-5 0,-6-1-7 16,0-3-6-16,6 4-2 0,-6-1-5 15,0 4-2-15,0-4-3 0,0 4-4 0,0-3-8 16,0 3-3-16,0 3-3 0,0 1 0 16,0 3 2-16,0 0 0 0,-6 12 3 0,0-1 0 15,-2 8 2-15,-4 3-1 16,-1 4 2-16,-7 5 0 0,0 5 0 0,-6-3 1 16,7 4 1-16,-1-4 2 0,2 1-3 15,-2-4 1-15,6-2-2 0,-5-1 2 16,6-1-3-16,6-3-1 0,1 2 0 15,0-6 0-15,6 0 1 0,0-1-1 0,6 1 1 16,7-4 3-16,0 0 3 0,6-1 5 16,7-2 3-16,-6-1 3 0,13 1 2 15,-1-5 2-15,1 1 0 0,5-4-1 0,2 0-1 16,-1 0 0-16,0-4-3 0,-7 0-1 16,8-4-4-16,-15 3-3 0,8-3 0 15,-13 0-1-15,0 1-1 0,-1-4 1 16,-6 4-6-16,0-4-20 0,-7 0-36 0,1 0-63 15,-7-4-52-15,0 4-27 0,-7-7-10 16</inkml:trace>
  <inkml:trace contextRef="#ctx0" brushRef="#br0" timeOffset="138751.98">17187 5609 80 0,'0'-11'187'0,"-7"-1"10"16,1 1-71-16,6 1-37 0,-7-2-23 16,1 1-13-16,6 4-9 0,-7 0-6 15,7 3-8-15,0 1-5 0,0-1-8 16,7 4-10-16,-1 4-7 0,1-1-3 16,6 8 1-16,-1 1 0 0,8 2 1 0,0 0-3 15,6 9 3-15,-7-5 0 0,1 4-4 16,0 3-1-16,-7 1-1 15,-1 0 2-15,-4 0-2 0,-8-1 1 0,0 4 5 0,-8-3 1 16,-4-1 2-16,-8 1-1 0,-6 0-2 16,-7 3-14-16,1-7-29 0,-7 4-53 15,-6-4-61-15,5 1-31 0,1-5-14 16,0-4 5-16</inkml:trace>
  <inkml:trace contextRef="#ctx0" brushRef="#br0" timeOffset="141485.99">18574 5440 77 0,'14'-4'155'0,"-8"-3"-35"16,-6 3-43-16,6 0-30 0,0 4-20 0,1-3-15 16,0 3-9-16,-1 0-3 0,7 0 0 15,-7 0 1-15,2 3-1 0,4 1 1 16,2 0-1-16,-8 3 1 0,7 0-1 15,0 0-2-15,-6 5 1 0,5 3-2 0,-6-1 1 16,2 5 0-16,-8-1 2 0,0 4 4 16,-8 0-1-16,2 4 4 0,-6-1-2 15,-8 4 0-15,1-3-1 0,-7 3-2 0,-1 0 3 16,1-2-4-16,0 2 3 0,0-4 0 16,7-3 0-16,-1 0-2 0,0-1 0 15,7-1 1-15,7-6 0 0,0-3 4 16,6 4 7-16,0-8 6 0,6 0 5 0,0-3 2 15,7 0 2-15,7-4 1 0,0-4-2 16,-1-3-2-16,7-4-2 0,0 4 3 16,0-8-1-16,1 4 0 0,-9-4 1 15,9 3 3-15,-7 2-1 0,-8-1-2 0,2 4-2 16,-2-1-5-16,-5 5-8 0,-1-1-8 16,1-3-4-16,-7 7-3 0,7 0-2 15,-7 0 1-15,-7 4 0 0,7-1 3 0,-7 1 0 16,7 3 0-16,-6 0-1 0,6 1 1 15,0 3 0-15,0-5 1 0,0 3-1 16,6-2 1-16,1 0 1 0,6-3 0 16,-1 3 3-16,8-3-1 0,0-4 0 15,-1 0 0-15,7 0 1 0,1-4-1 0,-1-3 0 16,0 0 0-16,0-1 0 0,-1-4 1 16,2 2 4-16,-7 3 5 0,-1-1 5 0,-6 1 2 15,0 0 1-15,-6 3-1 0,-1 1-7 16,1-1-7-16,-1 4-6 0,-6 0-2 15,0 0-2-15,-6 4 2 0,6-1 1 0,-7 1-1 16,7-1 0-16,-6 1-1 0,6 0 0 16,0 3-1-16,6-3 0 0,1 3 1 15,-1-3 3-15,1-1 2 0,12 0 0 16,-5 3 1-16,5-6 0 0,0-6 0 0,8 3 0 16,-1 3-2-16,-1-7 1 0,-5 3-1 15,0 1 0-15,-8-1-3 0,1 0-1 16,-6 1-2-16,0 3-2 0,-1 0 1 15,0 0-1-15,-6 0 1 0,0 3 2 0,-6 1-1 16,6 0 4-16,-6 3 1 0,-1 0 0 16,7 2 0-16,0-3 0 0,0 2 0 15,7-1 0-15,-1 0 0 0,0-3 1 16,14 3 0-16,0-7 3 0,-1 4-1 16,7-4 1-16,0-4-1 0,7 4 0 0,-1-7 0 15,-5 0 1-15,-1-1 2 0,0 1 6 16,-7 3 1-16,-5 1 5 0,-2 0 1 0,1-3-1 15,-6 3-4-15,-1 3-4 0,1-3-3 16,-1 3-5-16,1-4-2 0,-7 4 0 16,0 0-1-16,7 0-2 0,-7 0 1 15,6 0-2-15,0 4 0 0,0-1-1 0,2-3 1 16,-2 3 1-16,7 3 2 0,0-3 1 16,0-3 1-16,-1 0 1 0,2 3 2 15,-1-3-3-15,0 0 0 0,-6 0 0 16,5 0-1-16,-12 0 0 0,8 0-2 15,-2 0 1-15,0 0-1 0,-6 0 1 0,6 0 0 16,-6 0 1-16,0 0 0 0,7 0-1 16,-7 0 1-16,0 0-1 0,7 0 0 15,-1 0 1-15,1 0 0 0,-1 0 1 0,1 0-1 16,6 0-1-16,-7 0 0 0,0 0-2 16,8 0 1-16,-8 0-1 0,1 0 2 15,-1-3 0-15,-6 3 1 0,7 0 0 0,-7 0 1 16,7 0-1-16,-1 0-1 15,-6 0-1-15,6 0 2 0,0 0-1 0,2 0-1 16,-8 0 0-16,6-3 1 0,0 3 1 0,1 0-1 16,0-6 1-16,-1 6 0 15,1-3 0-15,-1 3-1 0,-6 0 1 0,6 0-3 16,-6-3 1-16,0 3-1 0,0 0-2 16,0 0-2-16,-6 3 0 0,0 0 2 0,-7 3-1 15,-1 4 3-15,-6 1 3 0,-5 0 0 16,-1 7 0-16,0-3 1 0,0 7 0 15,-7-4-2-15,7 4 1 0,-7-3 0 16,7 2 2-16,-6-3 0 0,5 1-1 0,2-4 1 16,5-1-1-16,-6 1-1 0,14-4-1 15,-2 0-2-15,1-3-3 0,7-2-4 16,-1-1-5-16,7-2-7 0,7-3-6 16,-1-3-4-16,13-6-1 0,7 2-1 0,7-4 4 15,7-3 5-15,-1-1 6 0,6-7 4 16,1 4 2-16,6-8 4 0,0 5 2 0,0-5 4 15,0 4-1-15,-6 0 3 0,0 4 0 16,-1-1 1-16,1 1 4 0,-14 3-1 16,1 3 2-16,-8 2 2 0,-5 3 1 15,-6 3 0-15,-2 0-1 0,-12 1 0 0,-6 3 0 16,-14 7 0-16,0-3 1 0,-5 3-3 16,-8 3-1-16,-6 2 1 0,6 3-4 15,1-1 0-15,5-2 0 0,1 2-1 16,7-3 0-16,6 0 0 0,6 1 1 0,1-6-2 15,6 2-3-15,6-1-2 0,8-3-2 16,5-1-6-16,7-3-2 0,-6 0 2 16,12-3 1-16,1-5 1 0,-7 1 4 0,7-3 3 15,-1-2 2-15,1 1-2 0,-7-3 5 16,0 3 6-16,-1-1 7 0,-5 2 5 16,-6 2 8-16,-2 1 2 0,1 0 1 0,-6-2-3 15,0 6-7-15,-7 0-6 0,0-1-5 16,0 4-4-16,0 0 0 0,0 0-2 15,0 0 0-15,0 0 1 0,0 4-1 0,0-1 2 16,6 0-1-16,0 3-1 0,1-3 2 16,6 0-2-16,6 1 2 0,1 0-2 15,0-4-1-15,6 3 0 0,7-3 1 16,-8-3-1-16,8 3 0 0,-8-4 0 0,8 0 1 16,-13 1 1-16,6 0-1 0,-13-3 5 15,7 3 1-15,-8 0 2 0,-4-1 1 16,-2 0 0-16,0 4-1 0,-6 0-3 15,0 0-4-15,-6 4-2 0,0 0-1 0,-2-1 0 16,2 6 0-16,0-6 0 0,6 4 1 16,0 0-1-16,6 1 1 0,0-1 2 15,8 0-1-15,5 1-1 0,7-1-5 0,0-3-3 16,7-1-2-16,5 1-5 0,-4-4 1 16,5 0 0-16,-7-4 4 0,1-3 1 15,-1 3 2-15,-6-3 4 0,1-1 0 16,-8 1 2-16,1 4 2 0,-8-5 1 0,-5 1 0 15,0 3 0-15,-14 4-2 0,0 0-2 16,-5 4-15-16,-8 0-23 0,1 3-32 0,-8 4-55 16,8 0-61-16,-8 4-30 0,15-1-3 15,-8-3 11-15</inkml:trace>
  <inkml:trace contextRef="#ctx0" brushRef="#br0" timeOffset="142499.73">18821 6257 27 0,'39'-22'190'0,"1"-4"22"16,-7 5-40-16,5-6-29 0,-11 6-23 15,5 2-16-15,-6-3-12 0,0 4-9 0,-13 4-12 16,7 2-11-16,-7 2-12 0,-7 3-15 15,1 3-15-15,-1 4-13 0,-12 7-6 16,-1 7-3-16,-6 4 3 0,-7 12 1 16,-6 3 3-16,1 3 1 0,-9 9 0 0,2 3-1 15,-1 3 1-15,1 0-1 0,6-3-1 16,-7-1 2-16,8-3-2 0,-1-4 3 16,6-7-4-16,0-3 1 0,7-5-1 15,1-6 0-15,4-1 2 0,2-4 1 0,0-3-1 16,6-7-5-16,6-4-10 0,0-4-7 15,8-7-6-15,5-3-5 0,1-8-1 16,6-4 5-16,7-3 8 0,-7 0 4 16,6-4 3-16,7 3 3 0,-13 5 1 0,7 2 1 15,-7 2 0-15,0 3 0 0,0 3-1 16,-7 4 3-16,1 3 0 0,0 5 6 0,-7 3 1 16,7 0 4-16,-14 7 4 0,7 0-1 15,0 8 3-15,-7 0-5 0,1 3-1 16,-1 1 0-16,-6-1-2 0,6 0-1 15,2 0-2-15,-8-3-1 0,6 0 0 16,-6-4-3-16,6 0 2 0,1-1 1 16,0-6 1-16,5 0 1 0,1-1 1 0,7-6-3 15,6-5-1-15,0 1-1 0,7-4 0 0,-7-3-3 16,-1 3 3-16,9-4 3 16,-9 4 3-16,-5 0-1 0,-7 0-1 0,0 8 3 15,0-1-3-15,-7 0 0 0,-6 8-3 16,0 0 1-16,0 6 1 0,-6 1 2 0,-1 4-1 15,1 0 1-15,-7-1-2 0,6 5 1 16,1-5-4-16,-7 1-9 0,6-3-16 16,1 2-25-16,-1-3-33 0,7-1-39 15,-6-2-41-15,6-4-52 0,6-4-14 16,7-4 7-16</inkml:trace>
  <inkml:trace contextRef="#ctx0" brushRef="#br0" timeOffset="143719.87">19896 6341 150 0,'20'-23'223'0,"-1"5"17"0,-5 1-64 16,-2 2-39-16,2 4-33 0,-8 0-25 0,0 4-18 16,1-1-15-16,-1 5-16 0,1-2-16 15,-7 2-7-15,7 3-4 0,-7 8-4 16,0-1 1-16,0 8 1 0,0 3 1 16,-7 4 0-16,0 4-3 0,1 3-5 15,-1 4-8-15,-5 0-11 0,-2 0-9 0,2 0-14 16,5 0-14-16,-6-4-12 15,6-3-12-15,-6-5-12 0,6-1-3 0,7-3 6 16,-6-6 11-16,6 0 12 0,6-7 16 16,1-4 19-16,6-4 15 0,7-3 14 0,-1-8 13 15,7-6 14-15,1-2 10 0,-1-6 11 16,6-4 12-16,1-3 3 0,6-1 6 16,-7-4 5-16,7 9 8 0,-7 2 4 0,-5 1-2 15,-1 7-5-15,-6 0-12 0,-1 7-11 16,-6 4-15-16,-6 0-13 0,-1 3-7 15,0 8-6-15,-6 0-2 0,0 8 2 0,-12 3 0 16,5 4-2-16,-6 7 0 0,-6 3-1 16,-1 5-1-16,-6 7-1 0,-1-1-1 15,-5 7-1-15,7-2 1 0,-9 0-1 0,2-1 3 16,6-3 0-16,-6-5-2 16,12-2 2-16,-6-1 1 0,6-7-2 0,7-4 2 15,1-2 1-15,-2-2 1 0,8-7 0 16,6 1-4-16,0-8-2 0,6 0-3 0,0-8-1 15,14-3-3-15,0-3-1 0,-1 0 3 16,1-2 0-16,6-2 0 0,0-1 1 16,7 5-2-16,-1-4 2 0,-5 3 1 15,11 4 0-15,-5-4 2 0,-1 9-1 16,7-6 2-16,-6 4 0 0,-1 1 0 0,-5 3 4 16,-1 1 2-16,0-1 4 0,-6 1 3 15,-8 3 5-15,1 0 3 0,1-4 2 16,-8 4 1-16,0 0-3 0,1 0-1 15,-7 0-6-15,0 0-3 0,-7 4-5 0,1-4-3 16,0 3-2-16,6 1 0 0,-7-1-1 16,0 1 0-16,7 0 0 0,0 3-1 15,0-3 1-15,0 4 0 0,7-4 1 0,6-1 2 16,0 0 1-16,0 1 0 0,6-4-1 16,7 0 1-16,-6 0-1 0,6-4 0 15,1-2 0-15,-2-3-1 0,1 2 7 0,-6 0 13 16,6-1 14-16,-13 1 12 0,0 4 9 15,-6-1 3-15,5 0-5 0,-12 1-13 16,8-1-15-16,-8 4-14 0,-8 0-8 16,2 4-4-16,6-4-3 0,-6 3-1 15,6 5 0-15,-7-5 0 0,14 1 0 0,-7 3 1 16,12-3 2-16,-4 3 2 0,10-3 1 16,9-1 0-16,-1 2-3 0,13-5-3 0,-7 0-1 15,7-5-3-15,1 2-2 16,-1-5 1-16,-13 1 2 0,6 0 3 0,-6 0 3 15,-7 3 3-15,1 0 2 0,-7 1 2 16,0-1 0-16,-6 0 0 0,-1 4-1 0,-6 0-3 16,0 0-2-16,0 0 0 15,0 0-2-15,-6 4-1 0,6-4 0 0,0 4-2 16,0-1 3-16,6 1 0 0,8 0 1 16,-8-1 0-16,14 1 1 0,-1-1 0 15,7 1-2-15,7-4-4 0,-7 0-3 0,6 0-3 16,1-4-3-16,-1 1 0 0,1-1 2 15,-7-3 5-15,-6 3 2 0,-1-3 7 0,-6 3 5 16,0-3 2-16,1 3-1 16,-14 1 1-16,6-1-2 0,-6 4-2 0,-6 0-3 15,-2 0 0-15,8 0-2 0,-6 4-2 16,0-1 0-16,6 1 0 0,-7 3-6 0,7-3-6 16,7 3-8-16,-1 1-10 15,0-1-9-15,8 0-9 0,5 0-6 0,1-3-4 16,0 0 4-16,-2-1 5 0,9 2 5 15,-1-5 11-15,-6-5 10 0,-1 5 6 16,1-3 8-16,-1-1 5 0,-6 0 7 16,0-3 6-16,-6 3 7 0,-1-3 3 0,1 4 3 15,-7-5 0-15,0 5-2 0,0-1-6 0,0 0-6 16,-7 4-2-16,1-3-4 16,6 3 0-16,-7 3 0 0,7-3 0 0,0 8-1 15,0-5 0-15,0 5 0 0,7 2-2 16,-1-2-6-16,1 3-5 0,-1-3-12 0,8 2-14 15,-2 1-15-15,1-3-17 16,7 2-18-16,-8-2-27 0,8 3-61 0,-6-7-27 16,-2 3-6-16,-5-3 7 0</inkml:trace>
  <inkml:trace contextRef="#ctx0" brushRef="#br0" timeOffset="147315.26">16536 4711 22 0,'6'-8'147'0,"0"2"-31"0,2-2-24 15,-2 1-17-15,-6 3-10 0,6-3-8 0,0 3-2 16,-6-3-3-16,7 3 2 0,-7 0-2 16,7 1-6-16,-7-1-7 0,0 0-6 15,6 4-7-15,-6-4-7 0,0 4-5 0,0 0-4 16,0-3-4-16,0 3-4 0,7 0 1 15,-7 0-2-15,0 0-1 0,0 0 0 0,0 0 0 16,0-4 1-16,0 4 0 0,0 0 0 16,0 0 0-16,0 0-1 0,0 0 0 15,0 0 0-15,0 0 1 0,0 0-1 0,0 0 1 16,0 0-1-16,0 0 0 0,0 0-2 16,0 0 0-16,0 0 1 0,0 0 1 0,0 0 0 15,0 0 0-15,0 0 1 0,0 0-1 16,0 0 0-16,0 0 0 0,0 0 0 15,0 0-1-15,0 0 1 0,0 0 0 16,0 0 0-16,0 0 0 0,0 0-1 0,0 0 0 16,0 0 0-16,0 0 2 0,0 0 0 15,0 0-1-15,0 0-1 0,0 0 1 0,0 0 0 16,0 0-1-16,0 0-1 0,0 0 2 16,0 0 1-16,0 0-2 0,0 0 0 15,0 0 1-15,0 0-1 0,0 0-2 0,0 0 0 16,0 0 3-16,0 0 0 0,0 0-1 15,0 0 1-15,0 0 0 0,0 0 0 0,0 0 0 16,0 0 0-16,0 0 1 0,0 0-1 16,0 0 0-16,0 0 0 0,0 0 1 0,0 0-1 15,0 0 1-15,0 0-1 0,0 0 1 16,0 0-1-16,0 0-1 0,0 0-1 16,0 0 1-16,0 0 0 0,0 0 0 0,0 0 1 15,0 0 1-15,0 0 0 0,0 0-1 16,0 0-1-16,0 0 0 0,0 0 1 0,0 0 0 15,0 0-1-15,0 0 0 0,0 0 2 16,0 0-1-16,0 0 0 0,0 0 0 16,0 0 1-16,0 0 0 0,0 0-1 0,0 0 1 15,0 0-1-15,0 0 0 0,0 0 0 16,0 0-2-16,0 0 1 0,0 0-1 16,0 0 1-16,0 0 0 0,0 0-2 15,0 0 0-15,0 0-2 0,0 4 1 0,0-4-2 16,0 3 2-16,0-3 1 0,0 4 0 15,0 4 3-15,-7-5-2 0,7 8 2 0,0-3-1 16,-6 6 0-16,-1 1 1 0,0 3 0 16,1 4 2-16,-6 0 0 0,-2 8 1 15,1 2-1-15,-7 1 0 0,1 8 0 0,0 3-1 16,-8 3-1-16,1 1 0 0,-6 7 2 16,-1 3 0-16,-6 1 1 0,0 3-2 15,0 1 1-15,0-1 1 0,-7 1-2 16,1-1 3-16,-1-4-2 0,7 1 2 0,-6-4 1 15,-1-1 0-15,7-6 0 0,0 0-2 16,-1-3 1-16,1-10-3 0,7 2 0 16,6-8 1-16,-1-3 3 0,9-3 0 15,-2-6 6-15,1 1 2 0,5-3 2 0,-6-4 0 16,1-3 0-16,-7-1-2 0,0 4-5 16,-7-7-3-16,-5 3-2 0,-1 0-2 15,-14 0 1-15,7-3 1 0,-5 3 4 0,-2 0 5 16,-5-3 4-16,5 1 5 15,-4-2 4-15,-2 1-2 0,0-4 0 0,-6 4-2 16,6-4-1-16,-6 0-4 0,-7 3-4 16,1-3-1-16,0 0-1 0,-8 0-3 0,0 0-2 15,-5 0-3-15,-1 0-1 0,-6-3-3 16,-6 3 2-16,-1 0 2 0,-7-4-1 0,-5 0 1 16,-7 1 1-16,-13-2 1 0,-1 1-4 15,-6-3-3-15,1 0 0 0,5 0 3 16,-5-4 1-16,6 0 2 0,6 0-1 15,-7 0 1-15,7-4 0 0,-6 4-5 0,-6 1-2 16,6-5 0-16,-7 4 1 0,6 0 2 16,-6-4 1-16,1 4 2 0,6-4 3 15,-1 4-3-15,1-3-1 0,0 3-1 16,-7 0-1-16,6-4-1 0,1 4-1 0,7 0 1 16,5 0 2-16,8 5 4 0,5-3 0 15,1-2 1-15,13 8 2 0,0-5 0 16,6 5-2-16,7-5-3 0,6 5 0 0,1 3-1 15,0-4-1-15,-2 1 0 0,2 3 0 16,0 0 0-16,6 0 0 0,-8 0 0 16,2 3 0-16,0 1-3 0,6-4 0 15,-1 3 2-15,8 5-1 0,-8-5 1 0,8 1 0 16,-1 3 1-16,1 1 0 0,5-2 0 16,-5 3 0-16,5 2 0 0,2 0-1 15,-8-1 1-15,7 2 0 0,-7-1-1 16,0 3 1-16,-6 1-1 0,0-4 1 0,-6 3-2 15,-1 6 1-15,-6-6-1 0,7 4 0 16,-2-3 1-16,2 3 0 0,0-4 1 16,12 1 0-16,0-4 1 0,7 0-1 0,7 0 0 15,5 0 1-15,7-3 0 0,7-2 0 16,1-1 0-16,5-2 0 0,8 1-1 16,-2 0 0-16,1-1 0 0,0-3 1 15,6 4 2-15,1-4 0 0,0 0 2 0,6 0 1 16,-7 0 3-16,7 0 6 0,0 0 13 15,-7 0 18-15,7 0 5 0,0-4 1 16,-6 1 0-16,0-5-5 0,-8 0-14 0,8-6-17 16,-7-1-9-16,0-7-4 0,0-3-1 15,-1-4 0-15,2-8 1 0,-1-4-2 16,-1-2 1-16,2-9 0 0,-2 1-4 0,2-4 0 16,5 3-4-16,1 1 2 0,-1 4 0 15,0 3-6-15,7 7-32 0,-6 4-58 16,6 8-51-16,6 3-55 0,1 7-72 15,0 3-33-15,12 5 14 0,1 0 47 0</inkml:trace>
  <inkml:trace contextRef="#ctx0" brushRef="#br0" timeOffset="155662.03">8075 4403 5 0,'-12'-7'21'0,"-8"3"-3"16,7-3-2-16,-1 0-4 0,-4-1-1 0,4 1-4 16,-5 3-5-16,-1-3-1 0,0 0-1 15,1-1 2-15,-7 1 0 0,6 0-1 16,-12-2 4-16,6 0 2 0,-1 0 2 0,-5-1 1 15,-7-1 0-15,6 4 0 0,1-4 0 16,-7 3-1-16,-7-3-2 0,7 0-3 16,0 4-1-16,-7 0-1 0,1-4 0 0,-1 4-1 15,1-1 1-15,-1 1 0 0,1 0 1 16,-1 2-3-16,1-1 1 0,-2-2 0 0,2 4-1 16,-1 0 0-16,7 1 0 0,-6-4 1 15,6 3-2-15,0 1 0 0,0-1 0 0,0 4-2 16,-7 0 1-16,7 0 0 0,-7 0 2 15,-5 4 0-15,-2-1 0 0,-5 1 0 16,-1 3 0-16,-6 0-1 0,0 1-2 0,0-2 2 16,-7 3-1-16,0-2-1 0,1 4 1 15,6 0 2-15,-7-4 0 0,6 0 1 16,8 1 0-16,0-1 2 0,6 0-1 0,-1 1-1 16,8-1 1-16,-1 1-1 0,7-1-2 15,7 0 0-15,-7 0 0 0,6 4 0 0,-6 1 0 16,6 2 1-16,7 1 1 0,-7-1-1 15,1 5 1-15,-1-1 0 0,7 4-1 0,-6 0-2 16,-1 7 0-16,1 4-1 0,-1 4 1 16,1 3 1-16,5 4 2 0,-5 7 3 0,-1 4 1 15,7 0 1-15,7 4 1 0,-1 0 0 16,8-1-1-16,-2 4 0 0,14-3 1 0,6-1 1 16,8 1-1-16,5-4-1 0,7-4 0 15,7 1-1-15,7-5-1 0,-2 1 0 16,15-4 0-16,-2-4 0 0,8 1-1 0,6-8 3 15,7 3-1-15,-1-3 2 0,7-3-2 16,7-5 0-16,0 0 1 0,6 1-4 16,0-7 1-16,1-1-1 0,-7-3-1 0,6-4 0 15,0-8 0-15,-1 1 1 0,-5-8 0 16,6-7 1-16,7-3 1 0,-7-5-2 16,0-3 1-16,7-4-1 0,-7-3-10 15,0-4-24-15,-6 0-46 0,-6-3-22 16,-8-5-15-16</inkml:trace>
  <inkml:trace contextRef="#ctx0" brushRef="#br0" timeOffset="156711.03">13064 3850 15 0,'-39'-26'29'0,"0"1"-5"16,-7 3-6-16,1-4-6 0,-7 9-4 15,-7-6-2-15,0 4-3 0,-6 5-2 16,0-1 1-16,-6 4-1 0,-1 4 1 0,0-4 1 16,-6 4-1-16,6 3 1 0,-12-3-2 15,0 3 2-15,-8 4 3 0,1 0 1 16,0 4 1-16,0-1 0 0,-1 1 2 0,8 3-1 15,-8 1-3-15,15-1-3 0,-8 4 3 16,6 3 1-16,8 1-1 0,-8 0 0 0,8 7-1 16,0-1-1-16,-2 5-2 0,2 4-2 15,0 3 0-15,-2 3-1 0,8 8 0 16,-6 0 1-16,6 7-1 0,-6 1 1 0,12 6 0 16,-6 1 0-16,13 3 1 0,-1 0-1 15,2 1 3-15,11 6 1 0,7-2 3 16,1 6 0-16,12 0 2 0,14 0 2 15,-1 8 2-15,20 0-2 0,7-1 1 0,19 4 1 16,7-3 0-16,6 3 1 0,20-3-1 16,5-8 1-16,8 4 1 0,13-7 5 15,13-1 4-15,13 1 1 0,6-4 3 0,13-4 0 16,0-7-1-16,0-5-4 0,7 3-7 16,-6-13-1-16,6 0-2 0,-7-7 1 0,13-8-2 15,0-6-1-15,0-8 2 16,8-4 0-16,-8-7-2 0,0-7 1 0,0-4 0 15,1-8 2-15,-7-6-3 0,0-3-1 16,-1-9-1-16,-12-8-5 0,-7-5-2 0,-13-10-2 16,-6-9 0-16,-19-5-1 0,-15-11 0 15,-18-5 0-15,-20-9-1 0,-13-4 1 16,-20 0 1-16,-18-3 1 0,-15 4-1 0,-18 3-2 16,-7 0 2-16,-7 3-2 0,-6 2-4 15,0 5 2-15,-7 5 0 0,-6 4 2 16,0 10-2-16,-6 4-3 0,-7 8 0 15,-7 2-6-15,-7 13-6 0,1 2-9 0,0 4-16 16,6 12-22-16,-6-1-33 0,13 11-36 16,12 1-14-16,8 3-3 0</inkml:trace>
  <inkml:trace contextRef="#ctx0" brushRef="#br0" timeOffset="157742.93">20124 4378 60 0,'-33'-37'59'0,"1"4"-23"0,-7-4-14 16,0 4-8-16,0-3-1 0,-1 7 3 0,2-5 1 15,-1 6 1-15,-1-2 1 0,-5 4 1 16,6-3-2-16,-1 3-5 0,-5 0-2 16,-1 1-2-16,7-1-3 0,-6 1 0 0,-7 2-3 15,7 2-3-15,-8-1 0 0,1 0 4 16,-7 0 1-16,0 3-3 0,1 1 2 0,0 4 2 16,-8-1-2-16,-5 0-4 0,-1 4-1 15,-6 0 1-15,-6 4 1 0,-1-4-2 0,-6 7 0 16,-1-3 2-16,-5 3-1 0,6 1 0 15,-1-1 1-15,1 0 4 0,0 4 0 16,0 0 0-16,6 0 1 0,0 4-1 16,-6 0-1-16,0-1-3 0,7 1 2 0,-14 3-2 15,7 4-1-15,0-4 2 0,6 8-1 16,-6 0 2-16,6 3-2 0,7 4 0 0,-7 4 2 16,6 7 1-16,8 3 0 0,0 5-1 15,6 10 0-15,6 0 0 0,0 8 0 16,7-1-3-16,13 4 1 0,-1 1 1 15,8 2 0-15,7 2 1 0,5-1 3 0,13 4 2 16,1-5-1-16,12 5 0 0,7-1 0 16,1 1 0-16,11-4 0 0,7 4-1 0,2 0 2 15,11-5 1-15,7 1-1 0,0-3 2 16,14-1-1-16,5-4 0 0,7-3-2 16,7-3 2-16,0-4-2 0,6-5 2 0,0 1-1 15,7-4 0-15,-7-3 3 0,0-4 1 16,6-7 2-16,-5 0-1 0,5-8 0 15,1-4-2-15,13 1-4 0,0-7-2 16,-1-5 1-16,8-3-2 0,-7-8 1 0,-1 2 0 16,1-9 0-16,6-4 1 0,-13-6-3 15,7-5-2-15,-1-6-1 0,2-8-1 16,-9-4-3-16,2-10 0 0,-7-5-1 16,-14-6 1-16,1-5 0 0,-13 1 2 0,-14-7 2 15,-12-1 0-15,-8 0-2 0,-11-3-1 16,-7 4 0-16,-20 2-4 0,-8-2-4 0,-11 3-1 15,-13 0 0-15,-8 4 0 0,-11 3-3 16,-14 5-3-16,-8-1 3 0,-11 3 1 16,-14 5-2-16,-12 2-3 0,-14 5-2 0,-6 7-10 15,-14 1-20-15,1 2-28 0,0 8-38 16,-1 4-15-16</inkml:trace>
  <inkml:trace contextRef="#ctx0" brushRef="#br0" timeOffset="181415.88">3894 7250 57 0,'7'-8'94'0,"-7"1"-21"0,0 3-21 15,0-3-11-15,0 3-5 0,0 1-3 16,0-1 1-16,-7 0 1 0,7 4-1 16,0-3-5-16,-7-1-5 0,7 4-6 0,-6-3-4 15,0 3-4-15,-8 0-1 0,8-4-1 16,-7 4-1-16,0 0 2 15,-6 0 0-15,5-4 1 0,-12 4-2 0,1 0 1 0,-1 4-1 16,-7-4-1-16,-7 4 0 0,1-1 0 0,1 1 2 16,-8 3-2-16,0 0 1 0,-6 4 0 15,7 0-1-15,-8 0-2 0,8 0-1 16,-1 4 1-16,1-4-1 0,-1 3-2 0,7 2 0 16,0 2 0-16,0 0 1 0,6 0-2 15,1 1-2-15,5-1 1 0,2 0 0 16,5 4 0-16,0-3-1 0,8 2 1 15,5 2 1-15,0 2 1 0,1-3-1 0,0 3 0 16,6 2 1-16,0-2-2 0,6 4 1 16,-6 1-1-16,6-1 1 0,-6 4 0 0,7 4 2 15,-7-1 1-15,0 8 2 0,0 0 1 16,0 4 0-16,-7 3 0 0,7 4 0 16,-6 3 0-16,0 5 0 0,-1 3 0 0,-6-1-3 15,6 5 0-15,1 0-2 0,-8 0 1 16,8-2 0-16,0 6-3 0,0-4 1 0,-1-4-1 15,0 0 0-15,1-4-1 0,-1 0-1 0,7 1 2 16,-6-5 0-16,0 1 0 0,6 0 3 16,-8-5-1-16,8 2 1 0,-6-2 0 0,6-1 0 15,0 0-2-15,-6-1-1 0,6-5 1 16,0 4 1-16,-6-3-1 0,6 4 1 0,0-4-2 16,-7 3 1-16,7-3-1 0,0-1 0 0,-7-3 0 15,7 1-1-15,-6-6 2 0,6-2 0 16,0-1 0-16,-7-2-1 0,7-9 1 0,0 1 1 15,0-4-2-15,0 0 1 0,0-4 1 16,0-4 1-16,0-3-1 0,0 1-2 0,0-5 0 16,0 0 0-16,0 0 0 0,0 1 0 15,0-4 0-15,0-1 0 0,0 5 0 0,0-5 0 16,7 1-2-16,-7 0 0 0,0-1 2 0,6 1-2 16,-6 0 1-16,7-1 1 0,0 1 2 15,-7-4 0-15,6 4-2 0,0-4 2 0,0 0 2 16,2 0 1-16,-2 0 3 0,7 0 4 15,0 0 5-15,0 0 1 0,-1-4 0 0,8 4-2 16,0-4-3-16,-1 1-4 0,7-1-3 16,-6 4-1-16,7-4-2 0,-1 1-1 15,6-1 0-15,1 4-1 0,-1-4 0 0,1 4 0 16,12-3-1-16,-5 3 3 0,11-4 2 16,1 0 6-16,7 1 6 0,6-1 5 0,0-4 6 15,7 1 2-15,6-3-1 0,7-1-2 16,-1 0-4-16,7-1-5 0,0 1-5 15,8 0-4-15,-9 4-3 0,9 0-2 0,-2 3-3 16,-6 0-1-16,-6 1 0 0,-1 3 0 16,1 3-1-16,-14-3 0 0,2 4-2 0,-14-4 0 15,-2 4 0-15,-4-4 3 0,-7 3-1 16,-7-3 2-16,-7 0 1 0,-6 0 2 16,-7 4 1-16,1-4-9 0,-6 0-32 0,-8-4-77 15,0 4-79-15,-6-3-45 0,-6-8-22 16,0-4-4-16</inkml:trace>
  <inkml:trace contextRef="#ctx0" brushRef="#br0" timeOffset="206078.9">23354 14189 32 0,'-6'0'186'0,"6"3"9"16,-6-3-41-16,6 0-56 0,-7 0-39 15,7 3-31-15,0-3-36 0,7 0-51 0,-7 0-71 16,0 0-34-16,0-3-20 0,0 3-5 16</inkml:trace>
  <inkml:trace contextRef="#ctx0" brushRef="#br0" timeOffset="-116656.84">11839 11342 79 0,'-6'-7'173'0,"0"-2"10"0,-7 6-69 0,0 0-33 16,6 3-18-16,-5 3-4 0,-2 0 3 15,1 9-1-15,6-1-5 0,-5 8-2 16,-1 2 4-16,-1 5 0 0,8 7 1 0,-7 8 2 16,0 2 2-16,7 5 1 0,-1 7-3 15,1 7-8-15,-1 5-10 0,-6 5-8 0,7 2-9 16,-8 6-7-16,1 1-6 16,-6-1-2-16,0-3-3 0,-1-4-2 15,0-3-2-15,1-4 0 0,5-11-3 0,-5-4 1 16,6-7 2-16,0-10 2 0,0-2 1 0,6-10 0 15,-5-7-1-15,4-4-5 0,2-11-3 16,0-11-5-16,0-11-2 16,12-11-4-16,-6-15-3 0,12-7-8 0,-4-11-8 15,11-10-1-15,1-9 2 0,6-6 2 0,0-5 3 16,6 1 12-16,1-4 9 0,-1 4 3 16,1 0 2-16,0 3 1 0,-1 12 1 15,-6 7-1-15,0 10 1 0,-7 8-1 16,1 7 1-16,0 12-2 0,5 3-1 0,-5 4 0 15,0 10 0-15,6 5-1 0,0 7-1 16,0 10 3-16,0 8 2 0,0 7 0 16,0 12 0-16,7 2 1 0,-7 12-1 0,-7 4-1 15,1 7-1-15,0 11 1 0,-8 4 3 16,-5 3 1-16,-7 4 2 0,-7 4 1 16,1 6 2-16,-14-2-2 0,1 6-2 0,-7-3 1 15,-6 4-3-15,-8-8-1 0,-5 4-2 16,-1-7-1-16,-6-5 2 0,0-6-1 15,-1-4-1-15,2-8 0 0,-1-6 1 0,5-12 0 16,2-3-1-16,6-8 0 0,7-11-1 16,12-10-3-16,0-8 0 0,14-8 0 15,6-10-2-15,13-11-1 0,6-4 2 16,14-4 1-16,-1-10-1 0,14-5 1 0,0-3 2 16,6-4 0-16,13-3 1 0,0 1 1 15,7-6 2-15,0 5 3 0,5 3-2 16,-4 1 1-16,-8 7-1 0,-7 6-1 0,-6 5-2 15,-6 7-1-15,-14 4 1 0,1 7 0 16,-13 7 0-16,-14 4 3 0,0 8-1 16,-12 6 4-16,0 8-2 0,-14 7 4 0,0 7 5 15,-5 6 2-15,5 1 5 0,-6 5 1 16,6-1 3-16,13 5 0 0,1-4-4 16,6-1-2-16,6 2-7 0,8-10-2 15,5-2-2-15,13-4-4 0,-5-8-2 0,19-6-1 16,-7-8-1-1,6-3 0-15,7-5-2 0,1-10 0 0,-1-4 1 0,-1-7-1 16,-5-1 1-16,-7-7 3 0,0 1-1 16,-6-1 2-16,-14 0 0 0,1 4 6 0,-7 4 7 15,0 0 2-15,-13 7 2 0,0 6 3 16,-7 6 4-16,-5 6 1 0,-2 4 0 16,1 8 1-16,0 7 0 0,-6 3-2 0,5 0-5 15,8 8-6-15,0 3-6 0,-1 0-9 16,14 5-17-16,-7-5-26 0,6 4-30 15,8-4-37-15,5-7-37 0,0 0-39 16,8-11-44-16,-1-7-46 0,6-4-9 0,1-11 15 16,-7-7 29-16</inkml:trace>
  <inkml:trace contextRef="#ctx0" brushRef="#br0" timeOffset="-116203.14">13246 12041 62 0,'20'-40'208'16,"-1"0"32"-16,1 3-36 0,-7 4-28 15,0 8-23-15,-6 3-28 0,-1 7-30 16,-6 4-24-16,6 4-23 0,-6 7-12 0,-6 11-6 15,6 3-2-15,-6 12-3 0,-1 3-3 16,1 8-6-16,-8 7-6 0,8 3-3 16,0 9-2-16,0 2 1 0,-8 8-4 0,8 4 0 15,-1-1 2-15,1 4-1 0,-1-2-3 16,0 1 1-16,7 2-1 0,-6-5 0 16,0-4 1-16,6 2 1 0,-6-8 0 15,-2-4-1-15,2-4 1 0,0-7 0 0,-1-7-2 16,0-8-4-16,1-3 1 0,-7-11-4 15,7-9-6-15,-1-9-16 0,-6-8-6 16,7-11-7-16,-1-11-5 0,0-8-1 0,7-6 5 16,0-15 13-16,7-4 6 0,0-7 6 15,-1-8 6-15,7-3 6 0,6 3 3 16,1 0 2-16,7 5 5 0,-2 2 11 16,7 5 7-16,-6 7 1 0,7 10 3 0,-7 5 0 15,0 10-2-15,7 4-6 0,-7 11-4 16,0 11 1-16,0 7 4 0,-7 8 3 15,1 10 4-15,-1 12 1 0,-11 11-1 0,-8 10-5 16,0 8-5-16,-14 8-3 0,1 3-5 16,-7 0-4-16,-6-1-1 0,1 2-1 15,-1-5-2-15,0-4-3 0,-1-6-3 16,1-8-11-16,6-5-21 0,1-9-28 16,6-4-36-16,6-15-42 0,1-7-60 0,6-15-50 15,6-11-11-15,8-12 12 0,5-17 27 16</inkml:trace>
  <inkml:trace contextRef="#ctx0" brushRef="#br0" timeOffset="-115837.8">13761 11693 70 0,'53'-102'196'0,"-2"7"14"0,-12 7-55 15,1 15-42-15,-8 10-27 0,-6 12-21 0,1 6-12 16,-8 13 8-16,0 6 7 0,-6 12 10 16,1 6 13-16,-2 12 17 0,-12 14 8 15,7 11-7-15,-14 12-12 0,1 10-11 16,-8 11-14-16,2 5-20 0,-8 6-19 0,1 4-9 15,5 3-7-15,-5 1-6 0,6-4-1 16,0 0-3-16,7 0-1 0,-1-8-5 0,0-4-6 16,7-9-4-16,7-5-5 15,0-6-13-15,-1-16-12 0,13-4-14 0,1-10-12 16,0-11-9-16,12-12-1 0,1-6 8 16,-1-5 12-16,1-10 13 0,-1-4 15 0,1-4 14 15,-7 1 8-15,0-4 5 0,-7 6 16 16,1 2 13-16,-7 6 8 0,-6 4 3 15,-1 7 2-15,-6 8 9 0,-6 7-2 16,-8 4-6-16,2 10-4 0,-2 5 0 0,-5 3-5 16,6 3-9-16,0 0-11 0,7 5-7 15,-1 3-5-15,0-4-6 0,7-3-9 16,7 0-20-16,-7-5-25 0,13 2-37 16,-7-12-42-16,8 0-50 0,-1-8-72 0,7-6-36 15,-8-5-3-15,1-10 22 0</inkml:trace>
  <inkml:trace contextRef="#ctx0" brushRef="#br0" timeOffset="-114705.73">14477 11682 148 0,'7'-33'198'15,"-7"4"7"-15,7 3-87 0,-1 4-50 16,-6 4-28-16,7 4-18 0,-7 3-9 0,6 0-9 16,0 3-1-16,2 1-3 0,4 3-14 15,1 1-15-15,0-4-16 0,6-1-7 16,-5 0-5-16,6-6 0 0,-1-1 16 0,1-3 24 15,-8 0 29-15,2-1 27 0,-2 1 22 16,1 0 18-16,-6 7 7 0,0 0-1 16,-7 3-5-16,0 8-5 0,-7 3-7 15,0 9-7-15,1 7-3 0,-7 6-2 0,-1 8-7 16,2 4-10-16,-1 7-10 0,0 3-9 16,0 4-4-16,-1 4-4 0,2 5 0 15,6-2-2-15,-2 4-1 0,2-7-2 16,6 4-1-16,0-8-5 0,6-4-2 0,2-2-3 15,-2-9-1-15,6-3-2 0,2-8-1 16,-1-6-14-16,7-11-11 0,-2-5-10 16,2-3-7-16,-7-7-1 0,7-8 0 15,-7 0 14-15,-6-3 11 0,-1 0 9 0,0-1 10 16,-6 1 7-16,0 4 11 0,-6-1 6 16,6 4 5-16,-6 4 4 0,-1 3 3 15,0-1-1-15,1 5-5 0,0 0-4 16,6 5-1-16,0-1-4 0,6-1-3 0,7 5-5 15,-6-5-1-15,12 1-5 0,1 0 0 16,6-4-5-16,6-4-1 0,7 0 3 16,0-3-1-16,1 0 3 0,5-8-1 0,-5 3 2 15,5-2 1-15,-6-1-1 0,-1 1 0 16,-4-1 0-16,-15 4 0 0,1 0 0 16,-8 0 2-16,-12 4 1 0,0 3-1 0,-12 1 2 15,-2 6 1-15,-5 1 0 0,-7 3 1 16,0 1 2-16,0 3 0 0,-1 0 0 15,8 3-1-15,0-3 0 0,6 0-3 0,-1 4-4 16,8-5 0-16,6 2 0 16,6-6-2-16,8 3-3 0,-1-2 0 0,13-7-1 15,6 0-12-15,1-4-9 0,6-8-7 16,0 2 1-16,6-1-1 0,-12-7 3 0,-1 3 13 16,-5 1 10-16,-1 3 10 0,-14-5 9 15,-4 10 15-15,-2-2 14 0,-12 5 11 16,-8 3 10-16,2 0 1 0,-8 7-3 15,7 0-10-15,-7 4-13 0,8 0-11 0,-2 0-12 16,1 0-6-16,13 0-4 0,0 0-4 16,7 0-6-16,-1-4-13 0,14 1-16 15,6-5-19-15,-1 0-19 0,9-6-15 0,-2-4-9 16,7-4 7-16,0 0 14 0,-7-7 19 16,1-4 19-16,-7-1 17 0,0-2 13 15,-6-1 10-15,-7 1 16 0,-1-1 20 0,-4 1 23 16,-8-1 18-16,0 4 17 0,-8 4 3 15,-4-1-5-15,-1 5-16 0,0 6-20 16,-6 2-18-16,-1 6-15 0,6 0-10 16,2 0-5-16,-1 3-4 0,6 4-2 0,0 4-2 15,7 0 0-15,0 4-1 16,0 3-1-16,7 1-1 0,0 2 2 0,6 1 0 16,-7 4 0-16,0-1 0 0,2 5 0 15,-2-1 0-15,-6 1-2 0,-6-1-1 0,-2 4-1 16,2-4 0-16,-7-3-1 0,0 3 0 15,0-7 1-15,1 0-1 0,-2-3 1 16,8-5 2-16,-1-3-3 0,1-4-8 0,12-3-10 16,1-8-7-16,5-3-6 0,14-7-7 15,1-5-5-15,5-3 1 0,1-7 5 16,5 0 7-16,9-1 4 0,-2-7 7 16,-6 1 9-16,7-1 8 0,0 4 4 0,-8-4 4 15,1 9 2-15,0-2 10 0,-13 4 7 16,1 5 9-16,-1 3 7 15,-14-2 6-15,2 10 5 0,-1 2-1 0,-7 5 2 0,-6 3 4 16,-6 3 4-16,-1 5 2 0,1 6-1 16,-8 5-5-16,2 3-4 0,-8 3-8 15,7 5-12-15,7-1-6 0,-8 4-4 16,8-4-9-16,-7 1-7 0,13-1-5 16,-7 0-24-16,7-3-30 0,0 0-42 15,0-8-46-15,0 0-70 0,0-3-81 0,7-8-22 16,-7-7 6-16,7-4 28 0</inkml:trace>
  <inkml:trace contextRef="#ctx0" brushRef="#br0" timeOffset="-114552.08">16203 11214 162 0,'14'-41'201'0,"-8"5"3"15,7 6-83-15,0 4-57 0,0 9-29 0,0 2-16 16,0 3-7-16,0 5-40 0,7 3-88 15,0 8-44-15,-8 0-24 0,8-1-13 16</inkml:trace>
  <inkml:trace contextRef="#ctx0" brushRef="#br0" timeOffset="-112639.92">18724 11104 14 0,'-6'-11'154'0,"-8"3"10"0,1 1-55 16,-7 3-30-16,2 1-16 0,-2 3-5 16,-7 0-1-16,-5 3-3 0,6 4-7 15,-7 1-5-15,1 7-3 0,-7-1-4 0,6 5-1 16,-5 2-1-16,-2 1-1 0,1 4-3 16,-6 7-1-16,5 0-7 0,1 4-5 15,0 3-4-15,0 0-4 0,6 4-2 0,1 4-3 16,-1 0 0-16,7-1 0 0,7 5 2 15,-1 2-1-15,14-2 1 0,0-1-1 16,6 4 0-16,6-4 0 0,6 1-1 16,8-8 0-16,7-1-1 0,-1-2 0 0,6-5-1 15,7-3 2-15,0-7 1 0,7-4 0 16,5-7 3-16,2-4 2 0,-1-4 3 16,7-7 1-16,0-4 4 0,-1-3 4 15,7-7 2-15,0-5 3 0,-6 1 1 0,6-8 3 16,-6 0 5-16,-1 1 7 15,1-4 3-15,-7-5 1 0,0 5 0 0,-7-4-4 0,1 0-4 16,-1-4-8-16,-5 5-4 0,-7-5-3 16,-1-3-3-16,-6-1-3 0,-7-3-4 15,1-3-4-15,-7-1-6 0,-7-7-3 16,-6 1-3-16,-6-9-1 0,-1 1-1 0,-5-1-2 16,-14 1 3-16,6 3 1 0,-6 1 1 15,-7 7-1-15,1-1 1 0,-1 8 2 16,-6 4 0-16,0 7-1 0,0 4 0 15,6 3-2-15,-6 8-3 0,1 3-20 0,-2 4-29 16,1 11-31-16,0 0-35 0,7 8-44 16,-1 3-92-16,7 3-29 0,0 4 4 0,7 4 14 15</inkml:trace>
  <inkml:trace contextRef="#ctx0" brushRef="#br0" timeOffset="-112208.03">18783 11723 127 0,'12'-11'221'0,"2"0"12"0,-2 3-69 0,-5 1-49 15,0 3-37-15,-1 1-32 0,-6 3-20 16,0 3-4-16,0 5 0 0,-13 6 0 16,0 5 1-16,-1 6 1 0,2 9 1 15,-8 2-2-15,7 8 8 0,-7 8 11 0,2 6 8 16,4 4 9-16,-5 4 9 0,-1 7 5 16,0 8-2-16,1-3-5 0,-1 5-3 15,2 2-5-15,-2-1-9 0,-7 4-6 16,1 2-10-16,0-1-9 0,1 3-7 15,-1-1-6-15,-1-6-2 0,1 3-3 0,6-8-3 16,1-6-1-16,6-1-2 0,0-7-1 16,7-8-1-16,-1-7-5 0,0-7 0 15,7-7 2-15,0-8 0 0,0-3 0 0,7-7-1 16,-7-5-15-16,7-3-27 0,-7-7-41 16,0-1-48-16,0-6-68 0,0-1-85 15,-7-3-29-15,0-7 3 0,-5-2 28 16</inkml:trace>
  <inkml:trace contextRef="#ctx0" brushRef="#br0" timeOffset="-111902.68">17949 13302 66 0,'13'-7'194'15,"-7"-5"12"-15,14-2-44 0,6-1-44 16,0 1-20-16,13-1-6 0,7-3-13 0,6-1-7 16,0 4-9-16,0 1-16 0,6 3-12 15,-5 3-13-15,-1 5-9 0,-7 3-5 0,7 3-4 16,-5 5-3-16,-9-1-3 0,1 4-3 15,-6-4-18-15,-1 4-22 0,-12 5-26 16,-1-6-45-16,-5 1-78 0,-8 0-39 16,0-3-6-16,-12 2 12 0</inkml:trace>
  <inkml:trace contextRef="#ctx0" brushRef="#br0" timeOffset="-111610.91">18503 13393 95 0,'6'-11'209'15,"-6"0"17"-15,6 1-49 0,-6 2-45 16,7-3-27-16,-14 8-23 0,7-6-20 16,-6 9-16-16,-7 0-17 0,-7 9-9 15,-6 5-6-15,-6 4 2 0,-7 12 5 0,-1 3 7 16,-5 10 5-16,-7 9 5 0,0-1 1 15,0 8-4-15,-7 3-7 0,7 1-4 16,0-1-6-16,0-4-4 0,-1 1-6 0,15-1-2 16,-1-7-3-16,6 1-6 0,7-8-21 15,6-3-35-15,1-9-40 0,12-6-56 0,1-4-79 16,6-11-39-16,0-8-1 0,13-6 21 16</inkml:trace>
  <inkml:trace contextRef="#ctx0" brushRef="#br0" timeOffset="-111381.83">18261 13551 177 0,'33'-40'221'0,"-7"6"12"0,-7 5-81 15,1 4-42-15,-6 3-29 0,-2 7-21 16,-5 0-14-16,6 5 2 0,-7 2 2 16,1 8 4-16,-7 4 5 0,6 7 6 0,-6 3 0 15,6 12-9-15,-6 3-9 0,0 5-11 16,8 6-7-16,-8 3-6 0,0 5-6 15,6 0-6-15,-6-1-2 0,6 1-3 16,1-4-4-16,-7 0-6 0,7-8-17 0,-7 1-33 16,6-7-43-16,0-5-64 0,-6-3-88 15,7-7-43-15,-7-12-7 0,0-9 18 16</inkml:trace>
  <inkml:trace contextRef="#ctx0" brushRef="#br0" timeOffset="-110466.7">18385 10353 112 0,'0'3'140'16,"0"4"-60"-16,-6 5-38 0,0 2-21 0,-2 5-10 15,2 2-2-15,-7 5-4 0,0 4-4 16,6-2 2-16,-5 6 0 0,5-1 0 0,-6-5 1 16,7 6-1-16,-1-8 1 0,0-1-3 15,7-3 0-15,-6-4-1 0,6 1 1 16,0-8 3-16,-7 0 2 0,7-4 2 16,0-3-8-16,0 0-20 0,0-8-31 0,0-3-46 15,7-1-27-15,-7-7-14 0</inkml:trace>
  <inkml:trace contextRef="#ctx0" brushRef="#br0" timeOffset="-109059.12">18588 10272 139 0,'12'-15'183'0,"-6"8"-33"0,1-4-32 16,0 3-24-16,-1 2-17 0,1 2-19 15,-7 0-16-15,6 4-12 0,-6 4-2 16,0 3 1-16,0 4 3 0,0 4 3 16,-6 7 0-16,6 3-3 0,-7 2-8 15,1 5-6-15,-1-3-5 0,0 5-4 0,1-2-2 16,0-2-2-16,0 3-2 0,-2-8-1 16,2 1 1-16,6-1-1 0,-6-7 0 15,-1 1 1-15,7-4 1 0,-7-4 2 16,7-4 0-16,-6 0-2 0,6-3 0 0,0-8 1 15,-7 1-3-15,7-5-3 0,-6-6 0 16,6-1 1-16,0-8-2 0,0 2-2 16,6-5-1-16,1-3-2 0,-1 0 1 0,8 0-1 15,-8 3 0-15,8 1 2 0,-2-1 1 16,1 4 4-16,0 3 0 0,0 1-1 16,7 4 0-16,-8 2 0 0,8 5 1 15,-7 3 1-15,7 1 1 0,0 6 2 0,-1 1 6 16,-6 7 4-16,0 3 4 0,-1 9 3 15,-4-1 3-15,-2 7-1 0,-6 0-1 16,0 4-4-16,-6 0-4 0,-2 4-5 16,2-4-4-16,0 0-1 0,-7-4-4 0,6-3-4 15,1-1 0-15,-1-6-6 0,1-5-16 16,0-3-25-16,6-4-26 0,0-7-24 0,0-7-21 16,12-4-12-16,1-7 3 0,1-11 17 15,12 0 22-15,-7-8 19 0,7-7 17 16,6-4 16-16,1-4 14 0,-1-6 6 15,1-4 19-15,-1 0 23 0,2 3 29 0,-2 4 22 16,-6 8 26-16,-6 3 27 0,-1 4 7 16,0 10-5-16,-5 1-17 0,-8 7-18 15,7 3-26-15,-6 9-21 0,-7-1-21 16,0 11-12-16,0 3-7 0,-13 8-4 0,0 7 0 16,-1 12 0-16,-5 3-2 0,0 11 0 15,-1 0 0-15,-6 3 1 0,7 1 0 16,-1-1-1-16,1 1 1 0,-1-1 1 15,0-2-3-15,7-1-1 0,1-5-1 0,-2-1-2 16,8-5-1-16,-7-4-1 0,6-4-4 16,1-3-2-16,-1-7-5 0,1 0-16 15,6-8-16-15,-7 1-14 0,0-8-8 0,1-4-3 16,0 0 4-16,-1-7 16 0,0 0 15 16,1-1 16-16,0 2 13 0,6-1 10 15,0 0 2-15,0 0 4 0,0 4 3 16,6-1 1-16,0 1 0 0,8 0 0 0,-2 3-1 15,8-3 2-15,0 0 4 0,-1 2 6 16,7-1 6-16,7-2 3 0,-1-3 3 16,7 4-1-16,1-8-3 0,-1 4-4 0,0-4-8 15,-1 1-7-15,2-4-2 0,-7-1-2 16,-1-3-4-16,-6-3 1 0,1-1-1 16,-8-7 0-16,7 0-1 0,-14-7-1 15,8-1 1-15,-6 1 0 0,-2 4 0 0,1-1 0 16,1 4 1-16,-8 4 11 0,0 3 8 15,-6 4 7-15,7 0 4 0,-7 8 4 16,0-2 1-16,7 6-8 0,-7 2-9 0,-7 1-7 16,0 3-5-16,1 8-3 0,-7 0-4 15,0 7-1-15,0 4 1 0,-7 7 2 16,0 3 0-16,1 4 2 0,0 8 7 16,0 3 6-16,-1 4 1 0,0 0 2 0,7 4 1 15,-7-5 0-15,14 2-7 0,-7-2-4 16,6-2-3-16,-6-4-3 0,7-1-4 15,6-7 0-15,-6-3-1 0,6-4-3 16,0-3 1-16,0-5 0 0,6-3 1 0,0-7 1 16,7-4-1-16,7-8 2 0,0-3-1 15,5-7-1-15,-5-4 0 0,6 1 2 16,7-9-1-16,-7 1 2 0,-6 3 0 16,5 0 5-16,-11 5 8 0,5-1 2 0,-6 6 2 15,-7 2-1-15,1 7-1 0,-1-1-4 16,1 8-7-16,-7 0-1 0,-7 8-2 15,7 6 0-15,-6 1 1 0,-1 7 0 0,1-4 2 16,0 4-1-16,-1 0 1 0,0 1-1 16,7-2 0-16,-6 1-1 0,0-3 0 15,6-5-3-15,0 5 0 0,-7-8-3 16,7-1-5-16,7 1-2 0,-7-3 0 0,6-5 1 16,0 1 1-16,8-8 2 0,-2 1 4 15,1-8 0-15,7 0 0 0,0-4 1 16,-8-3-1-16,8 3 3 0,-7-3 4 15,1-1 2-15,-8 8 4 0,6-3 2 0,-5 3 2 16,-7 4-3-16,7 3-2 0,-7 0-2 16,-7 8-6-16,7 3-1 0,-7 5 1 15,-5-2 0-15,6 8 0 0,-2-3-2 0,-4 4 3 16,5-1-3-16,7-3-3 0,-6-1-5 16,-1 1-12-16,7-1-13 0,0-2-15 15,0-2-19-15,7-2-23 0,-7-1-23 16,6-3-31-16,1-1-40 0,5-6-39 0,2-1-7 15,-2 0 11-15</inkml:trace>
  <inkml:trace contextRef="#ctx0" brushRef="#br0" timeOffset="-107775.11">19817 10496 38 0,'14'-8'159'0,"-8"1"-16"16,8-4-17-16,-8 3-14 0,7 1-9 16,-7 0-7-16,2 3-5 0,-2-3-14 0,0 3-11 15,0 0-6-15,1 1-10 0,-7 0-2 16,0 3-5-16,7-4 0 0,-7 4-3 15,-7 0-7-15,7 0-3 0,-7 0-7 16,1 4-5-16,0 2-5 0,-8 5-4 0,-5 0-2 16,-1 4-2-16,0 4-4 0,2-5-4 15,-2 5 0-15,7-1-6 0,-7 0-6 16,14 1-5-16,0-5-5 0,6 1 3 0,6-5-1 16,0 2 3-16,8-5 5 0,5-3 5 15,1-4 4-15,6-4 2 0,0-7 0 16,-1-1 3-16,1-2 2 0,1 0 3 15,-7-5 1-15,-2-3 1 0,-4 1 1 0,-1-1 0 16,0 0 10-16,-6-1 11 16,-1 5 7-16,-6 0 4 0,0 3 1 0,0 4 0 15,0 4-12-15,-6 0-13 0,-1 7-8 16,0 0-7-16,1 3 0 0,-1 5-2 0,1 3 0 16,0 0-1-16,-2 4 1 0,2 6 0 15,0 1 1-15,0 4 1 0,-1 7 1 16,0 0 2-16,1 3-1 0,-1 5 1 15,1 3 0-15,-8-4 0 0,2 4 2 0,-2-4 2 16,2 0 1-16,-15 1 0 0,7-4-1 16,-12-1 4-16,7-7-3 0,-1 1-1 15,-1-9-2-15,7-2-4 0,2-8-2 0,4-7-10 16,8-4-8-16,12-7-11 0,0-8-7 16,8-4-1-16,12-10 0 0,0-4 4 15,13-4 9-15,-6-3 10 0,12 0 8 0,1 0 3 16,-1-1 5-16,-5 1 4 0,5 3-1 15,-6 4-1-15,0 1 0 0,0 2 1 16,0 5 2-16,-13-1 4 0,7 8 10 16,-7-4 12-16,-6 7 13 0,-8 1 15 15,8 2 11-15,-13 4 1 0,-1-2-9 0,0 6-10 16,-6-3-13-16,-6 3-14 0,0 4-14 16,-8 0-9-16,1 7-2 0,1-3-3 15,-8 7-2-15,6-4-5 0,2 5-2 0,-1 2-5 16,6-3-5-16,1 3-8 0,-1 2-5 15,7-6 0-15,7 1 1 0,-1 0 1 16,1-3 6-16,6-1 8 0,-1-3 6 16,8-4 5-16,0-4 2 0,-7-3 2 0,7-4 2 15,-1 0 0-15,1-4 2 0,-8 1 0 16,2-5 2-16,-2 1 0 0,2-5 0 16,-1 5 2-16,-7 1 2 0,1-2 0 15,-1 8 0-15,-6 0-3 0,7 0 1 0,-7 7-2 16,0 0-4-16,0 8-1 0,-7 4 0 15,1 3 2-15,-1 3 0 0,1 5-1 16,-1 2 2-16,1-3-1 0,0 5-1 0,-2-1-1 16,2-4 0-16,6 4-4 0,0-7-4 15,-6 0-4-15,6-5 0 0,0 1 0 16,0-3-1-16,6-8 1 0,0 0 1 16,2-4 3-16,4-7 0 0,1 0 2 15,0-4 0-15,6 1 1 0,-5-4 1 0,-1-4 2 16,6 0 1-16,-6-1-2 0,1 5 2 15,-2 0 0-15,2 0 1 0,-2 7-1 16,-5 0-2-16,-1 0-2 0,1 7 1 0,-7 4-1 16,0 0 2-16,7 7 2 0,-7 1 3 15,-7 3 1-15,7 3 1 0,0 1-1 16,-7 3 2-16,7-4-1 0,-6 9 0 16,6-8-2-16,-7 2-3 0,7-1-5 0,0-6-12 15,0 5-7-15,0-8-6 0,0 5-6 16,7-9-3-16,-1 1-1 0,1-1 2 15,0-6 5-15,5-1 2 0,-4-3 7 0,4-4 6 16,8-4 8-16,-1-3 6 0,1-4 4 16,-1-7 1-16,7-1 1 0,6-6-2 15,1-5 1-15,1-2-2 0,4-5 1 16,1-3 1-16,0 4 0 0,1-2 3 0,-1 2 4 16,-7 2 5-16,1 5 10 0,-1 0 7 15,-12 11 8-15,5 0 11 0,-11 3 5 16,6 4 0-16,-8 3-3 0,-5 5-7 15,6 3-8-15,-7-1-9 0,-6 6-7 0,7-2-7 16,-7 5-3-16,0 3-1 0,0 3 0 16,-7 5 2-16,-6 6 3 0,7 4 4 15,-13 8 6-15,-1 3 8 0,0 8 8 0,-6 7 5 16,0 0 5-16,0 7 1 0,-6 4 0 16,-1 0-3-16,1 4-7 0,6-1-5 15,-7-2-6-15,1-2-7 0,12 1-5 0,-7-3-6 16,9-5-8-16,4-7-16 15,1 1-23-15,0-8-25 0,0-4-26 0,7-3-23 16,-2-8-38-16,2 1-50 0,0-13-63 0,0 2-20 16,-8-8 1-16,1-11 11 0</inkml:trace>
  <inkml:trace contextRef="#ctx0" brushRef="#br0" timeOffset="-107634.83">20652 10444 58 0,'6'-18'177'16,"1"0"7"-16,5-1-64 0,2 5-36 15,5-1-19-15,1 4-5 0,6 0-8 16,6 3-2-16,7 2-4 0,-6-2-11 0,7 4-13 16,-2 8-23-16,1-1-45 0,-6 6-90 15,-7-2-46-15,-6 4-25 0,-14-1-13 16</inkml:trace>
  <inkml:trace contextRef="#ctx0" brushRef="#br0" timeOffset="-106356.98">20397 11737 150 0,'-6'0'217'0,"6"0"11"0,6-3-67 16,2-1-29-16,-2 0-18 0,13 1-6 15,7-1 0-15,14-3 4 0,-1 4-2 16,12-5-8-16,15 0-6 0,5 5-10 16,7-5-10-16,7 5-7 0,6-1-6 0,14 1-5 15,-1-1-1-15,0 4-4 0,13-4-3 16,0 4-6-16,13-3-6 0,1 3-5 0,0-4-9 15,-1 4-9-15,-7 0-5 16,1-4-5-16,-7 4 1 0,-13 0-2 0,-6 0-3 16,-13 0-3-16,-7 0-9 0,-13 0-17 15,-13 0-13-15,-6 0-23 0,-14 0-29 0,-5 0-40 16,-15 0-45-16,-6 0-55 0,-12 0-82 16,-6-4-28-16,-8 4 6 0,0-7 28 15</inkml:trace>
  <inkml:trace contextRef="#ctx0" brushRef="#br0" timeOffset="-105989.8">22723 11331 27 0,'-6'-15'248'0,"-8"-3"35"0,8-1 36 0,-1 5-60 15,1-1-23-15,-1 1-24 0,0 3-28 16,1 0-27-16,6 3-34 0,-6 5-40 0,6-1-32 16,6 1-25-16,7 3-13 0,0 7-4 15,6 0-2-15,7 8 0 0,14-1 0 16,-1 8 3-16,6 0-1 0,8 7-2 0,-1-3-2 16,7 7 1-16,6 0-3 0,-7 0-3 15,-6 3-1-15,7 1 1 0,-13 0 2 16,-7-1-1-16,-13-2 2 0,-7 2 3 15,-6-3 1-15,-19 4 2 0,-8-4 1 16,-5-4 0-16,-7 4 1 0,-14-7-2 0,2 3-1 16,5-4-14-16,-6-2-36 0,7-1-61 15,-1 0-69-15,7-8-101 0,12 1-92 16,2-4-39-16,12-4 10 0,6-3 46 0</inkml:trace>
  <inkml:trace contextRef="#ctx0" brushRef="#br0" timeOffset="-105442.75">25139 10100 60 0,'-7'-22'201'0,"1"7"28"16,0-2-39-16,-2 2-30 0,8 3-24 16,-6 1-24-16,0 4-25 0,0 3-24 15,-1 8-13-15,-6 7-1 0,0 8 12 16,-7 6 19-16,-6 15 19 0,0 8 14 0,1 7 6 15,-8 11 0-15,0 7-3 0,0 8-14 16,-6 7-15-16,7 3-13 0,-1 8-13 16,1 0-13-16,-1 4-14 0,1-5-12 0,5-2-3 15,1-9-5-15,0-2-6 0,7-8 0 16,-1-11 0-16,0-4-2 0,8-11-2 16,-1-3-9-16,0-12-15 0,6-2-43 15,1-9-70-15,0-7-87 0,-2-7-129 0,2-7-62 16,6-8-22-16,0-14 20 0,0-8 60 15</inkml:trace>
  <inkml:trace contextRef="#ctx0" brushRef="#br0" timeOffset="-104609.65">24814 10213 119 0,'0'-17'222'0,"6"-1"19"15,-6 2-67-15,6 5-37 0,8 0-25 16,-2 0-17-16,15 4-12 0,-1 0-7 0,13 3-5 16,6-3 0-16,1 7-3 0,13 0-11 15,-1 0-11-15,14 7-5 0,-1-3-1 16,1-1 3-16,12 1 4 0,1 3-1 0,0-3-2 15,13-1-7-15,5 5-6 0,8-5-11 16,7 1-6-16,6 3-5 0,-1-3-4 16,7 3 1-16,-12-3 0 0,6 4 0 15,-7-5 0-15,-7 5-2 0,1-8 0 0,-7 7-1 16,-5-7-2-16,-9 4 0 0,-5-4 0 16,-13-4 1-16,-7 4 2 0,-6-3 3 0,-8-1 9 15,-5 0 12-15,-13 0 11 0,-1 1 9 16,-6 0 5-16,-7-6 3 0,1 6-7 15,-7-1-12-15,0-3-10 0,0 3-10 16,-7 0-7-16,-6 1-5 0,8 3-5 0,-2-4-4 16,-6 4 0-16,0 4 0 0,-6-1-1 15,6 8 1-15,-14 0 0 0,8 12 3 16,-7-2-1-16,-7 9 0 0,0 3-2 16,1 7-1-16,-7 7 2 0,-6 9 3 0,-1 6 2 15,1 4 1-15,-8 11 1 0,1 3 1 16,7 5-1-16,-7-1 0 0,13 4-3 15,-7-3 1-15,7-2 2 0,6-6-2 16,-5 0 2-16,11-7-2 0,-5-4-2 16,6-7 0-16,0-8 0 0,6-4-2 15,-6-6-2-15,7-9-2 0,6-2 1 0,-6-5 1 16,-2-6 2-16,8-5 0 0,-6-3-1 16,6-3 2-16,0-4-5 0,0 0-5 0,-6-4-8 15,-1-4-8-15,1 0-7 0,-1-4-8 16,-12 1 0-16,-1 0 2 15,0-1 6-15,-12 1 10 0,-1-3 9 0,-6 2 7 16,0 0 5-16,-7-3 1 0,-5 4 0 0,-8-4 1 16,0 4 0-16,-6-1-1 0,-7-2 1 15,-6 3 0-15,-6-1 2 0,-8 1-1 16,1-5-2-16,-6 5 4 0,-7-4 1 0,-1 4 1 16,-5-4 0-16,-1 0 3 0,-7 0-1 15,-5 0-2-15,5 0 1 0,8 4-3 16,5-1-1-16,8 1-1 0,5 3 2 15,9 4-2-15,10 0 1 0,8 4 1 0,0 3-1 16,13-3-1-16,7 7 0 0,-1-4 0 16,7 1-6-16,6-1-3 0,7 0-14 0,7 1-23 15,6-1-38-15,6 0-49 0,1 0-77 16,6 1-91-16,6-5-38 0,1 1-3 16,-1-4 23-16</inkml:trace>
  <inkml:trace contextRef="#ctx0" brushRef="#br0" timeOffset="-103478.73">24442 11632 18 0,'7'-12'174'0,"-1"-3"12"0,-6 4-43 16,6-3-36-16,2 3-21 0,-2 4-13 15,7-4-15-15,-7 3-12 0,1 1-12 16,-7 7-9-16,6 0-7 0,1 4-2 16,-7 3-1-16,0 4 2 0,-7 3 2 0,1 5 5 15,-1 7 9-15,-6-1 4 0,1 8 2 16,-8 1-1-16,6 1 3 0,2 6-3 15,-1 3-8-15,-7-4-7 0,14 8-2 0,-8-8-1 16,8 4-7-16,0-4-4 0,-1 1-2 16,0-8-3-16,7-4-2 0,0-3 2 15,-6-5-3-15,6-2 1 0,0-4 1 16,0-1 2-16,-7-6 0 0,7-1-3 16,0-7 3-16,0 4 0 0,7-4 1 0,-7 0-1 15,0-4 1-15,6 0-1 0,8 1-3 16,-8 3-1-16,7-8 0 0,0 5-1 15,7 3 1-15,-1-4 0 0,7 0 0 0,7 1-1 16,-1-1 0-16,1 0 0 0,13 1-1 16,-1-1 0-16,1 1 1 0,13-1 0 15,-8 0 0-15,14 1 2 0,-6-2 1 16,6 2 0-16,-7 0 0 0,7-2 0 0,-6 5 1 16,6-3-2-16,-6-1 0 0,6 1 0 15,1-1 1-15,-8 4-2 0,8-4-1 16,-1 1 1-16,0-5 0 0,0 5 1 0,0-1-2 15,0-3 2-15,0 3-1 16,0-3-1-16,1-1 0 0,-1 1 0 0,6 0-1 16,-12 3 1-16,6-3 5 0,-6 0 7 15,6-1 7-15,-7 1 5 0,-5 3 3 0,4-3 0 16,-4 3-5-16,6 1-7 0,-7 3-5 16,-1-4-4-16,-5 4-2 0,0 0-1 15,0 0 2-15,-1 0-2 0,-13 0 1 0,8 0-3 16,-7 0 0-16,-7 0 0 0,-1 0-1 15,1 0 0-15,0 0 0 0,-6 0 0 16,7 0 0-16,-9 4 1 0,2-4-1 16,0 0 1-16,-1 0-1 0,1 0 0 0,-1 0 0 15,1 0 0-15,-8 0 0 0,8 0 0 16,-6 0 0-16,-1 0-1 0,-1 0 1 16,2 0-1-16,-2-4 0 0,2 4 1 0,-8 0-1 15,7 0 1-15,-6-5 0 16,-1 5 1-16,7 0-1 0,1 0 0 0,-2-3 1 15,1 3 0-15,1 0 0 0,-2-3 0 16,2 3-1-16,-2 0 2 0,2-4-1 16,-1 0 4-16,-1 0 2 0,-5 1 6 0,6-1 6 15,-13 1 3-15,6-4 4 0,1-1 0 16,-7 1-1-16,0 0-3 0,0-1-5 16,0 1 0-16,0-4-1 0,-7-1 0 0,7-2 1 15,0 3-3-15,-6-7-1 0,6-1-2 16,-6 1-4-16,6 0-1 0,-7-4-4 15,0 0-2-15,7 0 0 0,-6 1-1 0,0 1-4 16,-1 2 1-16,1 1-1 16,6 1 0-16,-7 2-1 0,0 3-4 0,7 0-11 15,-6 3-26-15,6 1-26 0,0 0-31 16,0 4-28-16,-6-1-27 0,6 0-33 0,-8 4-66 16,-4 0-17-16,-1 0 5 0,-7 0 17 15</inkml:trace>
  <inkml:trace contextRef="#ctx0" brushRef="#br0" timeOffset="-101446.78">24325 12254 105 0,'6'-7'103'16,"1"7"-11"-16,-1-8-5 0,8 5-7 15,-8-1-11-15,0 0-14 0,1 1-13 16,0-1-8-16,-1-3-6 0,0 3 1 0,8 1 4 16,-8-5 7-16,1 5 4 0,-1-2 8 15,7 2 4-15,-6 0-3 0,-1-2-5 16,0 5-8-16,2-3-7 0,-8-1-8 15,6 4-8-15,0-3-6 0,-6 3-4 0,7 0-4 16,-7-4 1-16,0 4-2 0,0 0 2 16,0 0 2-16,0 0 0 0,-7 0 1 15,7 0 0-15,-6 0 2 0,-8 4 0 16,8-4 3-16,-7 3-1 0,-6 1-1 0,-1 4-1 16,1-5 0-16,-1 0-4 0,0 5-1 15,1 0-3-15,-7-1 0 0,6 0-1 16,7-3 0-16,-7 3-1 0,8-3 1 0,-2-1-1 15,2 5 1-15,5-8 0 0,1 3-1 16,-1 1 2-16,7-4 0 0,-7 0 1 16,7 0 0-16,0 0 2 0,0 0-1 15,0 0 2-15,0 0 3 0,0 0 2 0,0 0 4 16,0 0 0-16,-6 0 2 0,6 4-4 16,-6-4-3-16,-1 3-2 0,0-3-4 15,1 4-2-15,0 3-2 0,-8-3 1 16,8 0-2-16,-1 3 0 0,1 4-2 0,0 0 1 15,-2 3 0-15,2 5 3 0,6-1 0 16,-6 4 0-16,0 0 0 0,6 1 0 0,-7 2 2 16,7 1-1-16,0-1-1 0,0 1 0 15,0-4 1-15,7 0 0 0,-7-1 0 16,6-3 3-16,0-2 0 0,0 2 2 16,2-7 0-16,-2 0 1 0,0-4 0 15,7 1-1-15,1-1-2 0,-8-3-1 16,7-1-1-16,6-3-2 0,-5-3-1 0,-1-1 0 15,7 0 0-15,-8 1 1 0,8-1-1 16,-1-3 0-16,-5 3 1 0,4-3 1 0,2 3 1 16,0-3-2-16,-1 3 2 0,1 0 0 15,6-3-1-15,-7 4 1 0,1-1-2 16,6-3 0-16,-6 2-2 0,5 1 1 16,2 1-1-16,-1-1 1 0,0 1 0 0,6 3 0 15,1-4 2-15,6 0-1 0,1 1 0 16,-2-1-1-16,8 1 1 0,6-1-1 15,0 1 0-15,0-1 1 0,0 0-1 0,1 0 0 16,-2 1-1-16,1-5 2 0,1 5 0 16,-1-1-1-16,-7 0 2 0,8 1-1 15,-8-1 1-15,7-3 1 0,1 7-1 16,-8-7 2-16,7 7-2 0,0-5 1 0,6 2 0 16,1 0-1-16,0-1-1 0,-1 4-1 15,7-4 1-15,-6 1 0 0,6-1 2 16,-6 0 2-16,0 1 3 0,-1-1 5 15,1 1 0-15,-8-1 3 0,-4 0 2 0,-2 0 0 16,1 0-3-16,-1 0 0 0,1 1-2 16,-7 3-2-16,7-4-1 0,-7 1-3 15,0-1-1-15,7 4 0 0,-8-4 2 16,1 4 0-16,0-3-3 0,1 3 2 0,-1 0 1 16,-7 0-2-16,7-4-4 0,-6 4 0 15,6 0 1-15,-6-4-3 0,-1 4 0 16,1 0 0-16,-1 0 1 0,1 0 0 0,-1-3 0 15,1 3 0-15,-1 0 0 0,1 0 0 16,-1 0-1-16,8 0-1 0,-1 0-1 16,-6 0 2-16,5 3-1 0,1-3 1 15,-6 4 2-15,-1-4 1 0,2 4-1 0,-2-4-1 16,-7 3 1-16,9-3-1 0,-15 4-1 16,7-4 1-16,-6 0 0 0,5 4 0 15,-5-4 1-15,0 0-1 0,-8 0 1 0,2 0-1 16,5-4 0-16,-5 4 1 0,-2 0-2 15,8 0 1-15,-7-4-3 0,0 4 3 16,6 0-2-16,1 0-1 0,6-3 1 16,-7 3 2-16,1 0-1 0,0 0-1 15,-1-4 0-15,1 4 0 0,-1 0 1 0,-6-4-1 16,0 4 1-16,1 0 1 0,-8 0 0 16,0-3 2-16,0 3-1 0,2 0 0 15,-8-3 1-15,0-2 0 0,-8 2 0 0,2-1-1 16,0-3-1-16,0 3 0 15,-8-3-1-15,1 3 0 0,7-3 2 0,-8 3 0 16,8 1 1-16,0-5 1 0,0 4 0 16,-2 1 0-16,8-4-1 0,0 0-1 0,0 3 0 15,0-7 0-15,0 4 0 0,0-5 0 16,0 1-1-16,8-3-1 0,-8-1 2 16,6-3-2-16,-6-1 0 0,6-3 1 0,0 4 0 15,1-4 0-15,-7-4-1 0,7 4 1 16,-1 0 0-16,1 4-1 0,-1 0 1 15,-6 0 0-15,7 3 1 0,-7 0 2 16,0 8 0-16,7-4 4 0,-7 3-2 16,0 1-1-16,0 0-1 0,0 3-1 0,0 1-1 15,0 3-1-15,-7-4 2 0,7 4-1 16,-7 0-1-16,7 0 0 0,-6 0-1 16,6 4 0-16,-7-4 0 0,7 0 1 0,-6 0 1 15,6 0 1-15,0 3 0 0,0-3-1 16,-7 0-1-16,7 0 0 0,0 0 0 15,0 0 0-15,0 0-1 0,0 0-1 0,-7 0 2 16,7 4 0-16,-6-4 0 0,0 0 0 16,-8 0 1-16,2 4-1 0,-8-4 2 15,-5 0-2-15,-9 3 0 0,-5-3 1 16,-6-3 0-16,-14 3 0 0,1-4-1 0,-1 0 0 16,-6 1-1-16,0-5-7 0,0 5-30 15,13-1-53-15,-1 0-103 0,8 1-75 16,12-2-38-16,1 2-16 0,6 0 19 15</inkml:trace>
  <inkml:trace contextRef="#ctx0" brushRef="#br0" timeOffset="-94117.98">22892 1465 66 0,'13'-7'74'0,"0"3"-18"0,-7 1-13 0,8-1-9 16,-8-1-11-16,0 5-5 0,-6-3-7 0,7 3-3 16,-7 0-1-16,7 0-4 0,-7 0 2 15,0 0-2-15,0 3 2 0,6 2 2 16,-6 2 3-16,0-3 4 0,0 0 5 0,0 3 4 16,-6 0 3-16,6 1 0 0,0 2-2 15,-7-2-4-15,7 3-3 0,-7 0-3 16,7 0-3-16,0 3 0 0,-6 1-3 0,0-1 1 15,0 5 2-15,6-1-2 0,-8 4-1 16,8 0 0-16,-6 4 1 0,0-1 1 16,-1 1 0-16,7 3 2 0,-6 1 2 0,-8 0-2 15,8 2-1-15,0 1 0 0,-1 0-2 16,0 4-1-16,1-5 1 0,-7 6 0 16,6-3 0-16,1 2 3 0,-1 0-2 0,1 0 1 15,0 3 0-15,-1 0-1 0,0-3-1 16,7 3 2-16,-6 1 1 0,0-1 2 15,-1-3 1-15,7 3 3 0,-7-4 2 0,1 5-1 16,6-1-1-16,-7 0-2 0,7 1 1 16,-6 2-2-16,6 2 0 0,0-1 0 0,-7-1-2 15,7 5-1-15,0-4-3 0,-7 0-2 16,7 0-1-16,-6-4-1 0,0 4-1 16,6-3 1-16,-6-1 1 0,-2 0-1 0,8-3 4 15,-6 0 4-15,6-1 4 0,0 1 2 16,0-5 1-16,0 6-1 0,0-2-2 0,0-3-6 15,0 3-2-15,0-2-4 0,0 2 0 16,0 1-2-16,0-4-1 0,0 4-2 0,0-1 1 16,0 1 1-16,0 3-2 0,-6 0 0 15,6 1 2-15,0-1 0 0,-7 4-1 16,1-4 0-16,6 0 0 0,-7 0 2 16,-6 1-2-16,7-4 1 0,0 0 1 0,-2-2-1 15,2-1 1-15,0-1-1 0,-1-4-2 16,0 0-1-16,1 2 1 0,-1-3 0 15,1-2 2-15,0 3-1 0,6 0 0 0,-7-3 2 16,0 3 0-16,7 4 2 0,-6-3-1 16,6 2 2-16,0 2 1 0,-6-1 0 0,6 3-2 15,0-3-2-15,0 3 2 0,-7 2-3 16,7-2 1-16,0 1-1 0,-7 0 1 16,7-1 1-16,0-3-2 0,0 3 1 15,0-2-1-15,0-2 1 0,7 5 0 0,-7-8-2 16,7 4 2-16,-1 0 1 15,0-3-1-15,1 3-1 0,0-4 0 0,-1 4 1 16,0 0-1-16,1 0-1 0,-7 0-1 0,0 0 1 16,0 4 0-16,-7-5 1 0,1 5-2 15,0-1 0-15,-8 1 3 0,8-4-1 16,0 4 1-16,-8-1-2 0,8-2 1 16,-7-5-1-16,6 4-1 0,7-4 1 0,-6 1 1 15,-1-5 1-15,7 4 0 0,0-3 2 16,0 0 1-16,0 0-4 0,0 3 3 15,0-4-2-15,0 5 1 0,0 3-4 16,-6-4 3-16,6 4 0 0,-6 3-2 0,-2-2-1 16,2 1 0-16,0 3 0 0,-1-5 0 15,1 3 0-15,-1-3 0 0,-6 0 1 16,13-3 0-16,-6 2 1 0,0-2 1 16,-2-1-2-16,8 0 2 0,-6-3 0 0,6 3 1 15,0-3-1-15,0 4 0 0,0-1 1 16,0 0 0-16,0 0 4 0,0 4 1 15,0-1 1-15,-6 2 2 0,-1-1 0 0,0 4-2 16,1 0-3-16,-7-5-2 0,7 5-1 16,-8 0-2-16,8-5-1 0,-7 5 0 15,6-4-1-15,1 0 0 0,0 0 0 16,6 0 0-16,-7 0 0 0,7 1 2 0,0-2 1 16,0 1-1-16,0 4 1 0,-7-4 0 15,7 0 1-15,0 0-2 0,0 0-1 16,-6-4 0-16,6 4 0 0,0-4-1 15,-7-3-1-15,7 3 1 0,0-3 0 0,0-1 0 16,0-3 0-16,0 4 0 0,0-4 1 16,0 0-2-16,0 0 0 0,0-4-1 15,7 4-1-15,-7-4 2 0,6 2 0 0,1 1 1 16,-7-3 0-16,7 4 0 0,-1-4 3 16,0 4-1-16,-6 0-1 0,7 1 0 15,-7-1-1-15,7-1 2 0,-7 1 0 0,6 0-1 16,-6 0-1-16,6 0 1 0,-6 1 0 15,7 2-1-15,0-3 0 0,-7 4 0 16,6-1 0-16,1 1 0 0,-1 3 0 16,0-3 0-16,1 3-2 0,0-3 1 0,5 3 0 15,-4 1-1-15,-2-2 2 0,0-2-1 16,1 4 1-16,-7-1 0 0,6 1-3 16,1-1 0-16,-7-4 1 0,0 1-2 0,6-1 1 15,-6 2-2-15,0-6 3 0,0 1-2 16,0 0 1-16,7-4 0 0,-7-3 0 15,0-4 2-15,0 3 0 0,0-7 1 16,0 5 5-16,6-8 3 0,-6 3 3 0,0-7-1 16,0 0-1-16,-6 0-11 0,6-3-38 15,0-5-62-15,-7-4-111 0,1 2-59 16,-1-12-29-16,-6-4-7 0,7-11 26 16</inkml:trace>
  <inkml:trace contextRef="#ctx0" brushRef="#br0" timeOffset="-91001.07">23080 1462 4 0,'8'-23'46'0,"-2"5"-3"0,7 4-10 15,-6-5-6-15,6 1-6 0,-1 3-2 16,-5 1 3-16,6-5 5 0,0 9 10 16,-6-6 10-16,-1 5 8 0,7-3 1 0,-13 3-3 15,6 0-9-15,1 0-11 0,-7 0-12 16,0 0-11-16,0 4-4 0,-7-5-2 0,7 5-2 16,-6 0 1-16,6 0-1 0,-6 0 0 15,6 2 1-15,0-1-1 0,-7 1-1 0,7 2 0 16,0 3-1-16,-6-4 0 0,6 0-1 15,0 1-2-15,-7 3 1 0,7 0 0 16,-7-4 1-16,7 1-2 0,-6 3-1 0,0 0-1 16,-1 0 3-16,0 0-1 0,1 0-1 0,0 0 1 15,-1 0 3-15,1 0 1 0,-1 0 0 16,0 0 0-16,1 0 1 0,0 3 1 0,-2-3-2 16,8 0 0-16,-6 4-1 0,0-4 0 15,0 0 0-15,-1 3-1 0,7-3 1 0,-7 0-1 16,7 4 0-16,-6-4 0 0,6 0 1 15,-7 4 0-15,7-4 0 0,0 0 1 0,0 0 0 16,0 3 0-16,0-3-1 0,0 0 1 16,0 0 1-16,0 0 3 0,7 0-1 0,-1 0 4 15,1 0 2-15,6-3 2 0,-1 3 1 16,8 0 0-16,0-4 2 0,6 4-3 0,-7-4-1 16,8 1 0-16,5 3-1 0,1-4-3 15,-1 1 1-15,1-1 5 0,13 0 2 0,-1 4 0 16,1-3 2-16,5-1 0 0,2 0-2 15,-1 4-2-15,0-3-4 0,0 0-2 0,-6 3-2 16,-1 0-1-16,1 0-1 0,-1 0 0 16,2 0-1-16,-2 0 0 0,-7 0-2 0,9 3 0 15,-2 0 0-15,7-3 1 0,-7 0 0 16,8 4 0-16,-1 0 2 0,7-4 0 0,-1 3-1 16,1 1 0-16,-1-4-1 0,14 4 0 15,-7-1-1-15,7 1 1 0,6-1 0 16,-7 5-1-16,1-5 0 0,0 2 0 0,6 1 1 15,-6-1-1-15,-1 2 1 0,-6-3 1 0,7 3 1 16,-7-4 1-16,7 4-2 0,-7-3 2 16,6 0 0-16,-6 3-1 0,14-3-2 15,-8 0-1-15,8 3 2 0,-2-3 1 0,2-1 2 16,-1 1 3-16,0 0 3 0,0-1 2 16,1 1 3-16,-1 0 1 0,0 0-1 0,-7-1-1 15,8 0-2-15,-8 1 1 0,-6-4 0 16,7 4-2-16,0-4-1 0,-7 3-1 15,6-3-1-15,-5 4-2 0,5 0 0 0,-6-4 0 16,14 3-4-16,-8 1 0 0,1-1-1 16,0 1 1-16,6 0-2 0,-7 0 1 0,1 0 2 15,-1 0-1-15,1-1-3 0,-6 1 2 16,-1-1 2-16,-6 1-2 0,6 3-1 16,-7-3 2-16,-6 0-1 0,6 2-2 0,-5-1 1 15,-1-2 1-15,0 5-1 0,6-5-1 16,-5 1 1-16,-2 0 1 0,8-1-1 0,-7 1-1 15,7-1 1-15,0 1 0 0,-1 0-2 0,1-4-1 16,-7 3 2-16,6-3 0 0,-5 4 0 16,5-4 0-16,-5 0 0 0,-2-4 0 15,-5 4 1-15,6 0 2 0,-12 0-1 0,5-3-1 16,1 3 1-16,-7 0 0 0,-1 0-3 16,1-4-2-16,1 4 2 0,-1 0 0 0,0 0-1 15,0-4 0-15,7 4 1 0,0 0 1 16,-1 0-2-16,0-3-2 0,7 3 3 0,-6 0-1 15,6 0-1-15,-6-4 1 0,-1 4 2 16,1 0-2-16,-1-3-1 0,-5 3 2 0,5-4 1 16,-6 4-1-16,1-4-2 0,-8 4 0 15,7-3 2-15,-6 3-2 0,5 0 0 0,-5-4 0 16,7 4 3-16,-8 0 0 0,1-4 1 16,5 4-1-16,-5-3 2 0,0 3 2 0,-1 0-3 15,1-5 0-15,-1 5-1 0,1 0 0 16,-1 0-2-16,1 0 0 0,-1 0 0 0,2 0 1 15,4 0 1-15,-5 0-1 0,-1 0 0 0,7 0 0 16,0 0 1-16,-6 0-1 0,6 0 0 16,0 0 0-16,0 0 0 0,1 0 1 15,-8 0 0-15,7 0 0 0,-6 0 0 0,-1 0 0 16,1 0 0-16,-1-3-1 0,-6 3 0 16,0 0 1-16,-7-3 1 0,1 3 1 0,0 0 3 15,-7 0-1-15,-7-4 2 0,8 4-1 16,-8 0 1-16,0 0-4 0,1 0 0 0,0 0-1 15,-7 0-1-15,6 0-2 0,-6 0 0 16,0 0 0-16,7 0-1 0,-7 0 0 0,0 4 0 16,0-4 1-16,-7 3 0 0,7 0-1 15,-6 5 0-15,6-4 2 0,-7 3-1 0,0 1 1 16,-5-1 0-16,5 4 0 0,-6 0 0 16,0 0 1-16,6 0 0 0,-6 3 0 0,-7 1 0 15,8 0 0-15,-1 3 1 0,0 0 0 16,0 1-1-16,-1 3 0 0,-5 3 0 15,6-2 0-15,-6 2 1 0,5 4 2 0,-5 1-1 16,0-1 3-16,-1 4 3 0,1-4 5 0,-1 4 2 16,7-4 3-16,-7 4 3 0,8-3 1 15,-2 3-1-15,2-4 0 0,4 0 1 0,-4 5 2 16,5-5 2-16,7 0 4 0,0 4 5 16,0-1 3-16,0 2 0 0,0 3 2 0,0-1-1 15,7 1-4-15,-7 3-6 0,6 0-3 0,-6 4-2 16,0 0-7-16,0 0-3 0,-6 1-1 15,6 2-2-15,-7-4-1 0,7 2-3 16,-6-5 0-16,6 4-1 0,-7-4-3 0,0-3-2 16,7-1-1-16,-6 1 0 0,0-4 0 15,6-4 2-15,-6 4 0 0,-2-3 2 0,8-1-1 16,-12 4-1-16,5 0 1 0,1-3-1 16,-1 6 0-16,-6 1-1 0,0-1 2 0,6 5-1 15,-12 3 4-15,6 3-1 0,0 5-1 16,-7-1 3-16,8 4 0 0,-8 0-1 0,7-1-1 15,-1 1 0-15,2 0-2 0,-2 0-2 0,2 1 2 16,-1-5-1-16,-1 0-1 0,8-3-1 16,-6 3 4-16,4-7-1 0,-4 4-3 15,5-1 1-15,-6-3 1 0,6 4-2 0,-5-1 0 16,-2-3 0-16,2 4 0 0,-2 3 2 16,1 0 1-16,-6 1 3 0,6-1-2 0,-7 4 2 15,1 0 1-15,-1-3-3 0,8 1-1 16,-8 3-1-16,6-5-2 0,-5 1-2 15,6-1-1-15,-6-4 2 0,5 1-1 0,1 0 0 16,-6-1 2-16,6-2 0 0,-1 2-1 16,-5-3 1-16,6 4 0 0,-6-1 0 0,-1 5 0 15,0-1 0-15,1 4 2 0,-1 0-1 16,1 0 2-16,0 7-1 0,-1-3 0 16,1 3-1-16,-1 0 0 0,7 0-1 0,-7 4-1 15,8-3-3-15,-8-1 3 0,6-3-1 16,-5-1 1-16,6 0 0 0,-6 1 0 15,5-7 2-15,2 3-1 0,-1-4-1 0,-7 0 1 16,6 0 2-16,2 1 1 0,-1-1 1 16,0 0 2-16,0 5 1 0,7-5-2 0,-8 4 0 15,2-4-2-15,-2 0 1 0,1 0-3 16,0 0 2-16,0 1-2 0,1-4 2 0,-2 3-1 16,8-7-1-16,-7 3 2 0,-1-3 0 15,8 1 2-15,-6-2-1 0,-2 1 1 0,8-1 2 16,-1-1-1-16,-6 1-2 15,0 1-1-15,7 0 1 0,-8 4-2 0,2-1-2 16,-2 1 2-16,1 4 0 0,0 0 2 0,0 1-1 16,1-1 0-16,-2 3 2 0,1-4-3 15,0 4 0-15,7-7-2 0,-7 3 1 16,-1-3-1-16,2 0 0 0,5-1-1 0,-6 1 1 16,0-4 1-16,7 0-1 0,-1-1-2 15,-6 2 2-15,7-1 2 0,-8-4 0 16,8-4-2-16,-1 1 2 0,-5-4 0 15,12 0 1-15,-7-7-1 0,0 0-2 0,1-5 5 16,0-2 1-16,6-5 1 0,-8-3-2 16,8 0-31-16,-6-7-63 0,6 0-103 0,-6-8-106 15,-1-7-58-15,1-7-28 0,-7-12 16 16,-6-10 54-16</inkml:trace>
  <inkml:trace contextRef="#ctx0" brushRef="#br0" timeOffset="-89318.69">22332 9294 21 0,'0'7'96'0,"0"-3"12"0,0-1 10 0,0 2 4 16,0-5-10-16,0 3-16 0,6-3-21 15,1 0-18-15,0 3-19 0,5-3-12 16,-5 0-6-16,6 3-6 0,0-3-1 16,0 6-1-16,6-6-1 0,-5 3 2 0,5-3 0 15,-6 3-3-15,6-3-3 0,1 4 1 16,6-4 4-16,-6 4 2 0,6-4 2 16,-7 3 5-16,8-3 7 0,-1 4 2 15,6-4-1-15,-5 4 1 0,5-4 1 0,1 3-2 16,5-3-2-16,8 0-1 0,-7 0 0 15,13 0-4-15,-6-3-2 0,6 3-2 16,7 0-6-16,-1 0-3 0,0 0-3 16,7 0 0-16,1 0 2 0,-1 0 2 0,0 0 6 15,0 0 10-15,0 0 8 0,0 0 5 16,1 0 6-16,-8 0 3 0,7 0 0 16,-6 0-1-16,0-4-1 0,6 4 5 0,0-4 5 15,0 4 0-15,7-3 2 0,-1-1-3 16,8-3-2-16,-1 4-10 0,0-6-10 15,0 6-6-15,7 0-7 0,-8-5-6 16,2 4-5-16,-8 0-4 0,2 4-2 0,-8-3-2 16,0 3 0-16,0-4 0 0,-7 4 3 15,1 0 3-15,6 0 8 0,-6-3 7 0,-1 3 9 16,7 0 8-16,1-4 9 16,-1 4 5-16,6-4 7 0,1 4 3 0,-1-3 2 15,14-1 0-15,-7 4-7 0,1-4-8 16,6 4-10-16,-8-3-13 15,-6 3-10-15,8 0-8 0,-8 0-4 0,2 0-2 0,-8 0-3 16,0 3 3-16,0-3-2 0,0 4-1 16,-7-4 4-16,7 4 3 0,0-4 5 15,1 3 0-15,0-3 3 0,5 4 1 16,0 0 0-16,0-4-1 0,2 3-1 0,4-3-1 16,2 0-4-16,-1 4-1 0,0-4-1 15,-6 0-1-15,6 3-4 0,-7-3 1 0,2 4 3 16,-8-4 1-16,6 4 0 0,-6-4 0 15,0 3 3-15,-6-3 0 0,0 5 1 16,-1-5 3-16,7 3 0 0,-6 0 2 0,0-3-1 16,-1 3 0-16,7 3-3 0,-6-3-1 15,6 0-4-15,0 1-2 0,0 0-2 16,-6-1-3-16,6 1-2 0,0 0-1 0,-6-1 3 16,-1 1 5-16,7 0 2 0,-6 3 1 15,-6-7 3-15,-2 7-1 0,1-3-1 16,-6 0-4-16,0-1-3 0,-8 1 0 0,2-4 0 15,-1 3 2-15,0 1-2 0,-7 0-2 16,7-1 2-16,1-3-1 0,-1 4-3 16,0 0-1-16,0-1 0 0,0 1 2 0,0 0 0 15,-7-1-1-15,7 1 4 0,-13-4-1 16,1 4 4-16,-1-4 3 0,-6 3 3 0,-1-3 3 16,-6 0 0-16,0 4 3 0,-7-4-3 15,8 0-4-15,-2 0-3 0,2 0-4 0,-8 0-1 16,7 0-3-16,1 0 0 0,-2 0 2 15,1 0-2-15,-6 0 2 0,6 0 0 16,-1 0-1-16,2 0 0 0,-2 0 0 0,-4 0-1 16,-2 0-2-16,0 0 1 0,-6 0-2 15,0 0-3-15,0-4-4 0,0 4-5 0,-6-3-4 16,0-1-7-16,-2 0-11 0,2 4-29 16,-6-3-53-16,4-1-75 0,2 4-89 0,0-4-103 15,-7 4-90-15,-1 0-27 0,-4-7 25 16,-2 0 64-16,-7-8 85 0</inkml:trace>
  <inkml:trace contextRef="#ctx0" brushRef="#br0" timeOffset="-86463.02">16894 784 33 0,'0'-8'114'16,"0"1"-9"-16,6-4-12 0,-6 4-3 0,0 0-4 16,0-4 9-16,0-1 1 0,0 1 2 15,0 0 2-15,0 4-1 0,0-4-3 0,0 4-14 16,0 3-13-16,0-3-16 0,0 3-16 15,0 0-15-15,0 4-11 0,-6 0-7 0,6 8-3 16,-7-5-2-16,1 8 1 0,-7 4 2 16,7 3-1-16,-14 0 1 0,6 9 1 15,2 2-1-15,-8 7 1 0,1 1-1 0,5 3 0 16,-5 8 2-16,-1 3 1 0,8 4 2 16,-8 7 0-16,7 1 1 0,-7-1 2 15,8 8-2-15,-2-8-1 0,8 4 0 0,-8-8-1 16,8 1-1-16,0-8 0 0,6-7-1 15,-7-4-3-15,1-7 2 0,6-3 4 0,-7-12 1 16,7 1 0-16,0-9 1 0,0-10 0 16,0-3-3-16,7-9-4 0,-1-9-2 15,1-8-1-15,-1-5-2 0,0-6-2 0,2-7 1 16,-2-5-2-16,0 1 1 0,8-4 0 16,-8-4 1-16,0 5 1 0,7-2 0 0,-6 2 2 15,6 3-1-15,-7-1-1 0,8 4-2 0,-2 5 3 16,1 2 2-16,1 4 0 0,-2 1 4 15,2 3 0-15,5 3 2 0,1 1 0 16,6 4-4-16,6-1-2 0,7 1 0 0,0 3-1 16,1-1 1-16,5 5 0 0,-6 0 0 15,7 7-1-15,-7-4-1 0,-1 8 0 0,2 0-1 16,-7 2 1-16,-1 2-1 0,-6 6 1 0,1 2-1 16,-9 2 0-16,9 7 1 0,-15 5-1 15,2-1 3-15,-8 8 1 0,1 3 0 0,-7 4 2 16,-7 4 2-16,1 3 0 0,-8 4-2 15,-5 0 2-15,-1 7 2 0,2 0 0 16,-9 1 1-16,1-1 0 0,-13-4 0 0,-7 5 0 16,1-5-2-16,-14-2 0 0,-6-2-4 15,-1 1 0-15,1-7 0 0,0-8 0 0,7 1-1 16,6-8-1-16,0-4 1 0,13-7-4 16,-1-8-5-16,8 2-8 0,13-13-6 15,5 0-7-15,2-6-7 0,12-8 0 0,6 0 0 16,8-3 3-16,11-8 6 0,7 3 6 15,2-7 7-15,11 0 6 0,7 5 2 0,0-5 5 16,6 1 0-16,1 3 2 0,6 0-1 16,0 3 0-16,1 1 0 0,-1 3-2 15,0 0-2-15,0 1 3 0,0 3-1 0,0 4 0 16,-6-4 1-16,6 7 1 0,-13 1 0 0,1 3-2 16,-2 0 2-16,-12 3-1 0,1 1 0 15,-8 0-3-15,-6 3-1 0,-7 0-4 0,1 1-6 16,-7-1-1-16,-6 0-3 0,0 4 2 15,-7 4 5-15,0-4 4 0,-14 7 4 0,1 1 4 16,-7-1 0-16,-6 0 2 0,1 4-1 16,-1 4 2-16,-7-1 0 0,7-3 1 0,-6 4-1 15,5 0 0-15,1 0-2 0,0 0-1 0,7-1 0 16,-1 1-3-16,0-5-1 0,8 1-4 16,-2 0-5-16,8-3-1 0,-1 0 0 15,7-2 0-15,0-6 3 0,7 4 5 0,-1-4 3 16,8-4 4-16,6 1 2 0,-2-5 0 15,2-3 1-15,7 0 0 0,-9-4 1 0,9 5-3 16,-1-8 0-16,0 3-1 0,0 0 0 16,0 0-3-16,-7 1 1 0,8-1 1 0,-8 1 0 15,-6 3 1-15,0 3 0 0,0 1 0 16,-6 0-1-16,-1 3 0 0,1 4 0 0,0 0 1 16,-7 4 3-16,-7 3 1 0,0 0 2 0,1 8 2 15,-1-1-2-15,-6 5 0 0,0 3-3 16,0-4 1-16,-6 4-2 0,12 3-1 0,-6-2 1 15,0 2-2-15,7-3 0 0,-1-4-2 16,0 5-1-16,7-5-4 0,0-3-1 16,7-1 0-16,0-3 1 0,5-7 1 0,8 0 2 15,-1-4-2-15,7-8 2 0,7-3-2 16,-1-7-2-16,1 0 1 0,7-7-1 16,-1-2 1-16,-1-1 0 0,2-6 1 0,-1-6-1 15,0-1-1-15,0 1 0 0,0-7-1 0,-6-1-2 16,-1-3 0-16,1 3 5 0,-1 4 1 15,-13 4 3-15,8 3 6 0,-8 4 7 16,-6 3 2-16,1 9 1 0,-2 2 0 0,-5 1-3 16,0 7-5-16,-1 0-5 0,0 4-2 15,-6 7-1-15,0 4 0 0,0 2 2 0,-6 6 4 16,0 6-1-16,-1 4 0 0,-6 7 3 0,0 5 3 16,0 2-1-16,-6 1-1 0,5 2 0 15,-6 6 1-15,1-5-2 0,0 4-2 16,6 0-1-16,-7-3 1 0,0-1 0 0,1 0-4 15,-1-3 0-15,8-4-2 0,-2-4 0 16,1-4-5-16,1 2-1 0,-2-9-1 0,8-4 1 16,-8-3-5-16,2 0 1 0,-1-7-1 15,-7 0-1-15,8-8-1 0,-2-3-1 0,-5-4 4 16,6-1 1-16,6-5 0 0,-6-1 5 16,13-5 2-16,-7 5 1 0,7-4-1 0,7 3-1 15,-7-2 0-15,7 2-1 0,6 5-1 16,0 0 3-16,6-2 0 15,1 5 1-15,12 0 2 0,1 0 0 0,6 4 0 0,0 0-1 16,7-1-1-16,-1 5 2 0,1-5 0 16,-1 5-2-16,1-1 1 0,-1 0 1 0,-5 4 0 15,-1-3 0-15,-7 3 0 0,1-4 4 0,-13 4 6 16,-1 0 9-16,1-4 10 0,-8 4 7 16,-6 0 3-16,-6-3-1 0,0 3-7 0,-6 0-11 15,0 0-9-15,-14 0-8 0,7 0-3 16,-13 3 0-16,7 1 0 0,-7 0 0 15,0 3-2-15,-7 4 2 0,7 0 0 0,6 0-4 16,-6 0-1-16,13 0-2 0,1 0-2 0,-2 0-1 16,14 1 1-16,-6-6 2 0,12 6 1 15,1-5 4-15,6 0 1 0,0-4 1 0,0 1 0 16,6-4 0-16,7 0 0 0,-6-4 1 16,7 1 0-16,-9-4-1 0,9 0 1 15,-7-5 1-15,6 1 2 0,-7-4 0 0,1 1 8 16,-2-5 7-16,-4 5 7 0,-1-1 5 15,0 4 3-15,-6 0 2 0,-1 4-7 0,0 0-8 16,1-1-8-16,0 8-6 0,-7 0-6 0,0 0-1 16,-7 8-2-16,0 3 1 0,1 3 2 15,-7 1 0-15,7 3 0 0,-8 0-1 16,2 4-7-16,-2 1-11 0,8-5-19 0,0 4-24 16,-1-4-31-16,0 0-38 0,1 1-78 0,6-5-35 15,-7 1-5-15,7-4 12 0</inkml:trace>
  <inkml:trace contextRef="#ctx0" brushRef="#br0" timeOffset="-85404.71">19876 692 154 0,'14'-18'185'0,"-2"-1"-38"0,-5 5-26 16,0-1-16-16,-7-3-19 0,0 4-18 15,0 2-13-15,-7-3-15 0,-6 8-14 16,-7-4-12-16,1 4-8 0,-13 4-5 0,-1 3-1 16,-7 0 0-16,2 3 0 0,-7 4 0 0,5 0-1 15,1 4-1-15,0 0 1 0,0 1 0 16,13 6-3-16,0-3-1 0,0 3 0 16,13 0 2-16,0 4-2 0,6 0 4 0,1-1 1 15,12 6 0-15,1-2 1 0,6 5 2 16,0-5-1-16,-1 4-1 0,15 1 0 0,-8-1 0 15,1 1 0-15,-1-5 1 0,1 4 0 16,-1-2 1-16,-5-6-1 0,-2 5 0 0,-4-1 0 16,-2-3-1-16,-6-4 2 0,-6 4-2 15,-2-3 3-15,-4-1-1 0,-2 1 0 0,-11-5-2 16,-1 1-1-16,-1-1 0 0,-5-3-1 16,6 0 0-16,6-4 0 0,1 1 0 0,-1-8-2 15,14 0-4-15,-1 0-2 0,7-4 0 16,7-3-2-16,5-4 1 0,8 0 0 15,6-3 4-15,7 3 2 0,-1-4 3 0,1 0-1 16,6 0 1-16,7 1 1 0,-7 0-1 16,-1-2 1-16,9 2 2 0,-2 3 0 0,-7-4 3 15,9 1 3-15,-9-1 3 0,2 0 2 16,-1 1 8-16,-6-1 11 0,-1 5 9 16,-6-5 3-16,0 0 2 0,-7 0-2 0,-5-3-8 15,-1 0-10-15,-7-1-12 0,0-3-7 0,1 0-5 16,-7 4-2-16,-7-4-2 15,1 4-2-15,0-1 0 0,-1 5 0 0,-6 3-1 0,6 0 3 16,-5 7-2-16,-2-3 0 0,2 7 0 16,-1 7 0-16,-1 0 0 0,2 4 0 15,-2 4 2-15,8 0 0 0,-7 7 1 0,6-1 1 16,1 2-1-16,-1-1 0 0,1 3-2 0,6-3 1 16,0-4 2-16,0 4-1 0,6-7 1 15,-6 4 1-15,7-8 0 0,6-1 1 0,-6-2-1 16,5-4 2-16,8-1-2 0,0-3-1 15,-1-3 0-15,7-5 0 0,0-3 0 0,0 1-3 16,1-8 1-16,5-2 0 0,-7-2 1 16,9-3-1-16,-2-1 0 0,7-7 2 0,-6-4-2 15,-1 1-2-15,7-4-1 0,-6-5 1 16,-1 6 1-16,1-2-1 0,-7 1 5 0,0 6 10 16,-6 2 11-16,-8 3 12 0,2 3 10 15,-1 4 6-15,-7 3-1 0,0 5-6 0,2 3-11 16,-2 0-14-16,-6 4-10 0,6-1-7 15,-6 5-3-15,0 6-1 0,-6 1 0 16,0 3 1-16,-2 4 2 0,2 4 0 0,-7 4 0 16,0 2 0-16,0 9 1 0,-7-1 0 0,8 7-1 15,-8 1 1-15,1 7 2 0,-1-3 1 16,0 6 2-16,-5 1 1 0,5-1 2 0,0 1 0 16,-6 0 2-16,7 3-2 0,-1-3-2 15,7-5-2-15,-6-2-5 0,12-5-6 16,-6-2-7-16,6-5-6 0,-5-4-10 0,5-6-12 15,7-1-10-15,-7-4-16 0,1-7-33 16,6 1-38-16,-7 0-62 0,1-8-38 0,0-4-15 16,-1-4 6-16</inkml:trace>
  <inkml:trace contextRef="#ctx0" brushRef="#br0" timeOffset="-85247.82">20156 938 90 0,'7'-19'161'0,"0"1"-39"0,-1 3-33 0,8 0-27 15,-2 1-16-15,8 3-7 0,5 0-1 16,2 0 1-16,5 4 4 0,1-1 0 0,6 8-4 16,0-3-11-16,-6 6-24 0,-1 1-26 15,1 3-42-15,-13 4-69 0,-1 0-41 0,-12 4-20 16,-7-1 3-16</inkml:trace>
  <inkml:trace contextRef="#ctx0" brushRef="#br0" timeOffset="-84388.9">16392 1762 108 0,'-6'3'139'15,"-7"1"-7"-15,13 0-12 0,-7-4-12 16,7 4-8-16,-7-4-8 0,7-4-1 0,7 4-1 16,-7-4-1-16,0 0 3 0,7 1 2 15,-7 3-4-15,0-4-7 0,6 1-12 0,-6-1-10 16,0 4-13-16,7-3-15 0,-1-1-9 15,0 4-9-15,2-4-4 0,10 0-1 0,2 1 1 16,7 0 2-16,5-2 5 0,7 1 7 16,13 1 6-16,7-1 6 0,6 0 7 15,13-3 4-15,7 0 3 0,6-1-4 0,13 1-2 16,0-4-9-16,14 0-6 16,-2 0-9-16,22 0-8 0,5 0-3 0,6 0-7 15,7 0-3-15,8 1 2 0,-2-6 2 0,1 5-1 16,1-3 1-16,4-1-1 0,-5 1 0 15,7-1-4-15,-14 0-3 0,-12 1 0 0,-2-4 1 16,-11 3 1-16,-14-4 1 0,-6 5 0 16,-14 3 2-16,-12-4 1 0,-13 4 3 15,-7 4 6-15,-7 0 9 0,-12-1 11 0,-7 0 11 16,-13 5 11-16,7 0 4 0,-13-1-1 16,-1 0-5-16,-6 4-10 0,0-3-14 0,-7-1-9 15,8 4-9-15,-8 0-6 0,0-4-3 16,1 4-2-16,-7 0 1 0,6 0-2 15,-6-3-5-15,7 3-12 0,-7 0-26 16,0 0-51-16,-7-4-56 0,7 4-54 0,-13 0-50 16,7 0-69-16,-14 0-49 0,1 0 7 15,-7 0 37-15,-6 0 46 0</inkml:trace>
  <inkml:trace contextRef="#ctx0" brushRef="#br0" timeOffset="-83590.57">16444 2033 101 0,'-6'4'116'0,"0"-1"-23"0,-2-3-9 16,8 0 0-16,0 0 9 0,-6 4 15 0,6-4 11 15,0 0 8-15,0 0 6 0,0 0 3 16,0 0 0-16,0 0-2 0,0 0-2 15,0 0-7-15,0 0-8 0,6-4-15 0,2 1-17 16,4-1-21-16,8 1-20 0,-1-5-17 16,14 0-13-16,-1 1-6 0,21 0-3 15,5-1 1-15,14-2 3 0,13 3 5 0,12-1 6 16,14-3 6-16,13 4 3 0,12-4-1 16,14 3-2-16,13-3-5 0,19-3-7 0,1 3-1 15,-1-3-5-15,0-2 1 0,1 2 0 16,-1-5 1-16,-6 1 1 15,-7 0-1-15,-12 0 4 0,-14-1 6 0,-19 5 6 0,-14-5 4 16,-11 4 1-16,-8 4 1 0,-20 0-3 16,-6 1-2-16,-12-1-2 0,-15 3 4 0,1 5 3 15,-6-5 8-15,-7 5 3 0,-6-1 1 16,-8 4-4-16,2-4-7 0,-1 1-8 16,-7 3-11-16,0-4-6 0,1 4-4 0,-7 0-3 15,0 0-2-15,0-4 1 0,0 4-2 16,7 0-2-16,-7 0-4 0,0 0-4 15,0 0-1-15,0 0-4 0,0-3-1 0,0 3 2 16,0 0 5-16,0 0 2 0,0 0 1 16,0 0-3-16,0 0-25 0,0-4-36 0,-7 4-43 15,0 0-42-15,1 0-34 0,0-4-26 16,-1 4-7-16,-6 0 7 0,6 0 0 16,-5 0-12-16,-2 4-40 0,-5-4-10 0,-1 4 9 15,0-4 21-15</inkml:trace>
  <inkml:trace contextRef="#ctx0" brushRef="#br0" timeOffset="-81755.98">20691 1586 147 0,'-6'-3'174'0,"-2"-2"-45"0,2 2-23 16,0 3-12-16,-1-4-5 0,7 0-3 0,0 4-8 15,-6-3-10-15,12 3-12 0,-6-4-15 16,7 4-15-16,5-3-9 0,8 3-5 0,6 0 0 15,1 3 2-15,11-3 8 0,1 4 5 16,1 3 4-16,11-3 1 0,2 4 0 16,-1 3-2-16,7-1-3 0,6 5 0 0,0 0-1 15,0-1-1-15,6 5 0 0,2-5-2 16,-2 4-3-16,0 1-3 0,-6-1-4 0,8-3-2 16,-8 3-4-16,0-4 0 0,-13 1 1 15,-1-4 0-15,-4 0 7 0,-9-3 11 16,-5-1 22-16,-1-3 23 0,-12 3 15 0,-1-3 5 15,-5-4 0-15,-8 0-9 0,0 0-24 16,1-4-33-16,-14 0-41 0,7 1-43 16,-6-1-52-16,0 0-49 0,-8 1-51 0,8 0-65 15,0 3-49-15,-1-5-3 0,1 2 25 16,-1-1 36-16</inkml:trace>
  <inkml:trace contextRef="#ctx0" brushRef="#br0" timeOffset="-81372.05">21654 1524 125 0,'-6'-8'176'15,"6"1"-40"-15,-6 0-24 0,6-1-19 0,6 5-13 16,-6-1-5-16,6 1-3 0,8 3-4 16,-1 0-5-16,7 3-4 0,-2 4-4 0,9 4-8 15,-1 0-13-15,6 4-8 0,1 3-4 16,-1 4-3-16,1 4-1 0,6 0-2 16,1 3-2-16,-2 4-1 0,-5 0-4 0,-1 0-3 15,7-1 0-15,-13 2-3 0,1-1 0 16,-1 0 0-16,-6-4 2 0,-8-3 2 0,-5-1 1 15,-1 1 6-15,-12-5 5 0,-7 6 1 16,-13-5 0-16,0-4-3 0,-13 4-4 16,-7-4-5-16,1 4-4 0,-8-7-10 15,8 3-24-15,-7 1-36 0,-1-1-45 0,2-4-99 16,-2 1-52-16,7 3-21 0,1-7 8 16</inkml:trace>
  <inkml:trace contextRef="#ctx0" brushRef="#br0" timeOffset="-70062.86">11332 549 9 0,'6'-7'85'0,"0"-1"-7"16,-6-2-7-16,0 2-7 0,8 1-10 0,-8 0-3 16,0-1-5-16,0 5-5 0,0-1-4 0,0 0-3 15,0-3-2-15,0 7-7 0,0-4-5 16,0 1-4-16,0 3-6 0,0 0-4 16,0-4-3-16,0 4-3 0,0 0-1 0,0 0-1 15,-8 4 0-15,2-4 2 0,0 7-1 16,-7 0 2-16,6 1 0 0,-12 3 0 0,-1 0 1 15,0 7-1-15,-5 0 1 0,-1 7 0 16,-7 2-1-16,1 6 2 0,-8 3 1 0,1 1 1 16,-6 7 2-16,-7 0-1 0,6 3 2 15,0 1-1-15,0 0 2 0,8-5 3 0,-1 6-2 16,6-10-1-16,1-1-2 0,6-6 1 16,6-7-3-16,1-2 3 0,5-5 11 15,8-3 10-15,-7-4 4 0,13-8 1 0,0-3-2 16,6-11-5-16,7-3-12 0,7-8-10 15,0-1-4-15,-1-9-1 0,1-1 0 0,6-1-1 16,-1-5 1-16,1-2-2 0,1-3 0 16,-1-3-1-16,0-1-1 0,6 4-1 0,-5-3 0 15,-1-1 0-15,6 4 0 0,-5 4 0 16,-2-5 2-16,7 9 1 0,-12 3-1 0,6 0 2 16,-6 8-1-16,-1 2 0 0,1 5 0 15,-7 3 0-15,0 4 1 0,6 4 1 0,1 3 1 16,0 4 1-16,-1 8 0 0,1-1-1 15,6 8 2-15,-7 3-1 0,1 7 2 0,0 1 0 16,-1 11 2-16,-6-1 0 0,-6 5 1 16,-1 2-1-16,-6 2 1 0,-6-1-1 0,-8 0 1 15,-5 3 0-15,-7 1-1 0,-7 0-2 16,-13-1 2-16,1 1-1 0,-14-4-1 0,7 0 0 16,-7-4-2-16,-6-4 1 0,14-6-3 15,-2-1 0-15,7-10-3 0,1-1 1 0,13-11-3 16,-1 0-1-16,13-10-1 0,1-5-1 15,12-6 0-15,7-4-1 0,14-4 1 16,-2-4 1-16,8-4 1 0,13 5 2 0,-1-4 0 16,1-1 2-16,13 1 0 0,-1 4 2 0,7-1 1 15,0 0-1-15,0 1-1 0,13 3 1 16,0 0 0-16,0 4 0 0,1-1-1 0,-1 4 0 16,0 4 1-16,0 0-1 0,-6 0 0 15,-8 0-1-15,-4 8 0 0,-2-5-1 16,-13 5 0-16,2-1-4 0,-15 0 2 0,0 1 0 15,-6 3 1-15,-7 0-1 0,-6 3 3 0,-12 5 2 16,-8-5-1-16,-5 5 1 0,-9 3 1 16,2 0-1-16,-13 0 1 0,6 0 0 0,-1-1 1 15,1 1-1-15,7 0-1 0,-1-3-1 16,7 3-2-16,0-4 1 0,13 1-3 16,-1-1-1-16,2 0 0 0,6 1 2 0,6-5 0 15,6 5 2-15,6-8 1 0,2 3 1 0,12-3-1 16,0-3 1-16,13-5-1 0,-6 5 0 15,6-8-1-15,-1 0 1 0,9 0 1 0,-9 0 0 16,-5-4 0-16,7 0 1 0,-15 1 1 16,1 3 6-16,0 0 9 0,-6 0 8 15,-7 3 3-15,0 1 3 0,-6 3 1 0,-1 1-7 16,-12 6-7-16,-1 1-9 0,-6 7-3 0,0 4-4 16,-7-1 0-16,0 4-1 0,1 1 1 15,0-1 0-15,6 1-2 0,-1-1-1 16,2-3-2-16,5-1-2 0,7-3-1 0,-7 0-1 15,14-4 2-15,0 1 3 0,5-5-1 16,8-6 2-16,0-1-5 0,13-11-2 0,-1 1-2 16,7-8-2-16,0-4 0 0,1-3 1 0,-2-4 3 15,7-7 1-15,-5-1 1 0,-7-3 1 16,6 0 2-16,-7 1-3 0,1 3 2 0,-7-5 3 16,0 9 0-16,0 2 1 0,-13 1 4 15,7 8 2-15,-14 3 2 0,7 4 0 0,-7 3-1 16,1 4-1-16,-7 7-2 0,0 4-3 15,-7 8 1-15,1 6 0 0,6 1-1 0,-7 11 1 16,1 0 1-16,0 6 1 0,-2 1-1 16,2 7 1-16,6 1 0 0,-6 2 1 0,0-2-1 15,-1-1 1-15,0 1 0 0,1-1-3 16,-1-7-2-16,1 0 0 0,-1-4-3 0,7 1-9 16,-7-8-4-16,1-1-2 0,0-6-5 15,0 0-9-15,-2-4-4 0,-4 1-1 16,-8-9 0-16,7 0 0 0,-7-3 2 0,8 0 8 15,-2-6 6-15,1-6 4 0,1 1 2 0,5-4 2 16,0 0 2-16,7-3 2 0,0 0 1 16,7 3 1-16,0 1 1 0,-1-1 0 0,7 1 2 15,0 2 1-15,0 1 3 0,13 4 1 16,-6 0 1-16,13-1 0 0,-1 1-1 16,7 3-1-16,0 1 0 0,-1-1 0 0,9 4 3 15,5-4 0-15,-7 4-1 0,1-3 0 0,-7 3 1 16,0 0-2-16,-7 0-1 0,-5 0 2 15,-15 0 2-15,2 3 1 0,-21 1-1 0,0 0 2 16,-18 7 3-16,-1-4 2 0,-7 4 1 16,-7 3 0-16,2 2 1 0,-1-5 3 0,0 3-4 15,-1 1-2-15,8-4-2 0,5 0-2 16,9-4-1-16,-2 0-2 0,13 1-1 0,7-5-1 16,0 1-1-16,13-1 0 0,7-6-1 15,0-1-1-15,12 1-2 0,7-8 0 16,6 0 0-16,8 0 0 0,-7-8 1 0,12 5 0 15,-6-4 2-15,-6-1 2 0,-1 1-1 0,-6 3 9 16,-6 0 12-16,-7 4 13 0,0 4 8 16,-13 0 5-16,0-1 1 0,1 1-5 0,-14 7-10 15,0-3-8-15,0 6-7 0,-8-3-2 16,2 4-1-16,6 3-3 0,-6-3-3 16,-1 3-2-16,0 0-4 0,1 1-4 0,6-5-4 15,-7 8-5-15,7-7-9 0,0 3-11 0,0 1-8 16,0-5-1-16,0 1 0 0,7 0-5 15,-1-4-1-15,1-4 2 0,6-3 4 0,7-4 1 16,-8 0 2-16,8-8 10 0,-1-3 9 16,-5 1 7-16,5-9 4 0,1 1 0 15,0-4-1-15,-1 0 1 0,-6 0 3 0,6 0 1 16,1 0 1-16,-6 4 5 0,-2 0 13 0,1 2 13 16,0 6 8-16,-6 2 2 0,-1 5 3 15,0 3-3-15,2 0-10 0,-8 7-12 16,0 0-8-16,0 8-4 0,0 7-3 0,0 4 2 15,-8-1 0-15,2 12 1 0,0 4-2 16,-7 2 3-16,6 9-1 0,-6 2-1 0,1 2 1 16,-2 2-2-16,-6-3 3 0,1 4-3 0,-1-4 3 15,1 0-1-15,-1-4-2 0,1-3 2 16,0-4-2-16,-1-4 0 0,7-4-1 16,-1-2-1-16,8-9-1 0,0 1-2 0,0-5-2 15,-2-6 0-15,8-4-4 0,8-4 0 0,-2-6 0 16,0-1 0-16,0-7 1 0,8-1-1 15,-8-3 0-15,7 0 1 0,1 0 1 0,-2-3 1 16,1 3-1-16,0-1 1 0,0 5 1 16,7 0 1-16,-7 3-1 0,0 4 3 15,0 0 0-15,0 8 1 0,0-1-1 0,7 0 1 16,-8 8 1-16,8 0-2 0,-7-1 0 0,7 5 0 16,-1 3 3-16,-6 0 1 0,6 3-1 15,-5 1 2-15,-2-1 0 0,-4 5 0 16,-2-1 0-16,-6 1 0 0,0-1 1 0,-6 4-3 15,-8-4 1-15,2 4-1 0,-8-3-1 16,0-1 0-16,7-3-1 0,-7-1 0 0,1-3 1 16,6 0-2-16,0-4 0 0,7 1-2 15,6-5-1-15,0-6-3 0,6 0-7 0,7-9-4 16,0 1-3-16,14-4-3 0,-2-3 0 16,7-3 1-16,8 3 7 0,-7-5 6 0,5 1 2 15,1 0 3-15,1 0 0 0,-7 4 1 16,-1-1 1-16,1 4 0 0,-7 1 1 15,0-1 1-15,-7 4 2 0,-6 0 2 0,6 0 3 0,-12 4 0 16,6 3 0-16,-6-3 1 0,-7 7 0 16,0-4-3-16,-13 8-1 0,-1 0-2 15,2 3-2-15,-8 4 0 0,-6 0 1 0,-1 4 0 16,9 3 0-16,-9-4 1 0,15 1 0 16,-8 0 0-16,14-4-2 0,-2 4 0 0,8-4-2 15,8-4-1-15,-2 0 0 0,6-3 1 16,8-1 1-16,0-3 0 0,5 0 0 0,2-7 1 15,-1 0-2-15,6 0 1 0,1-4-1 16,-7-4-1-16,0 0 1 0,0 1-1 0,1-4 2 16,-8-5 1-16,-6 5 1 0,0 0 3 0,-7 3 0 15,1 0 1-15,-14 4-1 0,1 1 1 16,-7 6 0-16,-13 4-1 0,6 4 3 16,-6 6-1-16,1 1 0 0,-2 4 0 0,8 0-3 15,-1 3-1-15,7 0 0 0,0-3-1 16,6 4-1-16,7-5-1 0,7 1 1 0,0-4 0 15,12-4-1-15,1 0-1 0,-1 1 1 0,8-8 1 16,5 0-3-16,1-8-1 0,-1 1 1 16,1-4-1-16,-1-4-3 0,7 1 2 15,-13-4 0-15,0-1 2 0,1-3 1 0,-8 4 1 16,-6-4 0-16,0 3 4 0,0 1-1 16,-6-1 0-16,-7 5 1 0,6 3-1 0,-6 0 1 15,0 4-1-15,0 3-2 0,-6 4 2 16,6 0-2-16,0 8-1 0,-7-1 1 0,14 4-1 15,-7 0 2-15,6 7-1 0,-6 1 0 16,6 2 2-16,1 1 0 0,0 4 0 0,-7-1-1 16,6 2 2-16,-12 2 0 0,6 0 0 15,-7 0 2-15,-6 0 0 0,0 1-2 0,0-1 2 16,0-3 0-16,-7-1-1 0,0 1-1 16,1-4-1-16,6-3-1 0,-6-1 2 0,5-4-3 15,2-3-1-15,5 0 0 0,0-3-1 16,7-8-1-16,0 0-2 0,7-8 0 0,6-3 2 15,7-4 1-15,-1 1 0 0,7-5 2 16,0-3 0-16,13 4-1 0,-6-4-2 16,6-3-1-16,6 3 2 0,-6 0-1 0,1 1 1 15,5-2 0-15,-6-3 1 0,7 4 1 16,-7 0-1-16,0 0 0 0,1 1 1 0,-8 2 3 16,1 1 9-16,-7-1 6 0,-1 1 3 15,-5 3 1-15,-7 1 4 0,0-4-4 0,0 7-7 16,-6-5-8-16,-7 6-1 0,0 2-4 15,0 1-1-15,-7 0 1 0,0 7 0 0,-5 0-1 16,5 0 0-16,-12 7 1 0,5 0 0 16,-5 4-1-16,5 4-1 0,-4 0 1 0,4 3-1 15,1 4 2-15,1-4 0 0,-2 4-1 0,8 0 0 16,0 1 0-16,6-2 1 0,6 1 0 16,0-3-3-16,8-1 0 0,-2-4-3 15,1 1-2-15,7-4-12 0,0-4-20 0,-1 2-22 16,1-3-27-16,-1-2-32 0,0 0-30 15,1 0-32-15,-7-4-6 0,0 0 13 0</inkml:trace>
  <inkml:trace contextRef="#ctx0" brushRef="#br0" timeOffset="-69947.79">14836 938 34 0,'0'-4'113'0,"0"0"-14"0,0 4-24 0,0-3-26 15,0-1-22-15,0 4-12 0,0 0-14 16,0 0-22-16,0 0-40 0,0 0-39 0,-6 4-19 15</inkml:trace>
  <inkml:trace contextRef="#ctx0" brushRef="#br0" timeOffset="-69391.18">10928 1583 65 0,'-20'6'189'0,"1"-1"-13"0,6-2-17 0,0-3-12 15,7 4-15-15,-8-1-12 0,8-3-8 16,0 0-2-16,6 4 3 0,-8-4 1 0,8 0-8 16,0 0-14-16,8-4-16 0,-2 1-16 15,7-1-16-15,6-4-10 0,1 2 0 16,19-6 8-16,6 5 14 0,20-4 12 0,8 0 11 15,24-4 4-15,14-3 0 0,19 3-11 16,13-6-9-16,20-1-11 0,20-4-15 16,18 0-14-16,2-3-7 0,-8 3-1 0,0 1-4 15,-19 2-4-15,-6-2-1 0,-8 3 0 0,-12 4 1 16,-7-1-5-16,-20 1-2 0,-11 0 0 16,-15 4 1-16,-12-2 4 0,-14 2 1 15,-18 3 3-15,-1 0 2 0,-19 0-2 0,-7-4-1 16,-7 8-1-16,1-5-1 0,-14 2-4 15,0 2-2-15,-6 1-6 0,7 0-21 0,-7 0-38 16,0-1-59-16,-7 5-71 0,1 0-68 0,0-2-90 16,-8 5-53-16,-11 5-3 0,-1-2 37 15,-7-3 60-15</inkml:trace>
  <inkml:trace contextRef="#ctx0" brushRef="#br0" timeOffset="-60894.92">22820 2055 19 0,'0'0'86'0,"0"0"-5"0,0 4-8 15,0-4-16-15,0 0-10 0,0 0-12 0,0 0-14 16,0 0-8-16,7 0-6 0,-7 0 0 15,0 0 0-15,0 0 1 0,6 0 3 16,-6 0 2-16,0 0 5 0,0 0 4 0,0 0 4 16,0 0 3-16,7 0 2 0,-7 3 2 15,0-3 2-15,7 0 0 0,-1 0 0 16,0 3 1-16,1-3-1 0,0 0-1 0,5 0-5 16,2 0-3-16,-1 0-6 0,7 0-4 0,5 0-3 15,1 0-4-15,0 0-2 0,7 0 0 16,-1-3 1-16,1 3 0 0,-1 0 1 15,8 0 0-15,-8 0 3 0,7 0 0 16,6 0 3-16,-5 0-4 0,-1 0 2 0,6 0-1 16,8 0-2-16,-7 0 0 0,5 0-3 15,1 0 0-15,1 0-2 0,6 0-1 16,-8 3-2-16,8-3-1 0,-7 0-1 0,7 0 1 16,0 5-1-16,-8-5 1 0,8 3 2 15,-7-3 0-15,1 4 1 0,-2-4-1 0,1 4 1 16,1-4 0-16,-8 3-1 15,7 1 0-15,1-4 0 0,-2 4 0 0,1-1 0 0,7 1-1 16,0-4-2-16,0 3 1 0,-1 1 1 16,7 0 2-16,-6-1-1 0,6 1 1 15,0 0-3-15,0 3 2 0,0-3 0 0,0-1-3 16,-6 4 0-16,0-3 0 0,6 0 3 16,-7 0 0-16,1 2-2 0,0-1 3 0,-1-1 2 15,1-1 2-15,0 1-1 0,-1 0 0 16,0-1 0-16,7 1 0 0,1 0-1 15,-1-1-2-15,0 1-2 0,0 0 1 0,0-1-1 16,-6-3 1-16,6 4 0 0,-6 0 0 16,-1-1 0-16,1-3 0 0,0 4 1 15,0-1-2-15,-8 1 2 0,1-4-1 0,1 4 4 16,-8-1 0-16,7-3 7 0,1 4 4 16,-2-4 3-16,8 4 3 0,-7-4-3 0,7 3 0 15,0 1-7-15,6 0-4 0,0-4-5 16,0 3-2-16,0 1 0 0,0 0-1 0,6-1-1 15,-12 1 2-15,7 0-1 0,-8-1 1 16,-6 1-1-16,7 0 2 0,-7-1 3 0,0 1 3 16,-6-1 3-16,6 2 0 0,-7-2 2 15,1-3-3-15,-1 3-1 0,0 2-1 16,2-2-3-16,-2-3-1 0,1 4-1 0,-1 0 0 16,1-1-1-16,-1 1 0 0,1-1-2 15,7 1 1-15,-8 0-1 0,7-1 0 0,0 1 0 16,6 0-1-16,-5-1 1 0,-1 1-2 15,0 3 1-15,0-3-1 0,-6 0 2 0,5 3-1 16,2-3 2-16,-1-1 1 0,-7 5 0 0,2-5 2 16,-2 1 2-16,1-1 1 0,-1 1 1 15,-6 0 0-15,7-4 3 0,-7 3-1 16,-1 1-2-16,2 0 1 0,-1-4-2 0,6 3-1 16,-5 1 0-16,-1 0-1 0,0-4 1 15,7 3 2-15,-8 1 3 0,1-4 4 0,-6 5 1 16,7-5 0-16,-2 3 1 0,1-3-4 0,0 3-4 15,1-3-4-15,-8 4-3 0,7 0-1 16,0 0-2-16,0-1-2 0,-7-3 1 16,8 4 0-16,-1-1 0 0,0 4-2 0,0-3 0 15,7 0 1-15,-8 0 1 0,8 3-1 16,-7 0 1-16,0-3 1 0,7 3-1 0,-7-3 3 16,0 3 0-16,1-3 1 0,-8-1 2 0,7 5 1 15,-7-5 3-15,1 1-1 0,-1 3 4 16,1-3 0-16,-7 0 0 0,7-1-2 15,-7 1 0-15,0-1-2 0,0 1-2 0,0 0 0 16,0 0 0-16,0 0 0 0,0 0-1 16,0-1 0-16,-7 1 1 0,7-1-1 0,-6 1 1 15,7 0-1-15,-9-4 1 0,2 3 2 16,0-3 0-16,6 4-1 0,-7-4 1 0,-5 0-1 16,5 4 2-16,-6-4 2 0,0 0 3 15,1 0 4-15,-8 0 6 0,0 0 7 0,1 0 3 16,-1 0 1-16,-6 0 0 0,7-4-3 15,-7 4-5-15,0 0-6 0,6 0-7 0,-6-4-6 16,0 4-3-16,0 0-3 0,0 0-1 0,0 0-2 16,0 0 0-16,0 0 0 0,0 0 0 15,0 0 0-15,0-3-1 0,0 3 1 16,0 0 1-16,0 0 0 0,0 0-1 0,0 0 1 16,0 0 0-16,0 0-2 0,0 0 1 0,-6 0 0 15,6 0 0-15,0-4 0 0,0 4 1 16,-7 0 2-16,7 0-2 0,0-4-3 15,0 4-10-15,-6 0-27 0,6 0-40 0,-7 0-43 16,7 0-48-16,-6 0-47 0,-8 0-57 16,-5 0-65-16,0 0-9 0,-8 0 15 0,-11-7 36 15</inkml:trace>
  <inkml:trace contextRef="#ctx0" brushRef="#br0" timeOffset="-58547.64">24722 978 16 0,'0'0'47'0,"-6"0"-9"0,6 0-10 0,0 0-9 16,0 0-6-16,0 0-6 0,0 0 5 0,0 0 10 16,0 3 7-16,-7 1 6 0,7 3 4 15,-13 1 4-15,7-1-6 0,-1 1-12 0,0-1-8 16,-5 4-4-16,5-4-4 0,-6 4 2 16,6 0 2-16,-5 0 1 0,5 0 4 15,-6 0 3-15,7 1 2 0,-2-2 0 0,-4 5 0 16,12-1 0-16,-13 4 2 0,13-2 0 15,-7 1 0-15,1 2 3 0,6-1-2 0,-7 1 0 16,7 2-2-16,-6-3-2 0,6 5 1 16,0-1-2-16,0 0-1 0,-6 3 0 15,6 1-1-15,-8 0-3 0,2 3-2 16,6-3-2-16,-6 3-3 0,6 0 0 0,-7 0-2 16,1 1 0-16,6-1 0 0,-7 1 4 0,1-1 1 15,6 0 5-15,-7 4 2 0,7-3 2 16,0-1-1-16,-6 4-2 0,6 0-1 15,-6-4-5-15,6 8-2 0,-8-4-3 0,2 4 0 16,0-5-2-16,-1 9-1 0,0-5 0 16,1 5 0-16,0 3 1 0,-1-4-1 0,1 8 1 15,-1-5 1-15,0 5 1 0,1-1-1 16,0 1-2-16,-1 3 0 0,0-3 1 16,1 3-2-16,0 1 0 0,-1 3-2 0,0-8 1 15,1 5-2-15,-1-1 0 0,1-4 0 16,0 1 2-16,-2 0 1 0,2 3-1 0,0-4-1 15,0 5 3-15,6-1-1 0,-7 4 1 16,0 0-2-16,1 0 3 0,-1 8 1 16,1-5-2-16,0 5 1 0,-8-1-3 0,8 3 3 15,0-2-4-15,-2 3 0 0,2 0 0 16,0-1-1-16,-1-5 0 0,1 1-1 16,-1-2 1-16,7-4 0 0,-7 0 2 0,7-5-1 15,-6 6 1-15,0-5-1 0,6-3 0 16,0 3 1-16,-7 1 0 0,7-1 0 15,0-3 2-15,-7 6-1 0,7-2-1 0,0 0 0 16,0-1-2-16,0 0-1 0,0 0-2 16,-6 4 1-16,6-4 1 0,0 4-1 15,-6-3 1-15,6-1 1 0,0 0 2 16,-7-3 2-16,7-1-2 0,0 1-1 0,-7-4-1 16,7 0 0-16,0 0-1 0,0-4-1 15,0 4 0-15,0-3 0 0,0 3 2 16,0 3 1-16,0-3 0 0,0 3 1 0,0 1 0 15,0 0 3-15,0-3-1 0,-6 2-1 16,6 0-1-16,0 0-1 0,-7 1 1 16,1 0-2-16,6 3 0 0,-6-3 1 15,-2-1-1-15,8 4 1 0,-6 1-1 0,0-4 0 16,0 4 0-16,-1-5 0 0,7 4 0 16,-7-3-2-16,1-1 0 0,6 5 1 15,-7-1 0-15,1-4 1 0,0 5 0 16,6-5 1-16,-8 1-1 0,-4 3 2 0,6-3-2 15,-8-1 0-15,1 1 0 0,0 0 1 16,0-1-1-16,-7-3-1 0,8 4 0 16,-8-1 1-16,1-2 0 0,5-1 0 0,-5-4 1 15,6 0 1-15,-6 0-1 0,5 1 0 16,-6-1-1-16,1-3 0 0,6-2-2 16,-6 3-3-16,5-2 1 0,-5 1-2 15,6-4 1-15,0 4 1 0,-7-1 1 0,8-3 0 16,-2 1 3-16,1 2 2 0,1-3-1 15,-2 0 0-15,2-4 1 0,-2 1 1 16,8 2-2-16,-7-6-1 0,6 4 0 0,-6-5 0 16,7 5 1-16,0-5-2 0,-8 1-2 15,8-1 0-15,-1 1-2 0,1-1 1 16,-1 1 0-16,1 0 2 0,-1-1 0 16,1 1 1-16,6 0 1 0,-6 0-1 0,-2-1 1 15,2 4-1-15,0-3 1 0,-1 3-1 16,0-2 0-16,1 1 1 0,0-3 0 15,-1 5-1-15,1-4-2 0,-1 3-2 16,-6-3-1-16,7 0-1 0,-1 3-1 0,0-3-2 16,1-1 1-16,-7 5 2 0,6-5 1 15,1 4 3-15,-1 1 2 0,-5-1 2 16,4-3 1-16,2 3-1 0,0 0 0 16,0 0 0-16,6-3-1 0,-7-1-1 0,7-2-1 15,-7-5 2-15,7 0 2 0,0-7 2 16,-6 0-6-16,6-7-22 0,-7 0-34 15,1-8-79-15,0-3-67 0,-2-12-37 16,8-3-14-16,-6-6 13 0</inkml:trace>
  <inkml:trace contextRef="#ctx0" brushRef="#br0" timeOffset="-56464.79">25972 1436 35 0,'0'-4'41'0,"0"0"-10"16,0-3 2-16,0 3 2 0,0 1 1 16,0-1-1-16,8 1-1 0,-8-1-3 0,0 0-6 15,0 0-1-15,0 4 2 0,0-3 3 16,0 3 3-16,0-4-1 0,0 4 1 0,0-4-3 16,0 4-1-16,0-3 1 0,0 3-2 15,0-4 1-15,0 1-4 0,0 3-4 0,0-4 0 16,0 4-1-16,6-4 1 0,-6 4 1 15,0-3 5-15,0 3 5 0,0-4-2 16,0 4-2-16,0 0-4 0,0 0-3 0,0-4-7 16,0 4-7-16,0 0-3 0,0 0-2 15,0 0-2-15,0 0 0 0,0 0 1 16,0 0 0-16,0 0-1 0,-6 0-1 16,6 0 2-16,0 0 0 0,0 0 0 0,0 0 0 15,0 0 1-15,0 0 0 0,0 0 0 16,0 0 0-16,0 0 2 0,0 0 0 15,0 0 1-15,6-3-2 0,-6-2-1 0,0 5-1 16,0-3-1-16,0 0 1 0,0-1-1 0,6 0 2 16,-6-3 0-16,0 3 2 15,0 1 1-15,6-1 0 0,-6 1 2 0,0-1 4 16,0 0 5-16,0-4 6 0,7 4 2 0,-7 1 3 16,0-1 2-16,0 1-2 0,0-1-7 15,0 0-6-15,7 1-4 0,-7-1-3 16,0 0-2-16,0 1-3 0,0 3 0 0,0-3-1 15,0 3-2-15,0 0-1 0,0 3 0 16,0 0 2-16,0 5 0 0,0 3 1 16,-7 3 1-16,7 2 2 0,-7 2-1 0,7 4 0 15,-6 0-1-15,6 3 1 0,-6 1 0 16,0 3 0-16,-2 1 0 0,8 6 1 0,-6-3-1 16,0 3-1-16,6 5 2 0,-7 3 0 15,7-4-3-15,-7 8 2 0,7-4 0 16,0 3 1-16,7 1-2 0,-7 3 0 15,0 0 0-15,7 5 1 0,-7-5 2 0,6 4 1 16,-6 3-1-16,0 1 2 0,0 0 0 16,-6-1 0-16,6 5-2 0,-7 2-2 0,0 6-1 15,-6-2 0-15,7 1 0 0,-7-1 0 16,0 3 2-16,-7 2-1 0,7-1 1 16,-6-3 0-16,0 4 3 0,5-1-1 0,1-3-1 15,-6 3 1-15,6-3 0 0,-1-1-1 16,8 3-1-16,-7-1-1 0,0-1-2 15,7 3 0-15,-7-3 0 0,6 3 0 0,0 0 0 16,-5 0-1-16,5 1 1 0,0-1 1 0,-5 4 0 16,5-1 5-16,1 2-1 0,-1 2 0 15,-6 0 1-15,7-3 0 0,-2 1 0 16,-4 2-5-16,5-3-1 0,-6-3 0 16,7-5 0-16,-1 0-1 0,-5-2 0 0,4-5 1 15,2-4 1-15,0-3 0 0,6 1 1 16,-7-2 1-16,1-2-1 0,6-1-1 15,-7 4 2-15,1-4-1 0,6 0 1 0,-7 4-1 16,1-1 1-16,-1 2 1 0,0-1-2 16,1 0-2-16,0 0 1 0,-1 3 1 15,-6 1-1-15,0 0 0 0,7 0 1 0,-8-5 3 16,2 4 1-16,-2-2 0 0,8-5-1 16,-7 4 1-16,0-7-1 0,6 3-1 15,-5-6-1-15,4 2-1 0,-4-3 1 16,-1-1 1-16,6 2-1 15,-6-1 0-15,1-1-1 0,-2 5 2 0,2-4-1 0,-2 0 1 16,-5 0-1-16,5 4 1 0,-4-1-2 16,-2 5 0-16,0-5 0 0,1 4-2 15,-1 1 2-15,0 0-2 0,7-1 1 0,-7 0-1 16,8-3 0-16,-8-1 0 0,7-3-2 16,0 0 1-16,0-4 0 0,1 1 0 15,-2-5 1-15,1-3 0 0,7 3 2 0,-8-2 1 16,8-1-3-16,0 0 2 0,6-1 1 15,-7 2-1-15,0-1 0 0,7-1 1 16,0 2 3-16,-6-1-1 0,6-4-2 16,0 4-1-16,-6-4-2 0,6 0 2 0,0-3-2 15,-7 3-2-15,7 1 2 0,-7-1 2 16,7 0 2-16,-6 1-2 0,6 6 1 16,-7-3 0-16,7 4 0 0,-6 4 1 15,6-2-3-15,-6 2-1 0,6-1 2 16,-7 0-1-16,7 1 1 0,-7-5-2 0,7 1 0 15,-6 0 1-15,6-1-1 0,-6-6 0 16,6-2-1-16,-8 2-1 0,8-4 1 16,0-4 0-16,-6-4 1 0,6 4-1 0,0-8 0 15,0 2-3-15,0-1 0 0,0-5-2 16,0 1-8-16,0-4-30 0,0-3-60 16,0-4-101-16,-13-4-53 0,7-7-27 0,-7-15-7 15,0-14 22-15</inkml:trace>
  <inkml:trace contextRef="#ctx0" brushRef="#br0" timeOffset="-54711.97">27698 1395 21 0,'0'-7'28'16,"0"0"-7"-16,0 0-3 0,0 3-4 0,0-3-1 15,0-1 2-15,0 0 3 0,0 2 6 16,7 2 5-16,-7-3 4 0,0-1 1 16,7 1 8-16,-7 0 5 0,0-1 1 15,0 0 2-15,0 1 5 0,6 4 2 0,-6-5-8 16,0 5-11-16,0-1-10 0,-6 4-8 15,6 0-8-15,-7 4-6 0,0-1-4 0,-5 8 3 16,-1-4-1-16,-1 9 1 0,2-2 1 16,-2 5 2-16,8-1 3 0,-14 0-1 0,14 4-1 15,-7 0-2-15,-1-1 0 0,-5 6-1 16,6-5 1-16,0 7 3 0,0 0 6 16,-6 5 5-16,5-2 2 0,-5 9 1 15,6-1 1-15,-6 4 0 0,5 4-4 0,-5-1-2 16,-1 5 1-16,8-1 0 0,-8 7-4 15,7 1-1-15,-7 3 1 0,0 4 1 0,8 4 1 16,-2 3 0-16,2 0-1 0,-1 4-1 16,-1 0-3-16,2 3-1 0,6 1-5 0,-8-4-1 15,8 0-1-15,-8 0-1 0,1-3 0 16,7-1-1-16,-7 1-1 0,0-2 3 16,0 2-1-16,0-1 0 0,-6 0 1 0,5 4-1 15,2 0 1-15,-2 3 0 0,1 1-1 16,0 3 0-16,-6 4 0 0,5-7-1 15,2 4-1-15,-8-1 0 0,7-4 1 0,-7 4 1 16,1-3 0-16,6-1 2 0,0 2 0 16,-7-6-2-16,8 1 0 0,-2 0-2 15,1-4 0-15,0-3-1 0,0-1 0 0,1 1-1 16,-2-4 0-16,1 0 0 0,0-4 0 16,0 0 0-16,0-3 0 0,0 3 2 15,0 0 3-15,-6-3-2 0,6 3 2 0,-7 0 0 16,6 1-1-16,2 3-1 0,-8-4 0 15,7 4 0-15,1 0 0 0,-8-4 3 16,7 5 1-16,0-2 2 0,0-2 1 16,6-1 0-16,-6-4 1 0,7 5 1 0,-8-8 2 15,8 0 6-15,-7 0 7 0,7-1 3 16,-8 1 2-16,2 0 0 0,4 1 1 16,-4 2-6-16,-1 1-8 0,0-1-4 15,0 1-3-15,-1 0-3 0,-4-1-3 0,4 0-4 16,1 1 0-16,1-4 0 0,-2 0-1 15,2 0 1-15,-2-3-1 0,1-5 1 16,-7 1 0-16,8-4-1 0,-2 0 0 16,2-8 2-16,5 4-3 0,-13-3 3 0,8 0-1 15,-2 0 0-15,2-1-1 0,-2 4-1 16,1-3 0-16,-7 3-3 0,8-3 2 0,-2 4 1 16,2-5 0-16,-1 4 0 0,-1-3 2 15,2-4 2-15,-2 4-4 0,2-5 1 16,5-2-1-16,-6-1 0 0,6 1 0 15,-5-5 1-15,5 4 5 0,0 0 3 16,1-3 5-16,0 4 5 0,-1-1 0 0,7 0 0 16,-7 0-2-16,7 4-3 0,0-3-6 15,0 2-1-15,0 2-3 0,0-5 3 0,7 1 11 16,-7-1 14-16,0-1 14 16,7-2 15-16,-7 0 16 0,0-4 4 15,6 1-5-15,-6-2-5 0,0 5-9 0,6-4-14 16,-6 0-13-16,0 0-9 0,7-1-5 15,-7 2-10-15,7-5-4 0,-1 0-3 0,-6-3-1 16,6 0 0-16,-6-1-1 0,0-3 2 16,0-4 4-16,0 1 7 0,0-5 2 15,0 2-1-15,0-5-11 0,0-5-25 16,-6-2-40-16,6 0-46 0,-6 0-46 0,-1-4-56 16,7 0-48-16,0-4-58 0,0 4-44 15,0-7-1-15,7-1 23 0,5-7 44 0</inkml:trace>
  <inkml:trace contextRef="#ctx0" brushRef="#br0" timeOffset="-52917.24">29535 1355 60 0,'0'-8'72'0,"-6"5"-11"0,6-4-4 0,0 3-5 16,0 1-5-16,0-1-13 0,0 0-13 15,-6 4-9-15,6 4-7 0,-8-4-2 0,-4 7-1 16,5 1 2-16,-6-2 3 0,-6 6 4 15,5-1 5-15,2 0 4 0,-2 0 4 0,1 0 0 16,1 0 3-16,4 0 2 0,-4 0 2 16,-1 4 2-16,6-4 1 0,1 3 2 0,-7 1 2 15,-1 3-4-15,8 0 1 0,-6 4 0 16,-2 4 3-16,1 3-1 0,0 1 0 16,-6 3-1-16,-1 3-5 0,0 1-4 0,-5 0-6 15,-1 3-6-15,6 0-4 0,-6 1-3 16,-1-1-1-16,2 4 1 0,5 0 0 0,-6 0 4 15,6 3 4-15,-5 1 2 0,5 0 0 16,0-1 2-16,7 0-1 0,-6-2-3 0,6 2-5 16,-7 2-2-16,7-2-1 0,0 1-1 0,-6 3-2 15,5 0 1-15,2 4 1 0,-2 3 2 16,2 1-3-16,-1-1 0 0,-1 1 0 0,-5 0-2 16,6 3 1-16,0 0-2 0,0 1 2 15,0 2 1-15,-1-2 0 0,8 6 2 16,0-3 1-16,-7 0-1 0,6 0 1 0,1 4-2 15,-1-4-1-15,1-4-1 0,0 4-2 0,-2 0 0 16,8-4-2-16,-6 1 0 0,6-1 1 16,-6 0 0-16,6-3-1 0,0 3-1 0,0-3 1 15,-6 3 0-15,6 0 2 0,-7 0 2 16,7 4 0-16,-7 0-1 0,-6 0 0 16,7 0 2-16,-8 4-2 0,2 0-1 0,-8-1 0 15,7 4 1-15,0-7-2 0,0 4-1 16,-7-7 1-16,14-1-1 0,-7-4-1 15,0 0 1-15,6-2-1 0,-5-5 1 16,4 4 0-16,8-4-1 0,-6 0 2 0,0 1-2 16,6-1 2-16,-6 0 0 0,-1 1 2 15,0 2-1-15,-6-1 1 0,0 0-1 0,0 3-2 16,1-1-1-16,-8 3-2 0,0-3 1 16,1 4-1-16,-1-4 1 0,0-4 0 15,7 4 0-15,-6-7 2 0,6-1 0 16,-7 1 1-16,7-4 0 0,1 0-2 15,-2-4 2-15,2 5-1 0,4-6 0 0,-4 2 1 16,-1-1 2-16,-1 0 1 0,2 1 0 16,-2-1 3-16,2 4 3 0,-8-4 1 0,7 4 1 15,-13 4 1-15,6-5 4 0,1 5 2 16,-7 4 1-16,6-1-1 0,-6-4 3 16,7 5 3-16,-1-5-2 0,0 1-4 15,1 0-1-15,-1-5-1 0,8 2-4 0,-2-5-2 16,2 0-3-16,-1-2 0 0,-1-3-2 15,2 2 3-15,-2-4-1 0,2 0 1 16,-2 0 1-16,-5 0 3 0,5 3 1 16,2-3 0-16,-8 4 1 0,7-4 1 0,-7 4-1 15,8-1-1-15,-8-2 1 0,7 2 0 16,0-3 1-16,0 0 1 0,-1 0 3 16,2-4-1-16,6 1 1 0,-8-1-2 0,8-4-2 15,-1 1-1-15,1 0-3 0,0-1 1 16,-2-3-2-16,2 4 1 0,0 1 1 15,0 1-1-15,-1-3 9 0,7 1 6 16,-7 4 3-16,1-1 3 0,6-3 1 0,-7 3 7 16,7-3-5-16,-6 0-4 0,-1 2 1 15,7-5 0-15,0 2 1 0,0 1 2 16,-7-1 3-16,7-2-2 0,0 2 0 16,0-3-2-16,0 0-7 0,-6 0-9 0,6 0-8 15,0 0-3-15,0 0-5 0,0 3 0 16,0-2 0-16,0 2-3 0,0 1 2 15,0-1-1-15,0 1 1 0,0-1-1 16,0-2 0-16,6 2 3 0,-6-6-3 0,0-1-1 16,0-3-1-16,0-1 0 0,0 1 0 15,0-3-2-15,7-2 2 0,-7-2 0 16,0-1 1-16,0 0 0 0,0 0-1 0,0 1 0 16,0-5 4-16,0 0 0 0,7 2 3 15,-7-2 2-15,0-3 0 0,0 4-2 16,0-4-22-16,0 0-73 0,0-4-99 15,6-4-133-15,-12 2-117 0,6-13-59 0,-7-7-13 16,-6-10 52-16,-7-19 88 0</inkml:trace>
  <inkml:trace contextRef="#ctx0" brushRef="#br0" timeOffset="-50613.78">23374 1476 39 0,'0'0'32'0,"6"0"-10"0,-6-3-5 15,0 3-4-15,0 0-4 0,0 0-2 0,7 0-3 16,-7 0-1-16,0 0-2 0,0-4-2 16,0 4 1-16,0 0 0 0,0 0-1 0,0 0 1 15,0 0-1-15,0 0 0 0,0 0 1 16,0 0-1-16,0 0 0 15,0 0 0-15,0 0 1 0,0 0 0 0,0 0-1 0,0 0 1 16,0 0 0-16,-7 0 1 0,7 0-1 16,0 0 4-16,0 0 2 0,0 0 2 0,-6 0 6 15,6 0 3-15,0 0 3 0,0 0 0 16,0 0-1-16,0 0-3 0,0 0-4 16,0 0-5-16,0 0-3 0,0 0-2 0,0 0-1 15,0 0 0-15,0 0-2 0,0-4 2 16,0 4 3-16,0 0 5 0,0-3 2 15,0 3 3-15,0 0 1 0,0-4 0 0,0 4-2 16,0 0-3-16,0 0-3 0,0-4-3 16,0 4-1-16,0 0-3 0,0 0 0 0,0-3-3 15,0 3 0-15,0 0-2 0,-6 0-2 16,6 3-25-16,-7-3-41 0,0 4-28 16,1-4-17-16</inkml:trace>
  <inkml:trace contextRef="#ctx0" brushRef="#br0" timeOffset="-49712.74">23192 1516 29 0,'6'-3'89'0,"0"-1"-5"0,1 0-1 16,0 1 1-16,-1-5 1 0,0 8-4 15,-6-3-9-15,8-1-13 0,-8 1-12 16,0 3-15-16,0-4-11 0,-8 4-8 0,8-4-5 16,0 4-4-16,-6 0-3 0,0 0-2 15,6 0 0-15,-7 4-1 0,0 0-1 0,1-1 2 16,0 4 0-16,-1 1 1 0,-6-1 0 15,0 8 1-15,0-4 1 0,0 7 1 16,0 0 0-16,-7 0 1 0,8 5 0 0,-8-1 1 16,7 0-3-16,0 3 2 0,0-3-3 15,-1 0 2-15,2-3-1 0,6-1-1 0,-2-3 0 16,8-1 0-16,0 1 0 0,0-4 1 16,0-3 1-16,0-2-1 0,8-2 3 15,4 0 0-15,2-4-2 0,-2-4-1 0,1 0 1 16,1-2-2-16,4-6-1 0,2 1 0 15,-6-3 0-15,5-1-1 0,1-3-1 0,-1-1 1 16,1-3 1-16,-1 0 0 0,0 4 1 16,1-4 3-16,-7 4 3 0,7-1 5 15,-8 5 3-15,8-4 9 0,-13 6 5 0,6 1 4 16,0 0 3-16,-7 0 0 0,1 4-2 16,0 0-8-16,-1 3-4 0,0 0-8 0,-6-3-5 15,7 7-6-15,-7 0-3 0,0 0 1 16,0 7-1-16,-7-3 0 0,1 7 0 15,0 0 2-15,-1 0 0 0,0 7 0 0,1-3-2 16,0 3 2-16,-1 1 0 0,0 3-1 16,1-4 0-16,-7 4-1 0,7-4 0 0,-2 0 1 15,8 5-1-15,-6-5 0 0,0-3 0 16,6-1 3-16,0 1-1 0,0-4 0 16,0-3 0-16,6 2 0 0,0-6 1 0,8-1-1 15,-1 1 0-15,0-4 0 0,0-4-1 16,7-3 1-16,-1-3-2 0,1-6 1 15,-8-2 2-15,8-4-2 0,0 1 2 0,-1-9 1 16,1 0-1-16,0 1 0 0,-1 0 4 16,-6-4 4-16,0 7 5 0,-7 1 1 15,1 3 2-15,0 0 0 0,-1 7-5 0,0 1-8 16,1 3-27-16,-7 0-20 0,0 2-19 16,0 6-24-16,0 3-30 0,-7 3-41 0,7 6-42 15,-6-2-15-15,0 4 1 0,6 0 13 16</inkml:trace>
  <inkml:trace contextRef="#ctx0" brushRef="#br0" timeOffset="-49279.11">23706 1626 87 0,'7'0'127'0,"-1"-3"-15"16,0-1-11-16,-6 0-13 0,8-3-8 15,-8 3-11-15,6-3-16 0,-6 4-17 16,-6-5-12-16,6 0-10 0,-8 5-7 0,2-1-5 15,0-3 0-15,-1 3-1 0,1 4-1 16,-8 0 0-16,2 0 0 0,-2 4 0 0,2 3 2 16,-2 0-2-16,1 9 1 0,-6-2 1 15,6 1-1-15,0 7-1 0,0-4 0 16,0 4 1-16,6-4-1 0,1 0-2 0,-1 1 1 16,1-1 1-16,6-3-1 0,6 0 0 15,-6-5 1-15,13-2 2 0,-6-5 0 0,12 1 1 16,-5-4 4-16,5-4 4 0,-6 1 2 15,6-5 2-15,1-7 3 0,0 5 3 16,-1-5 3-16,1-3 0 0,-8-1 3 16,8 1 4-16,-7 0 6 0,0 3 5 0,0 1 3 15,-7 3-3-15,2 0-6 0,-2 3-4 16,0 1-11-16,-6 3-9 0,0 4-7 16,0 0-2-16,-6 8-1 0,0-1-1 0,-8 4 1 15,1 0 1-15,0 4-2 0,7 3 0 16,-13-4-4-16,5 5-5 0,8-4-12 0,-7 0-12 15,-1-1-15-15,8-3-18 0,-7-1-13 16,6-2-19-16,1-1-10 0,6 1-23 16,-6-5-37-16,6-3-17 0,6 0 1 0</inkml:trace>
  <inkml:trace contextRef="#ctx0" brushRef="#br0" timeOffset="-48910.59">23856 1641 26 0,'13'-11'137'16,"-7"0"-10"-16,1 0-8 0,6 4-13 15,-7 3-15-15,-6 1-15 0,7-2-20 16,0 2-19-16,-7 0-16 0,0 6-9 0,0 0-5 16,0 5-3-16,0-1 2 0,-7 4 1 15,0 4 0-15,1 3 0 0,0-3 1 0,-1 3 0 16,-6 4-2-16,7-7-1 0,-8 3-2 16,8 1-1-16,-1-5 0 0,-5 0-1 15,5 1 0-15,7-7-1 0,-7 3-1 0,1-3 0 16,6-5 0-16,0 0 1 0,-6-3-1 15,6-3 1-15,6-5-1 0,-6 1 0 16,6-8 0-16,1 0-3 0,0 1 1 0,5-4 0 16,1-3 2-16,1-2-1 0,-2 4 1 15,2-2 1-15,-2 2 0 0,8 1 0 16,-7 3 2-16,1 1 3 0,-2-1 2 0,1 4 7 16,-6 3 0-16,6-2 2 0,-7 2 0 15,0 5-3-15,8-1-4 0,-14 0-5 0,6 1-4 16,0 3-3-16,2 0-12 0,-8 3-11 15,6 1-13-15,-6 0-16 0,0 3-26 16,-6-3-36-16,6 3-42 0,-8 0-18 0,8-3 0 16</inkml:trace>
  <inkml:trace contextRef="#ctx0" brushRef="#br0" timeOffset="-48462.16">24123 1608 15 0,'6'0'145'0,"1"-4"-11"15,0 1-7-15,-1-1-12 0,0 4-16 0,-6-3-18 0,7 3-13 16,-7 0-15-16,0 0-15 0,0 0-16 16,0 0-9-16,0 3-6 0,-7 4-3 0,1 1-1 15,-7 3 1-15,0 3 0 0,6 5-2 16,-5-5 0-16,-8 4-1 0,7 4 0 16,0-7-1-16,0 4 0 0,-1-1 0 0,8-3-1 15,-6-1 1-15,4-3-3 0,2 0 1 16,0-4 2-16,-1 1 2 0,1-5 0 0,6 1 0 15,0 0-2-15,-7-4 0 0,7-4-2 16,0-3-2-16,7-1-1 0,-7-3-1 16,6-3 1-16,1-1-1 0,5-3 2 15,2 4 1-15,-2-4 2 0,2-2-1 0,-1 2-1 16,0 4 2-16,6-1-1 0,-5 0 2 16,-2 4-2-16,1 4 1 0,1-4 1 15,-2 7 0-15,2-3 0 0,-8 3 0 0,7 1 0 16,-6-1 0-16,6 4 1 0,-7 0 0 15,0 0 1-15,2 0-1 0,-2 4 3 0,0 3 1 16,0-3 2-16,-6 3 0 0,8 4 3 16,-8 0 1-16,0 0 1 0,-8 0-1 15,8 4 1-15,-12-1 0 0,6 4-2 0,-8-3-3 16,1 0-3-16,-7 3-4 0,8-7-10 16,-2 3-15-16,2 1-18 0,-2-4-32 0,1 0-46 15,7 0-53-15,0-3-23 0,-2-1-3 16</inkml:trace>
  <inkml:trace contextRef="#ctx0" brushRef="#br0" timeOffset="-48032.9">24338 1791 109 0,'6'-8'161'0,"8"-2"-25"0,-2-1-18 0,-5 4-14 15,0-4-10-15,5 3-2 0,-5-3-7 16,0 4-12-16,-7-1-16 0,6 1-15 0,-6 0-11 15,7 3-11-15,-7 0-9 0,-7 1-5 16,7-1-2-16,-6 4-3 0,6 4-2 0,-7-4-2 16,-6 7 0-16,7 0 0 0,-1 1-4 15,-6 3 0-15,7 1-4 0,-1-2-1 16,0 1-3-16,1 3-3 0,6-2 0 0,-7-6 1 16,7 2 3-16,0-1 1 0,7 1 5 15,-1-5 4-15,1 1 4 0,6-4 1 0,-7-4 2 16,8 1 0-16,5-5 1 0,-6 1 0 15,0-4-2-15,7 0-1 0,-8 0-1 16,8-3 2-16,-7 0 0 0,7-2 1 0,-8 5 3 16,2-4 9-16,-1 5 7 0,-7-1 5 15,1 3 1-15,-1 1 1 0,1 0-2 16,-7 3-10-16,0 4-7 0,0 0-5 0,-7 4-3 16,-6-1-2-16,7 5 0 0,-7 3 0 15,7 0 0-15,-8 3 0 0,1 1 1 16,0-1-1-16,7 1 0 0,-7 0 0 0,7-4-6 15,-2 4-14-15,2-4-19 0,0-1-27 16,-1 1-38-16,0-3-75 0,1 0-40 16,0-2-9-16,-7-2 6 0</inkml:trace>
  <inkml:trace contextRef="#ctx0" brushRef="#br0" timeOffset="-36702.12">25002 1531 7 0,'7'-7'41'0,"5"-1"2"16,2 1 4-16,-8 3 0 0,0-3 0 0,8 3 1 15,-14-3-3-15,6 4 0 0,1 3-6 16,-7-4-6-16,0 0-6 0,0 4-3 0,0-3-6 16,-7 3-4-16,1 0-6 0,0 0-1 15,-8 3-1-15,8 1 0 0,-14 0-2 16,7-1 1-16,-7 4 1 0,2 1 1 0,-2 3 0 16,0 0 3-16,1 0 1 0,-1 3 0 15,-6 4-1-15,13-2 0 0,-13 5-1 0,12-2-2 16,-5 3-1-16,6 3-1 0,-6-3 0 15,5 4 0-15,-5 0 0 0,6-5-1 16,0 5-2-16,0-4 0 0,0 0 0 0,0 0-1 16,0-3 0-16,6-1 1 0,1-3 2 15,0-1 1-15,6-3 3 0,-7 0 1 0,7-4 4 16,0 1 0-16,0-1 0 0,7-3-2 16,-1 0-1-16,7-4-3 0,-7 0-2 15,8-4-1-15,5 0-2 0,-6-3 0 0,7-1-1 16,-1 1 1-16,1-4 0 0,-1-4 0 15,7 1-2-15,0-1 1 0,-6 1 1 16,6-5-1-16,-7 4 5 0,1 1 6 0,0 3 4 16,-7 0 4-16,-7 3 4 0,8 1 2 15,-8-1-6-15,0 2-3 0,0 6-4 16,-6-4-7-16,0 4-4 0,0 4-2 0,-6-1 0 16,0 5 0-16,-8 2-2 0,8 1 4 15,0 0-1-15,-1 4 0 0,1-4 0 16,-1 3 0-16,0 2-1 0,7-5-1 0,0 0 2 15,0 0 0-15,0-5 3 0,14 2 0 16,-8-1 1-16,7-3-1 0,1 0 0 0,4-1-2 16,2-6 0-16,7 3-1 0,-1-8 1 15,-1 1 0-15,-5-4 0 0,6 0-2 0,-7 0 0 16,1-3 1-16,0-5 1 0,-1 4-2 16,-6-2 0-16,0 1 6 0,1 5 0 15,-8 1-1-15,0-1 1 0,-6-1 1 0,6 9-2 16,-12-1-3-16,6 1-1 0,-6 6-2 15,-8 1 1-15,8 3-2 0,-7 4 2 0,7 0-1 16,-8 0-1-16,8 0 0 0,0 1 2 16,6 2 0-16,0-3 0 0,0-1-1 15,6 1 0-15,0-2 1 0,1-2 0 16,6-4-2-16,6 5-1 0,1-8 1 16,6 0 0-16,-6 0-1 0,13-8 1 0,-14 5 1 15,7-4 1-15,0-5 0 0,-6 1 0 16,-1 0 1-16,1 0-1 0,-1 1 0 0,-6-6-1 15,-6 5 2-15,6 4 0 0,-7-1 1 16,-6 2 0-16,7 2-1 0,-14 0 0 0,7 0-2 16,-6 4 0-16,-1 4-1 0,-6 0 0 15,7 0 1-15,-8 2-1 0,8-1 2 0,0 2 0 16,-1 0-3-16,0 0 0 0,7-3 1 16,0 3-2-16,0-2-1 0,0-2 2 0,7 0 2 15,0 1 1-15,5 0-1 0,2-4 2 16,-1-4 1-16,0 4-1 0,0-4 1 15,7-2 1-15,-8 1-1 0,1-2-1 0,0 3 0 16,0-3 0-16,-7 3-2 0,2 1-1 16,-2-1 1-16,-6 1-2 0,0 3 0 15,0 0 1-15,-6 0-1 0,-2 3 2 0,2 4-1 16,0-3 2-16,-1 3-7 0,1 1-1 16,-1 0-5-16,1-5-2 0,6 4-2 15,0-3-1-15,6 3 3 0,1-3 3 0,-1-1 5 16,7-3 0-16,1 0 5 0,-2-3 1 15,8-5 1-15,-7 1 1 0,7-3 0 16,-8-2 0-16,8 1 0 0,-7-3-1 0,0 3 0 16,0-4 1-16,-7 1 0 0,8-1 0 15,-8 3 2-15,1 1 0 0,-7 0 3 0,6 0-1 16,-6 4-1-16,7 4-1 0,-7-5-1 16,0 5-1-16,6 3-3 0,-6 0 1 15,0 0 1-15,-6 3-2 0,6 5 1 0,0-1-1 16,0 4 1-16,0 0 0 15,0 0 1-15,0 4-2 0,0 0 2 0,0-1 1 0,0 4 0 16,0 0-1-16,0-3 0 0,0 3 0 16,0-3 0-16,0-1 0 0,-7 2 0 15,7-5 4-15,-6 0 1 0,-1 0 1 0,1-1 1 16,-8-2 0-16,2-5 0 0,-8 5-2 16,1-5-5-16,-1 5-7 0,-6-5-17 15,7 1-31-15,5 0-60 0,-6-4-54 0,14 3-26 16,0-3-9-16</inkml:trace>
  <inkml:trace contextRef="#ctx0" brushRef="#br0" timeOffset="-34861.05">26448 1442 43 0,'0'-3'60'0,"0"0"-1"0,0 3-1 0,0-4-10 16,0 0-9-16,0 4-8 0,-6 0-8 0,-1 0-8 15,0 0-8-15,-5 4-1 0,-2 0 1 16,2 2 1-16,-8 3 0 0,1 2 0 16,-7 0 6-16,-1 3 3 0,1 4 3 0,0 4 2 15,-7 0 1-15,7 0 0 0,0 4-2 16,-6 3-5-16,6-3-4 0,0 7-3 0,6-4-1 16,-6 1-2-16,7-1-1 0,-1-4-1 15,0 2-1-15,1-2 2 0,6-4-3 0,6-2-2 16,-5 0 0-16,5-1 1 0,0-7 1 15,1 0-1-15,6 0 2 0,0-4 2 16,0-3 2-16,0 0 0 0,6-4 0 0,1-4-1 16,6 0 0-16,-7-7-1 0,7 4-1 15,1-8-1-15,6 4 1 0,-2-7-1 16,2 0 0-16,-1-1-2 0,7 1 1 16,-6-4-2-16,7 3 0 0,-1-2 1 0,6 2 1 15,-13 5 0-15,7-1 0 0,1 0-1 16,-1 4 1-16,-6 0-2 0,5 0 0 15,-5 4 0-15,6 0-1 0,-13 3 0 0,7 0 1 16,-2 1 0-16,-4 3-2 0,-8 0-4 16,1 0-1-16,0 3-1 0,-7 1 1 0,-7 0 0 15,0-1 1-15,-13 4 4 0,8 1 2 16,-8-1 1-16,-5 4 0 0,5 5-1 16,-6-6 1-16,7 5-1 0,-7-1 1 0,6 5 1 15,0-5 1-15,7 1 1 0,-7 3 0 16,8-3 0-16,5-1 0 0,-6 2 1 15,6-6 0-15,7 5-1 0,-6-8 3 0,6 4 1 16,0-4 2-16,6 1-1 0,1-1 1 0,13-3-1 16,-8-4-1-16,8 3-1 0,0-6 0 15,5 3-1-15,1-8 0 0,1 5 1 16,-1-5-1-16,0 1 2 0,-7-4 1 0,7 4 5 16,-12 0-1-16,5-4 1 0,-6 4 1 15,-6-2-1-15,-1 2-1 0,0 0-5 16,1 0-1-16,-7 3-4 0,0 0 0 15,-7 1-3-15,-5 3-1 0,5 0 0 0,1 0-1 16,-1 0 1-16,-6 3 0 0,7 1 1 16,-2 0-2-16,2 3 0 0,0-4 1 0,0 5-1 15,-1 0-1-15,0 3 1 0,7-4 0 16,0 0 0-16,0 4 2 0,7-4-1 0,0 1 1 16,-1-1 0-16,6-3 2 0,2 3-1 15,-1-7 1-15,7 4 2 0,-1-4-1 16,-6 0 1-16,7-4 1 0,-1 0 1 0,-6 1 1 15,6-5-1-15,-5 1 1 0,5-4 0 16,-6-3-1-16,0 3 0 0,1-5-1 0,5 2-1 16,-12-1 0-16,6 4-2 0,-7-3 2 15,0 3-2-15,1 0 1 0,0 4-1 16,-7-1 0-16,0 1 0 0,0 3 0 0,0 0-2 16,0 4 0-16,-14 0 0 0,8 4-1 15,0 0-1-15,-1 3 1 0,-6 1 0 16,6-1 1-16,1 0-3 0,0 0 1 0,6 4 1 15,-8-3-1-15,8-1-2 0,-6 0 0 16,6 1 0-16,0-5 1 0,0 4-1 0,0-3 1 16,6 0 1-16,2-1 0 0,-8-3 0 15,12 0 2-15,-5-3-1 0,6-1 0 16,0-3 0-16,7 0 0 0,-8-8 0 16,8 5 1-16,0-9-2 0,-1 1 0 0,1-5-1 15,-1-2 3-15,1-1-3 0,6 0-1 16,-6 1 2-16,-1-1 0 0,1 1 2 0,-1 2 1 15,-6 1 3-15,0 4 2 0,-7 4 2 16,8-1 2-16,-8 4-3 0,0 4-1 16,2-1-2-16,-8 1-2 0,0 7-1 0,-8 0-3 15,2 4 1-15,0 3 0 0,-1 4 0 16,-6 4-1-16,-6 3 2 0,5 0 1 0,-5 5 0 16,6-2-1-16,-6 5 2 0,-1 3 2 15,0-3-3-15,1-1 0 0,6 1 0 16,0-4 0-16,-1 0 0 0,2-4 0 0,5-3 1 15,1 0-2-15,-1-1 1 0,1-3-1 16,-1-4 0-16,7 1 1 0,0 0 1 0,0-4 2 16,0-4-1-16,7 0-1 0,-1 0 1 15,7-4-2-15,-6-1 1 0,5-2 0 0,-4 3 0 16,4-3 1-16,-5 4 2 0,-1-1 2 16,-6 0 1-16,7 1-1 0,-1-1 0 15,-6 4-1-15,0 0-2 0,0 4-2 16,-6-1-2-16,-1 5 0 0,1-1-1 0,-7 0 1 15,7 5 0-15,-2-1 1 0,-4 0-1 16,5-4 0-16,7 3 0 0,-6-2 0 0,-1-1 0 16,7 1 0-16,0-5 0 0,7 5-1 15,-1-5 1-15,1-3 0 0,5 0 0 16,2 0-1-16,-1-3 1 0,6-1 1 0,-6-3-1 16,7-1 1-16,-7 1 0 0,0-4 4 15,0 4-2-15,-7 0 1 0,8-1-1 16,-8 5-1-16,-6-1-1 0,6 1-3 0,-6-1 0 15,0 4 0-15,0 4 1 0,-6-4 0 16,0 3 0-16,-1 4-1 0,0-3 1 0,1 0 0 16,6 3-1-16,-7-3-2 0,7-1-3 15,-6 4-8-15,6-3-19 0,0 0-19 0,0 3-41 16,6-3-72-16,-6-4-34 0,13 3-11 16,-6-6 7-16</inkml:trace>
  <inkml:trace contextRef="#ctx0" brushRef="#br0" timeOffset="-25822.33">28434 1780 1 0,'0'15'6'0,"-6"-1"1"15,0 2 4-15,-1-2 4 0,7 0 8 0,-7 1 8 16,7 0 7-16,0-4 3 0,0 0 2 16,7-1-3-16,0-2-4 0,-1-1-10 15,0-3-6-15,0 3-4 0,14-3-6 0,-6-4-3 16,-1 0-2-16,6-4-2 0,0 1-1 16,1-1 1-16,0-3-2 0,-7-1-1 0,7 1 2 15,-8-4-1-15,1 4 1 0,-6 0-1 16,6-4 7-16,-7 3 5 0,0 0 1 0,-6 5 3 15,8-4 1-15,-8 3-3 0,-8 0-5 16,2 1-5-16,0 3-2 0,0 0-1 0,-8 0-1 16,1 3-1-16,1 5 1 0,-2-1 0 0,2 0 0 15,-2 5-1-15,1-1 0 0,-7 3-1 16,8 0 2-16,-2 1 0 0,2 4-1 16,5-1 0-16,-6 0 1 0,6 4 1 0,-5 1-1 15,4-2-1-15,2 1 1 0,-6 0 2 16,5 0-1-16,0 0-1 0,1-4 2 0,-1 1 2 15,1-1 0-15,-8-3-3 0,8-4 2 16,-6-4-3-16,5 0 2 0,-6 1-1 16,-7-5-2-16,7-3 0 0,1 0-2 0,-2 0 1 15,1-7-1-15,7 3 0 0,-1-7 0 16,0 1-1-16,7-5-1 0,7 0-7 16,6 1-5-16,0-1-4 0,7-4-4 0,6 5 1 15,7-1 0-15,-1 1 2 0,1-1-5 16,5 3-13-16,-5-2-31 0,6 7-30 15,-6-4-14-15</inkml:trace>
  <inkml:trace contextRef="#ctx0" brushRef="#br0" timeOffset="-20164.8">29503 1788 11 0,'-7'-8'29'0,"7"1"-11"0,-6 3-7 16,-8 0-5-16,8 1-2 0,-8 3 2 0,-4 0 1 16,-2 3 0-16,1 1 2 0,-7 4 4 15,-1 3 2-15,-5-1 3 0,-1 9-2 16,1-1 0-16,-1 0-1 0,1 0-6 0,-8 5-2 15,8-2-4-15,5-2 0 0,-5 3 0 16,7 0 0-16,-2-4-1 0,7-4 1 0,1 2-1 16,6-5-2-16,0 0 0 0,6 0-1 0,-6-5 0 15,13-1 2-15,-6-2 2 0,6 1 1 16,0-4 1-16,6-4 0 0,7 1 0 16,7-8-3-16,0 0-1 0,-1-4 0 0,7-4-2 15,7 1 0-15,5-7 0 0,2-1-2 16,-1-4-1-16,6 2-2 0,7-6 1 0,1 1 2 15,-1 1 6-15,0 2 7 0,6-3 8 0,-5 7 8 16,-2 1 2-16,-5 3 2 16,-1 0-4-16,-5 7-5 0,-1 1-7 0,-6 2-6 15,-7 9-1-15,-6 0-1 0,-1 3 0 0,-6 6-2 16,0 2 1-16,-7 3 1 0,-6 4-1 16,6 3-1-16,-12 8 1 0,0-1-2 0,-1 1 1 15,-6 4 1-15,-6 2 1 0,-1 1 0 16,-6-4 0-16,0 5-1 0,-7-1 0 0,1-4-2 15,-1 0 1-15,-6-4-1 0,7 2 1 16,-7-6 0-16,-1 1 1 0,1-3-1 0,1-5 0 16,-1 1 0-16,-1-4-2 0,7 0-2 15,1-1 0-15,-1-6 0 0,15 4 0 0,-9-5 0 16,7-3-2-16,14 0-5 0,0-3-4 16,-1-1 0-16,14-4-2 0,5 1-4 0,8-3 3 15,-1-2 5-15,14-2 0 0,-1-1 2 16,8 1 2-16,-1 3 0 0,6-4 3 0,7 1-1 15,-5-2 1-15,4 5 1 0,1 0 1 16,-7 4 0-16,2 0 0 0,-2 4 0 0,-13-1 2 16,2 4-2-16,-9 0 0 0,1 0-1 15,-12 4 2-15,-2-1-1 0,2 1 0 0,-14 3 1 16,0 0-1-16,-7 0 2 0,-6 0-1 16,7 5 2-16,-14-1-1 0,7 4-1 0,0-4 0 15,0 0 0-15,7-4-1 0,-8 4-1 16,8-4 1-16,-1-3-2 0,7 3 0 0,-7 0 0 15,7-3 1-15,0 0 1 0,0 0 0 0,7-4 2 16,0 3 0-16,-1-3 0 16,8-3-1-16,5 3 1 0,7-8-1 0,-6 4-1 15,6-3 0-15,6-4 0 0,1 0-1 0,-8 0-1 16,15-3 1-16,-14 3 0 0,7 0-1 16,-8 0 1-16,1 4 4 0,-6-5 2 0,-7 8 3 15,0-3 1-15,0 3-1 0,-7 1 3 0,-6-1-4 16,0 1-1-16,0 3-3 0,-6 0-2 15,-1 0 1-15,-5 3-2 0,5-3-1 16,0 7 0-16,1-3 1 0,-7 0-2 0,6-1 0 16,7 4-1-16,-6-3 1 0,6 1 1 15,0-2 0-15,0 1 1 0,6 3 2 0,1-7-1 16,0 4 1-16,5-4 1 0,2 0-1 16,-2 0-2-16,1-4-2 0,1 1 3 0,-2-1-1 15,8 0-1-15,-7-4 1 0,-6 4 3 16,6-3 1-16,-7 4-1 0,8-5 2 0,-8 5 0 15,-6-1 1-15,6 1-1 0,-6-1-3 16,0 1-1-16,0 3 0 0,0 0-1 0,-6 3-2 16,0 1 0-16,-2-1 2 0,2 1 0 15,-7-1 0-15,13 5-1 0,-6-5-1 0,-1 1 2 16,7-1-1-16,0 6 1 0,7-6 0 16,-1-3 0-16,1 4 1 0,-1-4-2 0,8 0 0 15,-2-4 0-15,1 4 0 0,7-8 1 16,6 4 0-16,-6-3 0 0,-1 0-1 0,7-4 1 15,-6 4-1-15,-1 0 1 0,-6 3-2 16,0-3 2-16,1 3 0 0,-8 0 0 0,-6 1 0 16,0 3 0-16,0 3 0 0,-14 1 2 15,2 0 0-15,-1 7-1 0,-7-4 2 0,0 4 0 16,8 0 0-16,-8-1-1 0,7 2-2 16,-1-4-2-16,8 2-1 0,0-2 0 0,0-5 0 15,-1 5 1-15,7-5 2 0,7 0 1 16,-1 2 0-16,6-5-1 0,2-5 0 0,5 2 0 15,1 0 0-15,6-5 0 0,-6 1 0 16,5 0 0-16,-5-4-1 0,6 4 1 0,-7-5 0 16,-5 5-1-16,6-4 2 0,-8 4 0 15,1 0 1-15,-6 3 0 0,6 0 0 0,-7 0-1 16,-6 1 0-16,6 3-1 0,-6-4 0 16,8 4 0-16,-8 0-1 0,0 0 1 0,0 4 0 15,6-1 0-15,-6 1-1 0,0 0 0 16,6 0 1-16,1 3 0 0,0-4 0 0,6 1 1 15,-1-1-1-15,2 1 0 0,-2-4-2 16,2 4 2-16,5-4 0 0,-6-4 0 0,0 4 1 16,7-4 0-16,-7 1 1 0,0-1 1 15,-7 1-2-15,7-1 0 0,-7 1 2 0,2-1-1 16,-8 0 0-16,6 4-2 0,-6-4 2 16,0 4-2-16,-6 0-1 0,-8 0 0 0,8 4-1 15,-7 0 0-15,0 0 0 0,0-1 1 16,-7 1 1-16,7 3-1 0,0 0 0 0,0 0 1 15,0 0 1-15,6 2-1 0,1-2 0 16,0 0-1-16,-1 0 0 0,14 1-3 0,-7-1 3 16,6-3-3-16,7 2 0 0,7-1 3 15,-1-2-1-15,8-3 2 0,-2 0-2 0,1 0 3 16,0-3 2-16,0-2-2 0,1 2 0 16,-1 0 0-16,-1-5 1 0,1 1-2 15,-6 0 0-15,0 0 2 0,-7-1-1 0,-1-4 0 16,-4 5 1-16,4 0 1 0,-12 3-2 0,7-3 1 15,-7 0-1-15,0 4-1 0,0-1-1 16,0 0 0-16,0 0-1 0,-7 4-1 0,7-3-1 16,0 3 2-16,0-4 0 0,0 4 1 15,7 0 0-15,-1-4 1 0,1 4 1 0,6-3-3 16,0-5 2-16,6 1 0 0,1 0 0 16,6-5 0-16,1 2 0 0,5-5 0 0,1 1 1 15,-1-9 0-15,1 5 0 0,-1-4-1 16,1 0-1-16,-1 4 0 15,1-4 0-15,-7 4-2 0,0 3 1 0,-7 0 1 0,-5 4 0 16,-8 4 0-16,0-4 0 0,-6 7 1 0,-12 1 0 16,-2 3-2-16,1 3 2 0,-13 1 0 0,0 7 0 15,0-4 1-15,0 8 1 0,-7-1-1 16,8 5 1-16,-1 3-1 0,-1-1 1 16,1 2 0-16,6 2 1 0,1 1-1 0,6 0 1 15,0 0-2-15,7-1 0 0,0 1-1 16,-2-1 0-16,8-3 0 0,8 1 0 0,-2-2 0 15,0-2 0-15,0-1 0 0,1-4-1 16,6 1 0-16,0-7 0 0,1 2 2 0,-2-3 1 16,1-3 1-16,0-4 0 0,6 0-1 15,-5-4 1-15,-2-3-3 0,-4-3 0 0,4 2 0 16,1-3-1-16,-6-3 0 0,0 3 0 16,-1 0 0-16,-6 0-1 0,6 0 0 0,-6 3 0 15,7 1 1-15,-7 0 0 0,7 3 0 16,-7 1 0-16,0-6 0 0,6 9 0 0,-6-3-1 15,6 3 1-15,1-4-1 0,0 4-1 16,6 0 1-16,-1 0-1 0,8 0 0 0,-7 0 2 16,13 4 1-16,-6-4 0 0,0 0-1 15,-1 0 1-15,1 0 1 0,-2 0-1 0,-4 0 0 16,-1 3 0-16,0-3 1 0,-6 0-1 16,-1 0 0-16,-6 4 2 0,0 1 0 0,-6-2 0 15,-1 5 1-15,1-5 0 0,-1 4-1 16,0 1-1-16,-5 3 2 0,4-5-1 0,2-1-2 15,0 2-1-15,6-3-1 0,-6 3-1 16,6-3 0-16,0-1-1 0,6-3 3 0,0 4 1 16,8-8 1-16,-2 4-1 0,8-7 1 15,-1 0 1-15,1-1-1 0,6 0 0 0,-7-6 0 16,7 3 0-16,-6-3 0 0,-7 2 0 16,7-2 0-16,-8 3 0 0,2 0 1 0,-8 4-1 15,1-1 1-15,-1 1 1 0,-6 3-1 16,0 1-1-16,0 3 0 0,-6 3-2 0,-7 1 0 15,-1 0 1-15,8 3-1 0,-7 1 1 16,0 2-1-16,7 1 1 0,-1 0 0 0,-5 1-2 16,4-1 0-16,8-1 1 0,-6-2 0 15,6 3 0-15,-6-5 0 0,6-1 0 0,0 2 1 16,0-3 1-16,6-4-1 0,-6 3 2 16,6-6-1-16,8 3 0 0,-1-8-1 0,0 5-1 15,6-8 1-15,-5 0 0 0,5 0-1 16,1-4 0-16,6 0-3 0,0 4-4 0,-1-7-9 15,9 7-9-15,-2-4-20 0,1 4-29 16,-1 0-37-16,1 4-15 0</inkml:trace>
  <inkml:trace contextRef="#ctx0" brushRef="#br0" timeOffset="-18585.83">31678 1414 85 0,'0'-4'79'0,"0"4"-24"16,0-3-19-16,0 3-14 0,7-4-8 16,5 4-6-16,2-4-3 0,5 0 0 0,1 4-2 15,6 0 0-15,0-3 3 0,6 3-1 16,1 3 0-16,6-3 2 0,6 4-1 0,1 0 0 15,-1 0 1-15,8 3 0 0,-1 0-2 0,7 0-1 16,-1 1 1-16,1-2 0 0,-1 6-3 16,8-4-1-16,-1 6 0 0,0-3-1 0,0 0-2 15,6 0-2-15,-6 4 1 0,7-4 1 0,0 3-2 16,-7-3 2-16,0 0 0 0,0 1 0 16,0-1 0-16,-6-4 0 0,-7 0 0 0,0 4 0 15,-6-7 3-15,0 3 3 0,-14-3 3 0,1-1 6 16,-1 1 5-16,-12-4 7 15,-1 4 2-15,1-4 3 0,-8 0-2 0,2 0-5 0,-8 0-4 16,7 0-5-16,-7 0-7 0,2 0-3 0,-2 0-2 16,-6 0-2-16,6 0 0 0,-6 0 0 0,6 0-1 15,-6 0-1-15,0 0 2 0,8 0 1 16,-8 0-1-16,0 0 2 0,0 0-1 0,0 0 0 16,0 0 0-16,0 0-1 0,0 0-1 0,0 0 0 15,0 0 1-15,0 0 0 0,0 0 0 0,0 0-1 16,0 0 1-16,0 0-1 0,0 0 0 15,0 0-1-15,0 0 0 0,0 3 2 0,0-3-1 16,0 0 0-16,0 0 0 0,0 4-1 0,6-4 1 16,-6 4 0-16,0-4 0 0,0 3 1 0,0-3 0 15,0 0 1-15,0 4 0 0,6-4 0 0,-6 0 0 16,0 0 1-16,0 4-2 0,0-4-1 16,0 0-1-16,0 3-6 0,0-3-13 0,0 4-25 15,0 0-45-15,0-1-35 0,-6 1-19 0</inkml:trace>
  <inkml:trace contextRef="#ctx0" brushRef="#br0" timeOffset="-18032.06">31365 2652 52 0,'32'0'58'16,"14"4"-4"-16,0-4-2 0,6 0-7 0,7 0-5 15,6 0-5-15,7 0-7 0,6 0-5 0,0-4-2 16,0 4-2-16,7-4-1 0,0 1-4 16,-1-1-3-16,0-4 0 0,8 5-1 0,-7 0 0 15,-8-5-3-15,8 5-1 0,-6-1-4 0,-8 0-2 16,0-3-2-16,-12 4-1 0,-6-1 0 15,-8 0 0-15,-6 4 2 0,-6-4-1 0,-7 0-4 16,-1 4-12-16,-11 0-17 0,5-4-28 0,-12 1-44 16,-1-1-22-16,-6 1-8 0</inkml:trace>
  <inkml:trace contextRef="#ctx0" brushRef="#br0" timeOffset="-14487.41">33163 1952 12 0,'0'-7'11'0,"6"0"0"15,-6-1-3-15,0 5-1 0,0-5 0 16,0 1 0-16,7 4-6 0,-7-5 0 0,0 5 0 16,6-1-1-16,-6-3-1 0,0 3 0 0,7 1 1 15,-7-1 1-15,0-4 1 0,6 0-2 16,-6 5 1-16,7-4 0 0,-7 3 0 0,6-3-2 16,-6-1 0-16,6 2 1 0,2-2 1 0,-8 4 0 15,6-3-1-15,-6 3 2 0,6-3-1 0,-6 3 1 16,7-4 2-16,-7 5 8 0,0 0 9 15,7-5 7-15,-7 4 4 0,0 1 2 0,6-1 0 16,-6-3-6-16,0 4-8 0,6-1-4 0,-6-4-1 16,0 5-2-16,7-5 0 0,-7 4 1 0,0 1 0 15,6-1 1-15,-6 0 2 0,0 1 0 0,0-1 2 16,0 4 0-16,0-4-3 0,7 4-1 0,-7-3-3 16,0 3-4-16,0 0-4 0,0 0-2 15,0 0-1-15,-7 0-1 0,7 3 1 0,0 1 0 16,-6 0 1-16,6 3-1 0,-7 4 0 0,1 0 0 15,0 4-1-15,-1-1 1 0,-6 1 0 16,7 3-1-16,-8 1 0 0,1 3 0 0,0-1 1 16,0 2 1-16,1-1 0 0,-2 0 0 0,1 0 0 15,0 0 1-15,0 3-1 0,0-2 0 0,0-2-1 16,7 1-2-16,-8 4 2 0,8-4 0 16,0 0 1-16,-7 0 1 0,13 4 0 0,-7-4 2 15,0 3-3-15,1 1 4 0,0-1-4 0,6 4 3 16,-7 1-1-16,7-1 1 0,-7 1 1 15,7-1 0-15,-6 4-2 0,6-4 0 0,-6 4 0 16,-1 0-2-16,0-4 0 0,7 5 1 0,-6-2-1 16,-7 1 0-16,7 0 0 0,-2 1 2 0,-4-5-3 15,6 4 0-15,-8-4 1 0,8 0-2 0,-7 1 1 16,7-1 1-16,-8-4 0 0,8 1 1 16,-8 3 1-16,2-3 3 0,5 0 0 0,-6 3 1 15,0-3 0-15,0 3 2 0,-6-3-3 0,5 3-1 16,1-3-2-16,1 3-1 0,-2 0 0 0,2 1-1 15,5-1 1-15,-6 4-1 0,0 0 1 16,-1 3 1-16,2 1 0 0,-2 0-1 0,8-1 0 16,-7 1 0-16,7 3 2 0,-8-3-3 0,8 3 1 15,-6-4 0-15,4 1 1 0,2 0-1 0,-7 0-3 16,7 3 1-16,-1-3 1 0,-6 6-1 16,7-3 0-16,-8 5 1 0,8-1 0 0,0 3 2 15,-8 1-3-15,1 0 1 0,1-1-1 16,-2 1 2-16,2 0-2 0,-2 3 0 15,1 0 3-15,-7 0-1 0,8 0 2 0,-2 1-1 16,-5 0-1-16,6-1-1 0,0 0-2 16,0 0 1-16,0-3-1 0,7 3 0 0,-8-3 1 15,8-1 2-15,-1 5-1 0,1-5 0 16,0 1 0-16,-1-1 0 0,0 1 0 16,1 0 2-16,0-4-3 0,-8 3 2 0,8 1 1 15,-7-4-2-15,0 0 0 0,0 4-1 16,-1-5-1-16,-5 2 1 0,6-1 1 15,-6-1 2-15,-1-2 0 0,7 2 0 0,-6 2 0 16,6-5 0-16,-1 0-2 0,8-3 2 16,-7 3 0-16,6-3 1 0,7 3 2 0,-6-3-1 15,6-1 0-15,0 1-2 0,6-1-1 16,-6 1-2-16,0 0-1 0,0-1 1 0,0 5 0 16,0-8 1-16,0 3 1 0,0-3 1 15,0 0 1-15,-6 4 1 0,6-4 1 16,0 3 0-16,-6-3 1 0,6 1-1 0,0 2 0 15,0 1 1-15,-7-4 0 0,7 4-2 16,0-1 0-16,-7 1 0 0,7-1 1 0,-6-4 1 16,-1 2 1-16,1-1 1 0,0 0-2 15,-8-4 1-15,8 1-1 0,-1-1 0 0,-6-3-1 16,0 3 0-16,1-4-1 16,4 1-1-16,-4 0 0 0,-2 0 0 0,2 3-3 15,-1-4 2-15,6 5 0 0,-6-5 1 16,0 5 0-16,6 3 0 15,-5-4 1-15,5 4 0 0,-6 0-1 0,6 0-2 0,-5 0 1 16,4-3-1-16,2 2 0 0,-6-2-1 0,5-1 0 16,-6 0 1-16,6 1 0 0,1-5 1 15,-8 1 1-15,8 3 3 0,0-3 3 16,0-1 2-16,-2 1 0 0,2 3 2 0,0-3-1 16,-1 3-2-16,1-3-2 0,-1 7-1 15,0-4-3-15,1 0 0 0,0 5-1 0,0-5 1 16,-2 0-1-16,2 0 3 0,0 1 0 15,-1-5 4-15,1 0 1 0,-1 2 2 16,0-5 4-16,1 3 3 0,-7-3 4 0,6 0-4 16,1 7 2-16,0-3-3 0,-1 0-5 15,-6 3-5-15,6 4-3 0,1-3 0 0,-8 2-5 16,8 1-1-16,0 0 1 0,0 0-1 16,-2-3 1-16,2-1-1 0,0-3 0 15,-1 0 2-15,1-5-3 0,-1-3-2 0,0 1-1 16,7-4-4-16,-6-1-4 0,0 1-2 15,0-4 0-15,6 0-6 0,-8 3-5 16,2-2-2-16,0 2-4 0,-1 0-6 0,1 2-7 16,-1-2-3-16,-6 4-8 0,7-3-16 15,0 3-19-15,-8-3-33 0,8 0-51 16,-8-4-39-16,1-1-12 0,-6-2 7 0</inkml:trace>
  <inkml:trace contextRef="#ctx0" brushRef="#br0" timeOffset="-13946.79">29580 9232 28 0,'8'7'79'0,"4"0"-4"16,2 4-12-16,-2-7-14 0,8 3-7 15,5 1-7-15,2-1-5 0,-1-3-3 0,6-1-1 16,7 1 1-16,7-1 2 0,7-3 6 16,12 0 6-16,0-3 3 0,12 3 3 15,8-4-2-15,6-3-3 0,1 3-7 0,-1-3-8 16,0 0-11-16,-6-1-7 0,-7 5-7 16,-6-1-2-16,-7 0-4 0,-14 4-5 0,2 0-10 15,-14 0-18-15,-7 0-29 0,2 4-49 16,-9-4-45-16,-5 0-20 0,-8-4-2 15</inkml:trace>
  <inkml:trace contextRef="#ctx0" brushRef="#br0" timeOffset="-1888.86">8323 4586 14 0,'0'-7'22'0,"-7"3"-2"16,7 1-3-16,0-5-4 0,0 5-2 15,0-1-3-15,-6-3 10 0,6 3 4 16,0 0 1-16,-6 1 2 0,6-5 2 0,-8 5 2 16,2-1-11-16,0-3-6 0,0-1-4 15,-1 1-2-15,0 0-2 0,-6-4-1 16,1 4 0-16,-2-4 2 15,1 0 0-15,-6-1 2 0,-1 1 1 0,1 0 0 0,-7 0 0 16,-1-3 1-16,1 7 2 0,-6-4 3 0,-1 0 4 16,1 3 4-16,-1-3 4 0,-6 4 2 15,7 0 2-15,-8-1-4 0,8-4-5 16,-1 6-3-16,-6-2-5 0,7-3-5 0,-7 4-1 16,-1 0-4-16,1 0 1 0,0 0-4 15,1-1 1-15,-15 1 0 0,7 3-1 16,1 0-1-16,-7 4 0 0,7 0-1 15,-8 0 1-15,8 0-1 0,-1 4 1 0,1-4 2 16,5 4 0-16,1-4-1 0,0 3 0 0,1-3 2 16,5 4-1-16,0 0 0 0,0 0-1 15,1-1 1-15,-1 1 2 0,0 3-1 16,1-3 0-16,-1-1-2 0,1 4 0 16,-7 0 0-16,7 2-1 0,-8-3 1 0,7 2-3 15,1-1 2-15,-7 4 0 0,7-3 1 16,-1-1-1-16,1 0 1 0,-1 1 1 0,0-1-1 15,1 0 0-15,-1-3-2 0,7 3 2 16,-6-3-2-16,6 3-1 0,-1 0 1 16,-5-3 1-16,6 3 1 0,-7 1-1 0,7-5 1 15,0 8 0-15,-7-2 0 0,8-3-1 16,-1 2-1-16,0-1 1 0,-1 0 0 16,1 0 0-16,0 1 0 0,0-1-1 0,7 0 2 15,-1 1-1-15,1-5 1 0,5 1-1 0,-4 3 0 16,4-3 1-16,-6 0-1 0,7 3 1 15,-6-3-1-15,6 3-1 0,0-3 2 16,-7 3 1-16,7-3 0 0,0 3-1 16,1-4 0-16,4 5 1 0,-4-5-1 0,5 2 0 15,-6 2 0-15,7-3 0 0,-1 3-1 0,1-4 0 16,0 5 1-16,-2-1-2 0,-4 0 0 16,5 4 2-16,0-3-1 0,1 3 1 0,0 0 0 15,-1 4 0-15,1-5 1 0,-1 5-1 16,0-1 2-16,1 5-1 0,0-1 0 0,-1-4-1 15,-6 5-1-15,6-1 1 0,1 5 0 16,-1-6 0-16,-6 5 2 0,7-3 0 16,0 3-2-16,-2-4 0 0,-4 4 0 0,5 4 0 15,1-5 0-15,-1 2 1 0,-6 3 2 16,7-1-1-16,0 4-2 0,-2 1 1 16,8 3 2-16,-6 0-2 0,0 3 0 0,6 5-2 15,0-4 3-15,-7-1-2 0,7 4 0 16,7 0 0-16,-7-3 0 0,0 4 0 0,0-1-1 15,0-1 1-15,0 3 0 0,6-2 1 16,-6 4 0-16,0 0 2 0,0 0 0 0,-6-4-1 16,6 4 1-16,0 0-1 0,0-3-2 15,0-2 0-15,6-2 0 0,-6 0 0 16,6 0 0-16,-6-4 0 0,8-1 1 0,4 1-1 16,-5 1 0-16,6-6 0 0,-7 6 0 15,7-5 1-15,7 4-1 0,-7-4 1 16,0 0 1-16,6 1-1 0,1-5 1 0,6 1 1 15,0-4 2-15,1 0-1 0,5-4-2 16,1-2 2-16,5-2-1 0,1 0 0 0,0-3-2 16,7-3 2-16,-7-1 1 15,7 0-2-15,-1-3-2 0,1 3 1 0,-1-3-1 16,2-1 0-16,4 1 0 0,-5 0 0 16,-1-4 1-16,8 3-1 0,-8-3 2 15,1 0-3-15,-1 0 1 0,1 0 1 16,-1-3 1-16,1-1 0 0,-7 0-1 0,7-3 2 15,-7 0-2-15,0 3 0 0,0-3-1 16,-7 0 1-16,8-1 0 0,-1-3 2 0,-1 4-1 16,1-8-1-16,7 5-1 0,0-9 0 15,6 1 0-15,7-4 0 0,-1-4 0 16,14 0 2-16,0-3 2 0,-1-4-1 16,7-4 2-16,-6 5-3 0,6-5 1 0,-6 4-1 15,-7 0-2-15,-6-1 2 0,0 6-1 16,-8 1 1-16,-5 2-2 0,-7 3 1 15,0-3 0-15,1 2 4 0,-8-2-3 0,1-1 1 16,-1-3 0-16,1-4-2 0,5 0 1 16,-5 0-3-16,6-4 1 0,0-3-1 15,7-4 1-15,-8 3 0 0,2-2-1 16,-1-1-1-16,0-1 0 0,-13 2 1 16,0-1 0-16,0 1-1 0,-13-2 1 0,1 1-1 15,-8 0 0-15,-6 4 2 0,-6-4 0 16,-2 0 3-16,-4 5 1 0,-1-3 1 15,-7 2 1-15,0 0 1 0,8 3 0 0,-8 1-2 16,1 3 0-16,-1 0 0 0,0 0-3 16,1 4 1-16,-1-1-1 0,0 0-1 0,2 5-1 15,-9-1 0-15,1 1 0 0,-6-1 0 16,5 4-1-16,-11 4 0 0,5-4 0 16,-6 4-1-16,-1 3 0 0,8 0-1 0,-7 1 0 15,0 3 2-15,7 0 0 0,-1 0-1 16,-6 0 0-16,12 0 1 0,-5 4 0 15,-1-1 1-15,1 1 0 0,-7-4 0 0,6 7-1 16,-5-3 2-16,-2 0-1 0,1-1-2 16,-6 4-2-16,-1 1 2 0,1-1-1 15,-1 0 0-15,-6 4 0 0,0-3 2 0,6 3 0 16,-6 3 1-16,0-3 0 0,7 0 1 16,-8 0 0-16,7 4 0 0,7-4 1 15,-6 0 0-15,6 4-1 0,0-4 0 0,0 3 0 16,0-3 0-16,-1 4-1 0,1 1-2 15,1-2 1-15,-2 0 0 0,-5 1 0 0,6 3-1 16,-7 1 1-16,1-1 0 0,-8 0-1 16,1 1 0-16,0-1 1 0,0 4-2 0,0 0 0 15,0 0 1-15,0 0 0 0,-1 0 2 16,8 0-1-16,-1-1 0 0,-5 1 1 16,5 1 1-16,1 2 0 0,-2-3 0 0,2 4 1 15,6 0-1-15,-7-4 0 0,14 3-1 16,-7 1 0-16,7-1 1 0,-2 2-2 0,2-2 1 15,6 1 0-15,0-1 1 0,6-3-2 16,-6 0-1-16,7 4 1 0,-1-4 1 16,0 3-1-16,8 1-1 0,-8-1 2 0,7 2 0 15,-7 2 0-15,8-3 0 0,-2 6 0 16,-5 1 0-16,6 1 0 0,0 2 0 16,-7 5-1-16,8-1 0 0,-2 0 0 0,8 0 1 15,-7 8 1-15,-1-4-1 0,8 4 1 16,0-5-1-16,0 5 0 0,-2 0 1 0,8-1 0 15,0 1 0-15,0-1-2 0,8 1 2 16,-2 0-1-16,0-4-1 0,8 7-1 0,-2-3 0 16,8 3 1-16,-7 0 0 0,7 0 2 15,-1 5 2-15,1-5 2 0,-1 7-1 0,0-6 1 16,1 3-3-16,6-4-1 0,-7-3-1 16,8 3-1-16,-1-7 1 0,6 3-2 15,-6-6 2-15,13 3 0 0,-6-4 0 0,7 0 0 16,-2 0 1-16,8 1 1 0,-7-4 0 15,6-1 0-15,2 1-1 0,-2 0-1 16,0-5-1-16,1 2 1 0,6-5-3 16,-7 0 2-16,8-3 0 0,6-4 3 0,-8-4 1 15,8-3 1-15,6 0 0 0,-7-4 2 16,1-4-2-16,6-3-2 0,0-1-1 16,1-3 0-16,-1-3 2 0,6 3 0 15,-6-7-2-15,7-1 3 0,0 1 0 0,-1-4-2 16,1 0-2-16,6-4 0 0,0 1 1 15,1-1 0-15,-1 0 1 0,0-3 4 16,0 0 2-16,0-1 5 0,-7-2 6 0,8-2 4 16,-8 1 1-16,2 0 1 0,-8-3-3 15,6 3-2-15,-6 0-5 0,0 4-3 16,-6-4-5-16,-1-1-4 0,-12 5 0 0,6 0-2 16,-12-4-1-16,-1 0 0 0,-7-4 0 15,-6 1 0-15,0-4-1 0,0-4-1 16,-6-7-1-16,-1-1 1 0,-6 0 0 15,1-2 1-15,-2-1 0 0,1 0 0 16,-6 0 1-16,-7 4 0 0,6-1 0 0,-6 1 0 16,-6 4 2-16,-1-1 2 0,1 4-2 15,-7-1 0-15,-1 2 0 0,2 3-1 0,-1-1-1 16,-7 1-2-16,0 0 0 0,1 3 1 16,-7-3-1-16,0 7 0 0,-6-4 0 15,5 4 2-15,-5 0-1 0,-1 4 0 0,1-1 1 16,-7 1 0-16,6 0-1 0,-6 3-1 15,6 5 0-15,-6-5 2 0,1 4-1 0,-2 0 0 16,-5 3 0-16,-1 1-2 0,0 4 0 16,0-2 0-16,-11 6-1 0,4 2 0 15,-12 1 1-15,6 0 1 0,-6 7-1 0,-7-4 1 16,1 8 0-16,0-4-1 0,-2 3 2 16,2 1 1-16,-7 3-1 0,12 1 1 15,-5-2 0-15,0 6 0 0,6-1-5 0,-8 4-1 16,8-1 1-16,-6 1-2 0,6 3 0 15,-6 1 1-15,-2-1 0 0,2 1 3 0,0-1-1 16,5 4 3-16,-6-4-1 0,1 4-1 16,-1-4 2-16,7 4 0 0,-7 0 2 0,7 0 0 15,0 4 1-15,0-4 0 0,7 3 0 16,-7 1-2-16,6 4 0 0,0-1-1 16,7 4-2-16,-1-4 0 0,2 4 3 0,-1-3 0 15,6 2 0-15,0-3 0 0,1 5 0 16,5-1 0-16,2 0-1 0,-1-1-2 0,6 2 1 15,1 5 1-15,-1 2 1 0,1 7 0 16,6-1 0-16,-7 4 0 0,13 4 2 0,-6 1 0 16,13 2 0-16,-7-3-2 0,14 0 0 15,0 0 0-15,6 0 0 0,6-4-1 0,7 1 1 16,0-5 0-16,6 4 2 0,7 0 0 16,-6 1 1-16,13-1-1 0,-7 4 1 15,0 0 0-15,7 0-2 0,-7 3 0 0,-1-2 0 16,8 2-2-16,-1-3-2 0,2 0-2 15,-2-4 0-15,7 1 0 0,6-8 1 16,1-1 1-16,7-2 3 0,4-4 2 16,2-5 0-16,6-2 3 0,7 0 1 0,0-5 1 15,6-3 0-15,0-4 0 0,7-3 2 16,0-4 4-16,6 0 5 0,-7-8 4 0,1-3 4 16,6 0 1-16,-6-7 4 0,6 0-7 15,7-4-5-15,-7-4-5 0,6 0-4 16,1-3-2-16,7 3-4 0,-8-2-2 15,1-1 1-15,6-5-1 0,-13 1-1 0,0-4-1 16,0 0 0-16,-6-6 0 0,0-2 0 16,0-2 5-16,-1-4 4 0,-5-5 3 15,12-6 3-15,-6-3 2 0,12-5 3 0,1 0-1 16,-1-4-6-16,1 5-2 0,-13 0-3 16,0 3-2-16,-14 0-3 0,-12 7-3 15,-7-3 0-15,-7 3 0 0,-12-3-2 16,-7 0-1-16,-6-4 1 0,-8-1-2 0,-5-2 2 15,-7 4-1-15,0-5 0 0,-7 0 2 16,1 0 0-16,-7 1-1 0,-6-1-1 16,-8 0 0-16,1 5-1 0,-6-5-4 15,-7 4-3-15,-7 0 1 0,1 4-2 0,-14 0-1 16,0 7 2-16,1 3 3 0,-7 1 4 16,0 3 1-16,0 5 0 0,6 2 2 0,0 1 1 15,0 3-2-15,1 8-3 0,-1-4-1 16,0 7-2-16,-6 0-2 0,0 4-2 15,0 4-3-15,-6-4-5 0,-8 7-5 0,8 1-5 16,-14 3-10-16,7 3-7 0,-6 1-9 16,5 3-10-16,1 4-15 0,6 0-21 0,1 4-29 15,12 0-27-15,0-1-8 0</inkml:trace>
  <inkml:trace contextRef="#ctx0" brushRef="#br0" timeOffset="4921.68">5769 13518 50 0,'0'-11'69'0,"0"4"-17"0,0 3-7 0,0-3-6 16,0 3-5-16,0-1-5 0,0 2-9 16,0 3-4-16,0 0 7 0,0 8 10 15,0 3 7-15,0 7 7 0,-6 8 9 0,0 10 7 16,0 9-8-16,-2 9-9 0,-4 9-6 15,5 6-2-15,-6 8-3 0,0 8-2 16,1 6-3-16,-2 1-3 0,1 7-3 16,0 0-6-16,0-8-5 0,1 4-7 0,-2-11 0 15,8-6-5-15,-1-10 0 0,7-5-3 16,0-8-1-16,0-7-2 0,7-4-11 16,-1-11-17-16,0-4-24 0,2-7-38 0,4-11-64 15,1-3-33-15,0-16-11 0,0-6 11 16</inkml:trace>
  <inkml:trace contextRef="#ctx0" brushRef="#br0" timeOffset="5158.42">5692 13965 119 0,'-6'-33'147'0,"6"-3"-56"15,-8-2-35-15,16 2-18 0,-2-1-12 16,6 0-8-16,8-3-1 0,7 4 2 15,-1-4 4-15,13-5 3 0,-1 5 2 16,15-4 0-16,-2 3-2 0,2 2-5 0,-1 6-6 16,-7 4-6-16,1 7-2 0,-7-1-5 15,-6 9-3-15,-7 7-3 0,0-1-8 16,-7 8-10-16,-5 0-15 0,-2 4-28 16,-5 3-40-16,-7 0-36 0,-7 8-14 0,1-1-3 15</inkml:trace>
  <inkml:trace contextRef="#ctx0" brushRef="#br0" timeOffset="7510.24">5848 14163 126 0,'0'-4'108'0,"0"-3"-21"0,0 0-17 16,0 3-13-16,0 0-10 0,0 0-11 15,-6 8-7-15,-1 4-1 0,0-1 1 16,-5 11 0-16,5 1 4 0,-6 6 3 0,0 8-4 15,-7 0-4-15,8 11-2 0,-8 0 0 16,0 7-4-16,1 4-4 0,-1 4-3 16,7 3-1-16,-7 8-1 0,2-4 0 0,4 3 3 15,1 1 3-15,0-4 1 0,6 0 1 16,7-4 0-16,0 0-3 0,7-7 0 16,-1 0-4-16,14-7-3 0,0-5 0 0,6-2-3 15,7-4-1-15,-1-8-2 0,7-7-3 16,6-4 1-16,1-8-2 0,7-5-1 0,-2-5 0 15,1-11 2-15,1-4 0 0,-8-7 1 16,7-7 0-16,-7-4 0 0,1-3-3 0,0-8 0 16,-14-4-2-16,1-3 1 0,-7 0 1 15,0-9-1-15,-12 5 1 0,-8-3-1 16,0 3 0-16,-12 4 1 0,-8 7 0 0,2 0 2 16,-14 7 2-16,-1 8 3 0,1 7 1 15,-6 4 0-15,-7 3-1 0,6 8-1 16,1 3-2-16,-1 8-3 0,7-1 0 15,6 1-1-15,1 3-2 0,13 1-1 0,6 3-2 16,6-8-2-16,13 1-1 0,14-4-3 16,-1-4-9-16,14-7-7 0,-1-3-4 0,8-5-2 15,6-3 1-15,-1-4-2 0,1-3 12 16,0-4 9-16,-8-3 6 0,8-1 1 16,-7 0 3-16,-7 1 2 0,-5 3 1 0,-7 3 0 15,-7 5 1-15,-7 3 1 0,-12 7-1 16,-7 4 0-16,-7 4 2 0,-6 7 0 0,-7 0-1 15,-6 11 2-15,1 0 2 0,-1 7 0 16,-7 8-1-16,7-3-1 0,0 5 0 16,6-2-4-16,1-1 0 0,5 1-1 0,8-1 0 15,0-2-1-15,12-5 2 0,0-4 0 16,8-6-2-16,-2-4 0 0,15-4-1 16,-1-8 1-16,0-6 1 0,-1-1 0 0,9-4 2 15,-9-2 1-15,1-1-1 0,-6 0 1 16,6 0 0-16,-13 0 0 0,1 0-1 15,-8 3 0-15,0 1 2 0,0 3 2 0,-6 4 2 16,0 4 1-16,-6 0 2 0,6 7-2 16,-6 0 0-16,0 7 1 0,6 0-2 15,-8 4-2-15,8 4 1 0,8 0-1 16,-2 0 1-16,0-1-2 0,7 1 0 0,0-4-2 16,6 0-1-16,1-4-2 0,0-3-1 15,-1-1-2-15,1-3 0 0,6-3 0 0,-7-5 2 16,1-2 0-16,0-2 1 0,-8-2 2 15,2-1 1-15,-1-3 0 0,-7 3-1 0,7 0 3 16,-13 1 0-16,7 3-3 0,-7 4 0 16,-7-1-1-16,7 8 0 0,-7 4-2 15,1 3 1-15,0 8 1 0,6-4 2 16,-7 7 1-16,7 0-2 0,0-3 0 0,0 4-2 16,7-5-2-16,-1-3-1 0,7 0 1 15,0-4-1-15,7 1 1 0,6-8 1 0,-7-4 1 16,7 0 0-16,7-3 0 0,-7-4 0 15,0 0 1-15,-7-7 2 0,7 0-2 16,-6-1 1-16,6-3-1 0,-13 4 1 16,7-4 0-16,-14 4 0 0,7 3 2 0,-6 4-1 15,-1-3 1-15,1 6-2 0,-1 5 0 16,-6-2 0-16,0 10-1 0,0-2-1 16,6 8 2-16,-6 0-1 0,8 4 1 0,-8 3 0 15,6 0 0-15,7 0-1 0,-6 1 0 16,5-5-1-16,1 0-1 0,1-2-1 0,-2-4-2 15,8-1 3-15,-7-7-2 0,7-7 3 16,-8-1 1-16,8-7 1 0,-7 1 2 16,0-8 0-16,0-4 1 0,1 4 0 15,-8-3 0-15,0-4-2 0,1 3 1 0,-7 4 2 16,0 0 6-16,0 7 3 0,0 0 0 16,0 5 1-16,0 2 0 0,0 5-2 15,-7 6-7-15,1 5-4 0,6 6-1 16,-6 1 0-16,-2 7-3 0,8 3 1 0,0 0-2 15,0 2 0-15,8-2-3 0,-2 1-1 16,0-1-1-16,1-3-5 0,6-7 0 16,0 1-3-16,0-6-8 0,0-3-11 0,0-10-10 15,6-5-8-15,-5-7-7 0,5-7-6 0,1-10 6 16,-8-1 9-16,8-7 13 0,-7-8 10 16,-7-4 10-16,2-10 6 0,-2 0 5 15,0-12 2-15,0 1 5 0,-6-4 14 16,8 4 12-16,-8 7 18 0,6 4 17 0,-6 11 9 15,6 6 3-15,-6 5-10 0,0 11-10 16,0 11-19-16,-6 3-15 0,6 15-10 16,0 8-5-16,0 13-2 0,0 12 0 15,0 11 0-15,0 4 1 0,0 10-2 0,6 1 1 16,1 3 2-16,6 4-2 0,-6 0-1 16,5-4 0-16,-6 5 3 0,8-5-2 15,-8-3 0-15,7-1 0 0,-6-7-2 0,0-7 0 16,-1-3-3-16,0-9 1 0,1-6 2 15,-7-4 0-15,0-7 1 0,0-8-1 16,-7-3-1-16,1-11-4 0,6-4-1 16,-6-9-1-16,6 3 0 0,-7-9 0 0,14 1 0 15,-7-5 3-15,6 1 0 0,0-1 1 0,8 2-2 16,-2 2 2-16,2-4 2 0,5 5-1 16,1-1 0-16,6 4 2 0,-7 4-1 15,13-4 1-15,-5 7 1 0,5-3-1 16,1 7 0-16,-7 0 0 0,6 0 0 0,1 3-1 15,-7 4 0-15,-6-3 0 0,-1 7-1 16,1-3 2-16,-8 3 2 0,-4 0 2 16,-2 0 3-16,-6 3 2 0,0 2 1 15,-6 1-1-15,-2 2-1 0,-4 3-3 0,-1 4-3 16,-7-1 1-16,0 1-1 0,8-1-2 16,-8-3-5-16,7 4-4 0,7-4-5 15,-8 0-2-15,14-4-3 0,-6 1 1 0,12-2 4 16,1-2 4-16,0-4 6 0,12 0 1 15,-6-4 4-15,14-2-1 0,-8-2 1 16,0 1 2-16,0 0-2 0,-5 0 0 16,-1-1 1-16,-6 4 3 0,-1 4-1 15,0-3-1-15,-6 6 1 0,-6 1-1 0,0 0-2 16,-1 3 1-16,0 4-2 0,1 0 0 16,0-1-2-16,6 2 0 0,-8-1-1 15,8 0-3-15,8 0 2 0,-2-4-1 0,7-3 2 16,0 0 3-16,6-4-1 0,1 0-2 15,0-8-4-15,6 1-4 0,-1-4-2 16,2-3-3-16,-8-2-1 0,0-2 2 0,1 0 5 16,-6 0 4-16,-2-4 4 0,1 4 7 15,-6-4 13-15,-7 4 10 0,7 2 5 16,-7 2 6-16,0 3-3 0,0 3-4 16,-7 5-11-16,7 0-11 0,-7 6-5 0,1 4-6 15,-1 4 1-15,1 1-1 0,0 2-1 16,6 4 0-16,0 1-2 0,6 3 2 15,-6-4 0-15,6 8-1 0,7-9 0 16,1 5-2-16,-8-3 1 0,7-1-3 0,0-3 1 16,0 0 0-16,0-4 1 0,0-4 3 15,1-3 0-15,-2-4 1 0,1-4 1 16,-6-3 0-16,-1-4 0 0,1-8 0 0,-7 1-1 16,6-7 1-16,-6-2-1 0,-6-2-1 15,6 0-1-15,0 0 1 0,0-4-1 16,0 3-2-16,6 1 0 0,0 0 0 15,2 0 2-15,-2 4 0 0,6-2 1 0,8 2-1 16,-7 3 2-16,7 3-1 0,0 1-2 16,-1 7-10-16,1 4-19 0,-1 3-26 15,0 4-43-15,1 8-62 0,-7 2-32 16,1 9-7-16,-14-1 9 0</inkml:trace>
  <inkml:trace contextRef="#ctx0" brushRef="#br0" timeOffset="8025.09">6473 15943 6 0,'-32'29'132'0,"5"1"-32"0,1-8-20 16,7-1-14-16,-1-2-5 0,8-4 1 0,-2-5 2 15,8 2 2-15,6-5 0 0,0 0-1 16,0 1-7-16,0-5-5 0,6-3-8 15,8 4-6-15,-2-8-6 0,2 4-1 0,5-7-2 16,7-4-1-16,7 0 0 0,-1-7 0 16,7-5 2-16,13-2 2 0,7-8 3 0,6-8 2 15,20-6 1-15,19-12-1 0,19-10 5 16,15-12 3-16,18-10-2 0,20-4 5 16,6-12-1-16,14-2-1 0,5-4-9 0,1 2-11 15,-7 12-8-15,-12 7-14 0,-21 12-10 16,-12 14-8-16,-12 11-14 0,-21 8-15 0,-13 9-7 15,-13 9-2-15,-13 4 4 0,-12 6 15 16,-21 1 23-16,-6 4 29 0,-13 3 25 16,-6-1 16-16,-14 1 12 0,-6 0 8 0,0 4 3 15,0-3-4-15,-6 2-10 0,6 0-13 16,-7 1-31-16,7 3-77 0,0 1-83 0,0-5-112 16,0 5-88-16,7-1-42 0,-1-3-5 15,-6-4 50-15</inkml:trace>
  <inkml:trace contextRef="#ctx0" brushRef="#br0" timeOffset="20330.25">9097 12847 12 0,'0'-3'81'0,"0"-1"-12"0,0 0-11 0,-6-3-11 16,6 4-6-16,0-5-7 0,0 1-6 16,0 0 8-16,0-1 8 0,0-3 4 15,0 4 3-15,0 0-5 0,-6-2 3 0,6 3-9 16,-6-2-9-16,-1 1-5 0,0 0-4 15,1-4-1-15,-1 3-6 0,1-2-2 16,-8-1-2-16,2-4-3 0,-2 4-1 16,2-4-3-16,-1-3-1 0,-7-1-3 0,0-3-1 15,1 1 1-15,-7-5-1 0,0 1 0 16,-7-5 0-16,1 4 0 0,-1-3 1 16,-5 0 0-16,-2 0 0 0,1 0 2 15,0-1 0-15,-7 4 1 0,7-3-1 0,0 3 2 16,-7 1-2-16,8 2 0 15,-1 2 1-15,-7-1-2 0,7 0 0 0,-6 3-1 16,5 5 1-16,-5-1-1 0,-8 4-2 0,8 0 0 16,-7-1-2-16,-1 6 3 0,-5 2 0 15,-1 0-1-15,-6 4 2 0,0 0-1 16,-6 0 0-16,-2 8-1 0,2-2-1 16,-7 3 2-16,6-2-2 0,-5 4 2 0,4 4 1 15,2-4 0-15,0 3 1 0,-2 4-1 16,2 1 0-16,6 3 1 0,0-1-2 15,-6 2 0-15,5 2-1 0,8 1 0 16,-8-4 1-16,1 3 0 0,6 1 1 0,-6-4 1 16,6 0-1-16,2 0 2 0,4 1-1 15,1-2 0-15,-1 1 0 0,2-3-1 16,-1 3 0-16,-1 3 0 0,8 1 0 16,-7-1-1-16,-1 4-1 0,2 1 3 0,-2 3 2 15,1 0-1-15,7-1-1 0,-1 2 1 16,1 3 0-16,0-1-2 0,-1 1 0 0,7 0 1 15,-1 3 4-15,1 0-2 0,7 8 1 16,-1-4-2-16,-6 4 2 0,13-1-2 16,-6 1-2-16,-1 3 0 0,7 0 4 0,-7 4 0 15,7-4-1-15,-6 4 1 0,5 0 2 16,1-4 0-16,7 5 0 0,-7-9 1 0,6 5 2 16,1-5 5-16,-1 5 0 0,0-5 1 15,8 4-2-15,-8 1 2 0,7 3-2 0,7-1-2 16,-1 1-2-16,0 0 0 0,1 4 1 15,6 0-3-15,-6-1 0 0,6 0 0 16,0 5 1-16,6-1 1 0,0 1-2 0,1-4 2 16,6-1-2-16,0-7 1 0,7 0 0 0,6 1 0 15,0-8 1-15,7-1 0 0,-1-1 0 16,1-3-2-16,6 1-1 0,-1 1-2 16,9-4 0-16,-2 3-1 0,1 4-1 0,-1-5 2 15,7 6 0-15,-7-1 1 0,8 3 1 16,6-2 1-16,-7 2-3 0,7-3 1 15,-1 0 0-15,7-4-2 0,7-3 1 0,-1-1 0 16,1 1 2-16,0-4 0 0,5-4 1 0,-4 4 1 16,4-3-2-16,-5 2-1 0,0 2-2 15,-1-1 0-15,1-1-2 0,-7-2 1 16,7 3 1-16,-7-3 0 0,7-5 0 0,-7 1 0 16,6-1-2-16,1-3-1 0,0-4 0 15,-1-3 1-15,7-4 1 0,1-3 0 0,-1-5-1 16,0-6 1-16,0-1-1 0,0-11 0 15,1 0-1-15,-2-6-1 0,8-5 2 16,-6-8 1-16,-2-1-1 0,8-2 2 0,0-7 0 16,-1 3-1-16,-5-3 1 0,6 0-1 15,-1 0-1-15,-6-3-1 0,7 3 0 16,-7-4 2-16,0 4 0 0,-6-3 0 0,-1 7 0 16,1-4 0-16,-7 0-1 0,7 3 0 15,-7-3 1-15,-7 4 0 0,7-4 1 0,-6 3 0 16,0 1 2-16,0 0-3 0,-7 0 1 15,-1-1-1-15,2 1-1 0,-7-4-1 0,5 0 1 16,-5 0 2-16,6-3 0 0,-6-5 2 16,6-3-2-16,0-3 0 0,0-1 0 15,1-7-1-15,-2-4 0 0,8 1 0 16,-13-8-1-16,5 4-1 0,-11-1 1 0,-1 1-2 16,-13 4 0-16,0 3-2 0,-13 0 0 15,-7 4 0-15,-6 2 2 0,-6 2-1 16,0 0 1-16,-14 3 1 0,1 0 0 15,-7-4-1-15,-1 4-2 0,1-3 0 0,-6-1 3 16,5-3-2-16,1-1 2 0,0-3 0 16,7 0-1-16,-13 1 1 0,5-1-3 0,-5 0-1 15,-1 0-4-15,-13 3-6 0,1 1-2 16,-1 3 0-16,-5 5-2 0,-8 3 2 16,0-1 2-16,0 1 8 0,7 4 3 15,-7-2 0-15,8 2 2 0,-1 3 1 0,-1 0 1 16,2 4-1-16,5-1 1 0,1 1 0 15,-2 3 2-15,2 1 2 0,-1-1 1 16,-5 4 1-16,5 4 2 0,1 0 1 0,-8 2-1 16,7 6-3-16,-5-1 0 0,-2 3-1 15,1 8-5-15,7-3 0 0,-8 7 0 16,1-1-1-16,0 1-2 0,6 3 0 16,-5 1 3-16,5-1 0 0,-7 4 1 0,8 0 1 15,-7-4 1-15,7 4 0 0,-8 0-2 16,8 4 0-16,-7-4-2 0,-1 4 1 15,-5 3-3-15,6 0 1 0,-6 1 1 16,-1 6-1-16,-6-3 0 0,6 3 1 0,0 2 1 16,1 2 0-16,-1-3 0 0,7 7 0 15,-7-4 0-15,8 0 1 0,-2 4-1 16,8-4 1-16,-1 5 0 0,1-1-1 16,-1-1 2-16,7 1-1 0,0 0 0 0,-1 0 0 15,8 4-1-15,-1 3 2 0,7-3-1 16,1 3-1-16,-1 4 0 0,-1-3 0 15,1-1 0-15,6 0-1 0,8-3-1 0,-8-1 2 16,7-2 0-16,-7-1 0 16,8 0 0-16,-8-1 0 0,7 1 1 0,-13 0 1 15,6 3 0-15,-6-2 0 0,1 3-2 16,-8-1 1-16,1 1-2 0,-2-1 1 0,-5 5-2 16,1-4-1-16,-9 3 2 0,9-4 1 15,-8 5 0-15,7-4 0 0,0 3-1 16,0-4 1-16,7 5 0 0,-7-1-3 0,5 1 1 15,2-1 1-15,-1 0 1 16,1 0 1-16,-1 0-2 0,7 1 1 0,-7-4 1 16,7 3-1-16,-6-4 1 0,7 5-1 15,-2-4 0-15,1 3 0 0,0 0-2 0,-7 0 1 16,7 1-1-16,0 2 1 0,0 2-1 16,1 2 0-16,-2 1 0 0,1 3 1 15,0-3 0-15,0 3-1 0,7 0 1 16,-7-3-1-16,6 3 1 0,7 0-1 0,-7 0 1 15,8 1 0-15,4 3 1 0,-4-4-1 16,5 5 2-16,1-2 1 0,6 1 0 0,0 4-2 16,0-4 2-16,6 3-1 0,1 1-1 15,-1 0 0-15,0 3-1 0,8 4 2 0,-1-4-2 16,6 4-1-16,1 4-2 0,-1-1 2 0,1-2 1 16,6 2-2-16,7-3 3 0,-1 0 0 15,1 0 3-15,6 1-1 0,7-2-2 16,-1-3 1-16,7 4-1 0,0-4 0 0,0 0 0 15,7 1 0-15,0-1 0 0,-1 0 0 16,7 1 0-16,-6-5 0 0,0 4 0 16,-1-3-1-16,1 0 2 0,-1-1-1 0,1 1 0 15,-1 0 0-15,1-3 0 0,0-6 4 16,6-2-1-16,0 0 3 0,0-9 0 0,7-5 0 16,6-2 0-16,0-2-1 0,0-4 0 15,7-8-1-15,0 0 0 0,-8-7 1 16,8 0-3-16,0-7-2 0,-7-4 0 15,7-4 0-15,-7-7 0 0,6 1 3 0,-5-9 1 16,0-7 0-16,-2 4 0 0,8-6 2 16,0-6-1-16,-1-2 1 0,1-5 5 0,6-3 3 15,-6 0 3-15,6 0 1 0,-6 0 1 0,-1 1-4 16,-5-1-4-16,-2 3-3 0,2-2-1 16,-8 2 0-16,1 0 0 0,0 1 2 15,-7 0 3-15,0 0-3 0,-6-1 3 16,6-2-4-16,0-5 0 0,0 1-3 0,0-1-2 15,1-4 0-15,-1 1-4 0,6-1 2 16,-6-6-2-16,0 4 1 0,0-5-1 0,0 0 1 16,-6 1 2-16,-7-4-2 0,1-1 0 15,-2-4-1-15,-5 2 1 0,-7 0-2 16,-7-2 1-16,1 5 0 0,-7 0-1 16,0-1 0-16,-13 5-1 0,0 2 3 0,-6 2-1 15,-7-2-2-15,-7 6 1 0,-6-5-5 16,-6 3-2-16,-1-2-6 15,-12-1-4-15,-7 0-1 0,-7-4 0 0,-6-3 2 0,-6 3 3 16,-7 1 3-16,0-1 2 0,-14 4 2 16,0 0 0-16,2 8 5 0,-8-1 1 15,7 4 0-15,-7 0 1 0,7 3 0 16,0-2 2-16,-1 6-2 0,2-4 0 0,-2 5 1 16,8 3 1-16,-14 0-2 0,7 4-6 15,0 0-4-15,-1 7-5 0,1-1-3 16,-6 5 0-16,6 4-1 0,-7 3 7 15,0 0 4-15,0 4 4 0,8 4 3 0,-8-2 0 16,0 9 2-16,1-1-4 0,-1 5 1 16,0-1 1-16,0 4-1 0,1 4 1 15,-7-1-1-15,6 5 1 0,-6 3-2 0,0 4-1 16,6 0 4-16,-7 2 1 0,8 2 0 16,-7 3 1-16,6 3-1 0,0 1 2 15,1 4-2-15,6 2-1 0,-7 1 0 16,0 4 1-16,1 0 0 0,-1-1 1 0,0 1-1 15,0-1 0-15,8 1 0 0,-2 0-1 16,8 3 0-16,0-3 0 0,-2 0 1 16,2 3 1-16,0 0 0 0,6 5 0 0,-1-2 3 15,1 1 0-15,6 3-1 0,0 1 0 16,1 0 1-16,0-1-2 0,5 1 1 0,1 3 0 16,0 3-1-16,6 2 1 0,1 3 0 15,-1 3 2-15,1 0-1 0,5 4 1 0,8 0 2 16,-1 4 0-16,7 4 0 0,1-1 0 15,5 4 0-15,0-1 0 0,7 1 1 16,0-4 1-16,6 4 0 0,7 0-1 0,0 0 3 16,7 4 2-16,0 0 0 0,6 3 0 15,7 0-1-15,6 0 1 0,-1 4-4 16,7 0-3-16,8 0-1 0,-1 0-1 0,6 0 1 16,1-8-1-16,7 0-1 0,5 2 1 15,0-2 1-15,8-3 2 0,5 0 0 0,7 4 0 16,-6-4 0-16,13 0 0 0,-7 0-3 15,7-4-1-15,6-4-1 0,-6-3 3 16,5-7-2-16,1-4 0 0,-6-4 0 0,7-7 2 16,-1-7 2-16,6-4-2 0,-5-4 0 0,5-7 1 15,-6-4-1-15,8 1-1 0,-2-8-1 16,1-4-3-16,-1-3 0 0,-5-1-1 16,5-6 0-16,-6-1 1 0,-6-3 0 0,6-4 2 15,1-4 2-15,-7-3 1 0,6-5 0 16,0 5 1-16,-1-7-1 0,1 3 0 15,1-4-4-15,6-3-1 0,-7 3 0 0,7-6-2 16,-1-2 0-16,1-6-1 0,0-4 3 0,-1 0 4 16,2-7 8-16,-8-4 8 0,6 0 7 15,1-7 9-15,-7 3 3 0,7-7 0 0,-1-4-7 16,8-3-5-16,-8 0-6 0,1-4-8 16,-1-4-6-16,-5 5-2 0,-1-5-4 15,-6 0-1-15,-8 4-1 0,2 0 2 16,-8 0 1-16,-6 4 1 0,-6 0 0 15,0-4 1-15,-7 4-2 0,-13 0-1 0,0-1-1 16,-7 1-3-16,-5-4-1 0,-8 0-1 16,-6 1 0-16,-7 2-2 0,2-2-1 0,-16-2 2 15,2 4 2-15,-7 1 0 0,-6 0 0 16,-8 0-2-16,-5 3-1 0,-7 1-4 16,-6 2-3-16,-14 2-2 0,0-2 1 0,-6 5 1 15,-13 0 2-15,-7 0 2 0,1 0 0 16,-1-1 2-16,-6 1 4 0,-7 4 0 15,7-1 3-15,0-3 1 0,0 3 0 16,-1 0 0-16,1-3 0 0,0 3-3 0,0-3-1 16,-7 7-2-16,1-3-1 0,-8 6-3 15,7 1-5-15,1 4-1 0,-1 2 0 0,1 9 0 16,6 3 2-16,-1 3 2 0,1 5 2 16,6 3 3-16,0 7 0 0,0 0 0 15,-6 8 0-15,7 4 0 0,-7 3 3 16,0 3-3-16,0 4 0 0,-7 1 3 0,0 6 1 15,7 6 1-15,-7 1 0 0,0 1 3 16,1 3 0-16,6 2-2 0,6 1-2 16,1 2 2-16,-1 2 0 0,6 2-2 15,2 2 1-15,4 1 1 0,2 3-1 0,6 4-3 16,-6 4 0-16,6 7 0 0,-1 3-4 16,1 8-1-16,6 4-3 0,0 7 0 15,8 3-4-15,-2 8-13 0,8 8-5 16,5 3-14-16,14 7-11 0,1 11-15 0,5 4-20 15,8 4-24-15,12 2-49 0,0 5-37 16,12 0-12-16,8 0 2 0</inkml:trace>
  <inkml:trace contextRef="#ctx0" brushRef="#br0" timeOffset="27283.96">6740 12708 55 0,'7'-11'164'16,"-7"0"-18"-16,0 0-49 0,-7 0-31 0,1 4-22 16,-1 0-19-16,-6-1-10 0,1 1-4 15,-8 0-4-15,7 7 1 0,-13-4 1 16,6 4-2-16,-6 4-1 0,0 3-2 16,0 8-1-16,-7-1 2 0,0 8-2 15,1 7 6-15,-1 4 4 0,-5 4 3 0,5 7 0 16,1 4 3-16,5 0 1 0,1-1-7 15,13-3-5-15,0 0-4 0,7-7 0 16,-1-4-2-16,14-8 2 0,-1-3 0 16,7-11 5-16,6-3 1 0,1-12 1 0,7-8-2 15,5-9-1-15,1-5-1 0,-1-7 0 16,-6-3-2-16,7-1 0 0,-7-3-1 16,-7-4-1-16,7 1 2 0,-12-2 10 0,5 1 15 15,-12 7 17-15,5 0 12 0,-5 8 5 16,-1 4 0-16,-6 3-8 0,0 7-16 15,0 4-17-15,0 8-11 0,-6 6-9 16,6 4-3-16,-7 12-2 0,1-1-2 0,6 4 0 16,-6 4 0-16,6 3 0 0,0 0-1 15,0 1 0-15,6-1 1 0,-6 0-3 16,6-2-6-16,-6-2-6 0,7-4-2 16,-1-2-2-16,1-5-1 0,0-3 5 0,-1-3 6 15,0-12 7-15,8-3 3 0,-2-8 2 16,2-7 1-16,5-7 0 0,-5-4 2 15,-2-4-3-15,1-3 1 0,0-4 2 16,0 0 0-16,1 0-2 0,-2 0 0 0,2 3 0 16,-2 9-1-16,-5-1-1 0,-1 7-1 15,1 8 1-15,0 7 0 0,-1 3 2 16,0 8 1-16,1 4-1 0,0 11 0 0,-1 3 0 16,0 8-2-16,1 7 0 0,0 3 0 15,6 8 2-15,-7 4 1 0,0 3-1 16,8 12 0-16,-2-1 3 0,-5 4 1 15,6 3 0-15,0 1 0 0,-7-1 2 0,2-2-2 16,-2-2-2-16,0-3-1 0,-6-6 0 16,0-5-1-16,6-12 2 0,-6-1-1 15,-6-9-1-15,6-11 1 0,-6-7-2 0,0-11-1 16,-2-11-3-16,-4-7 1 0,-1-11 0 16,-1-9-1-16,2-8 3 0,-2-2 2 15,2-8 2-15,-1-2 0 0,-1 0-1 16,8-1 1-16,0-3-2 0,-1 3-3 0,7 1 0 15,7-1-1-15,-1 0 1 0,0 5-1 16,14-2 2-16,-1 2 2 0,7 2-1 16,1 4 2-16,5 8-1 0,1 3 0 15,-1 9-1-15,1 5 1 0,-1 9 0 0,1 6-3 16,-1 8 2-16,-6 8-1 0,1 6 0 16,-7 9 0-16,-8 2 1 0,8 4 3 15,-14 5 2-15,-6 5 0 0,0 2 1 0,-6-1-1 16,0 4 0-16,-14 0 0 0,7 0-3 15,-7 0 1-15,0 0 0 0,1-7 1 16,6-4 2-16,-6-4 3 0,12-7 5 16,0-4 1-16,1-7-1 0,0-3 0 0,6-8-2 15,6-8-5-15,7-9-7 0,0-6-2 16,13-6 1-16,1-4-2 0,5-7 0 16,7-1 2-16,6-7 0 0,-5 1 0 0,5 2 1 15,1-2-1-15,-7 7 2 0,0-1 0 16,-13 5 1-16,6 7 1 0,-12 3 1 15,-1 4 3-15,-5 4-1 0,-2 3 2 16,-12 4 0-16,0 4-1 0,-6-1-3 0,0 8-2 16,-14 4 0-16,7 0-1 0,-7 6-3 15,-6 2 2-15,6 3-2 0,8-1 1 16,-8 5 0-16,7-1-1 0,1 1-1 16,4 2 0-16,2 1 1 0,6 4-1 0,0-4 1 15,6 0-1-15,8-4 3 0,-1 4-1 16,6-7 2-16,0-1-1 0,8-7 2 15,5-3 0-15,-6-4 0 0,7-8 0 16,-1-6-1-16,1-8 0 0,-1-7-3 0,2-8 0 16,-9-7 1-16,1-7 0 0,-6-4 0 15,0-4-1-15,-7-3 1 0,-1-4 2 16,-4 0 1-16,-8 0 3 0,6 4 2 16,-12 7 3-16,6 8 4 0,-8 3 1 0,8 11 0 15,-6 4 0-15,0 2-3 0,-1 10-3 16,1 2-4-16,-8 11-4 0,8 4 0 15,0 11 0-15,-8 11 0 0,8 11 3 0,0 10 0 16,-1 9 1-16,0 11 0 0,1 2 2 16,6 9-2-16,0 3 0 0,0 0-3 15,6-1-1-15,1 2 1 0,6-2-3 16,-7-6-10-16,8 0-14 0,-2-8-14 0,2-4-20 16,-1-2-28-16,-1-9-44 0,2-3-65 15,-8-8-25-15,0-2-5 0,-6-13 8 0</inkml:trace>
  <inkml:trace contextRef="#ctx0" brushRef="#br0" timeOffset="27743.88">6363 13803 7 0,'-20'-3'154'0,"7"-4"14"0,0-1-56 15,0-6-27-15,13-1-5 0,0 0 1 16,13-7 4-16,0-3 3 0,13-1 1 16,0 1-2-16,14 0-8 0,5-2-12 0,0 5-10 15,14 0-16-15,6 4-12 0,13-4-8 16,7 4-5-16,6 0 2 0,13-1-2 16,7-6 4-16,7-1 0 0,-2 0 1 15,15-7 1-15,-7-7 1 0,6 3-3 0,-6-7-2 16,-1 0-2-16,-13 0-2 0,-5 4-5 15,-13 7-4-15,-15 0-4 0,-18 4-2 16,-7 3-10-16,-13 4-15 0,-6 4-20 0,-14-5-30 16,0 9-51-16,-11-1-95 15,-8 4-44-15,-8 4-11 0,2 0 4 0</inkml:trace>
  <inkml:trace contextRef="#ctx0" brushRef="#br0" timeOffset="36827.98">23928 2363 13 0,'-7'3'64'0,"7"-3"-26"0,0 0-18 0,0 0-8 15,0 0-5-15,0 0-2 0,0 0-3 16,0 0 1-16,0 0 2 0,0 4 2 16,0-4 3-16,0 0 0 0,0 0-1 0,0 0-1 15,0 0-2-15,0 0-3 0,0 0-3 16,0 4 0-16,0-1-1 0,-6 1-1 15,6 0 1-15,-14 3-4 0,8 0-29 0,-7 0-36 16,0 1-18-16</inkml:trace>
  <inkml:trace contextRef="#ctx0" brushRef="#br0" timeOffset="37890.22">25139 2462 84 0,'0'-4'147'0,"0"-3"-55"0,0 4-30 15,0-2-20-15,0 5-19 0,-7 0-19 0,1 5-17 16,0-2-21-16,-2 4-23 0,2-3-34 16,6 7-25-16,-12-8-8 0</inkml:trace>
  <inkml:trace contextRef="#ctx0" brushRef="#br0" timeOffset="41616.11">26631 2616 111 0,'19'0'125'15,"1"3"-83"-15,-8 1-85 0,2 3-45 0,-2 0-24 16</inkml:trace>
  <inkml:trace contextRef="#ctx0" brushRef="#br0" timeOffset="43057.12">29802 2960 57 0,'7'3'163'0,"-1"-3"2"0,0 0-81 16,2 0-52-16,-8 4-44 0,0 3-69 0,0 4-42 15,-8 4-22-15</inkml:trace>
  <inkml:trace contextRef="#ctx0" brushRef="#br0" timeOffset="45770.56">32538 1982 5 0,'-7'-4'16'0,"7"1"-1"0,0-1 0 0,-7 0-3 16,7 0-4-16,-6 1-1 0,6 3-1 0,-6-4-2 16,6 0 1-16,-7 4 1 0,7-3 1 0,-7 3 2 15,1-4-2-15,0 4-2 0,6 0 1 16,-7-4-3-16,-6 4 1 0,6 0-1 0,1 0 1 15,0 0-2-15,-8 0 1 0,8 0 0 16,-8 0 0-16,8 4-1 0,-7-4-1 16,7 0 3-16,-8 4-2 0,8-1 0 0,-6 1 2 15,4 0 1-15,-4-1-1 0,-1 5 2 0,6-4-2 16,-6 3-1-16,0 0-1 0,0 0 1 16,0 0-1-16,0 4-2 0,0 1 1 15,0-1 1-15,0 0 1 0,-7 0-2 0,7 0 0 16,0 0 1-16,0 0-1 0,1-1 1 15,-8 1-1-15,7 1 0 0,0-2 1 0,6-3 0 16,-5 5 1-16,-2-6-1 0,8 6 1 0,-1-4-1 16,-6 3-1-16,7-4 1 0,-7 4 0 15,-1-4-1-15,8 4 0 0,-7 0 0 16,0-4 1-16,7 4 1 0,-8 0-1 0,8-3 0 16,-7 3-2-16,7-4 1 0,-8 1-1 15,8-2 0-15,-1 2-1 0,1-4 1 0,-1 0 1 16,7-1-1-16,-6 1 1 0,-1-1 1 15,7 1-2-15,0 0 0 0,-6-4 3 0,6 3-1 16,0-3 0-16,0 4 3 0,0-4 1 16,0 4 1-16,0-4 4 0,0 0 3 0,0 0 2 15,6 0 0-15,-6 0-1 0,7-4-1 16,-1 4-6-16,7-4-1 0,-6 1-4 0,5-5 0 16,-4 5-2-16,4-1 0 0,1 1 2 15,-6-5-2-15,6 5-1 0,-7-2 0 0,1-1 0 16,6 1-1-16,-7 2-1 0,1-4 1 15,0 3 0-15,-1-3 1 0,7-1 0 0,-7 5-2 16,8-5 1-16,-2 1-1 0,2 0 0 0,-1-1 1 16,0 1 0-16,0 3 0 0,-1-3 0 15,2 4 1-15,-1-5-2 0,0 5-7 16,-7-5-12-16,7 5-13 0,-6-1-11 0,6-3-13 16,-7 3-9-16,8 0-9 0</inkml:trace>
  <inkml:trace contextRef="#ctx0" brushRef="#br0" timeOffset="46225.62">32023 2113 21 0,'0'0'28'0,"7"0"-7"0,-7 0-6 15,6 0-2-15,7 4 2 0,-6-4 5 0,13 4 3 16,-8-4-1-16,8 4 2 0,-1-4-2 16,7 3-5-16,0-3-3 0,1 0-3 15,-1 0-1-15,6 0-2 0,-6-3 2 0,0 3-2 16,6-4 2-16,-6 0 2 0,1 0 1 16,-1-3 0-16,0 3-1 0,-7-3 0 0,1 0-2 0,0 0-2 15,-1 3-1-15,-6-3 0 0,0-1-1 16,1 5 0-16,-8-5 1 15,0 5-1-15,0-1-2 0,1 0 0 0,0 4-4 0,-7-3-3 0,6 3-1 16,-6 0-2-16,0 0-2 0,-6 0-7 16,6 3-14-16,-7 1-13 0,0 0-24 0,-5-1-25 15,-2 5-23-15</inkml:trace>
  <inkml:trace contextRef="#ctx0" brushRef="#br0" timeOffset="46973.9">32166 2099 4 0,'0'0'60'0,"0"-4"-7"0,7 1-9 15,-7-1-7-15,6 4-5 0,-6-4-10 0,7 4-7 16,-1 0-5-16,1 0-3 0,0 4-4 16,-1 0-1-16,-6 3 1 0,6 0 0 0,1 0 3 15,-7 1-2-15,0 3 3 0,0-1 0 16,0 5 1-16,-7-3-1 0,7 2 0 0,-6 1 0 15,6 0-1-15,-6-1-1 0,-1-3 0 16,0 4-1-16,7-1 0 0,-6-3 2 0,6 0-1 16,-7 4 1-16,7-4 4 0,0-3-1 15,0 2 3-15,7-2 2 0,-1 3-1 0,8-4 0 16,-2 0-4-16,2 1-2 0,5-5-1 16,1 1-2-16,-8 0 3 0,8-1 4 0,0-3 3 15,-7-3 2-15,7-1 3 0,-8 0 1 16,1-3-5-16,7 0-4 0,-8-1-3 0,2-3-1 15,-1 0 0-15,0 1 0 0,-7 2 0 0,1-3 1 16,-1 0 0-16,1 0-2 0,-7 4-1 16,0-1-1-16,0 1-2 0,-7 0-1 0,7-1 0 15,-6 5-2-15,-1-1 0 0,1 0-1 16,0 4 1-16,-1 0-1 0,0 0-1 0,-5 4 2 16,4 0-2-16,-4-1 1 0,5 5 0 15,1-1 1-15,-8 4 0 0,8-4-2 0,0 4 2 16,6-4 0-16,-6 4 0 0,6-3-1 15,0 0 1-15,6-1 1 0,0 0 0 0,0 0 0 16,8 1 0-16,5-5 3 0,1 1-2 16,0-4 0-16,5 0 0 0,1-4-1 0,7 1 0 15,-1-5-3-15,1 1 1 0,-1-4-1 0,2 0 1 16,5-3 0-16,-7-1 1 0,1-4 0 0,-1 1-1 16,1 0 1-16,-7 0 1 0,0-4-1 0,7 3 1 15,-15 1 0-15,2-1 0 0,0 1 0 16,-7 3 0-16,0 1 0 0,-6 3 0 0,5-1 1 15,-5 2 1-15,-7-1 0 0,7 4 1 0,-7 0-1 16,0 3-2-16,0-3 0 0,0 2 0 16,0 1-2-16,-7 4 2 0,0 0-1 0,-5 0 1 15,5 9-2-15,-6-6 1 0,0 5 1 0,0-1-2 16,0 0 1-16,-1 4 1 0,2-1-1 0,-1 2 1 16,0 3-1-16,0-1 1 0,-1-3 0 15,2 4-1-15,-2-5 0 0,2 5 0 0,5 0 1 16,-6-4-1-16,0 0 1 0,7 4 1 0,-1-4 1 15,-6 0-2-15,7 0-4 0,-1 0-8 0,0 0-10 16,1 0-12-16,-1 0-13 0,7-1-20 0,-6 1-33 16,0-3-26-16,6 3-10 0</inkml:trace>
  <inkml:trace contextRef="#ctx0" brushRef="#br0" timeOffset="47592.88">32928 2231 13 0,'-6'7'16'0,"-7"0"2"0,0 1-2 0,6 3-1 15,-5 0-2-15,-2 0 1 0,1-1-1 0,0 1 0 16,7-3 1-16,-1 3 0 0,1-4 2 16,-1 1 1-16,7 3 1 0,-7-8 3 0,7 5-2 15,0-5 0-15,0 1-1 0,7 0-4 0,6-4-4 16,-6 0-5-16,5 0-1 0,8-4-3 16,-6 0 0-16,5 1 0 0,1-5 1 0,-2 1-1 15,2 0 1-15,0-1-1 0,-7 1 2 0,7-4-1 16,-14 3 2-16,7 2 5 0,0-2 3 0,-6 4 4 15,-1 1 1-15,-6-1-2 0,0 0-1 16,0 1-4-16,-6 3-4 0,-7 0-5 0,-1 0-1 16,2 3-1-16,-2 1-2 0,2 0 0 0,-8 3 0 15,7 1 2-15,7-2 1 0,-8 2 2 0,8 0-1 16,0-1 0-16,-1 0 0 0,0-3-1 16,7 3-3-16,0-3 1 0,0 3 1 0,7-3 0 0,6-4 0 15,-1 3 1-15,2-3-2 0,5-3 2 16,1-1-1-16,0 0 1 0,6-3 0 0,-7 0 0 15,1-1 0-15,-1 1-1 0,-6 0 1 0,7 0 0 16,-7-4-1-16,-1 3 2 0,-4 1-1 16,-2 3 2-16,0-3 0 0,1 3-1 0,-1 0 0 15,-6 1-1-15,0 3-1 0,0-4 1 0,0 4 0 16,-6 4-1-16,-1-4 0 0,7 3-1 16,-6 1 1-16,0 3 0 0,-8-3-2 0,8 3 1 15,-1 5 1-15,-6-6 1 0,7 2 0 0,-7 3-1 16,-1 0 1-16,2 0 1 0,5-4 1 0,-6 4 0 15,0 0 1-15,0 0-2 0,0-3 2 0,0-1-2 16,0 0-3-16,0 0-10 0,0 1-20 16,0 3-38-16,7-8-35 0,-8 6-17 0</inkml:trace>
  <inkml:trace contextRef="#ctx0" brushRef="#br0" timeOffset="53635.53">32141 2971 25 0,'0'-4'45'0,"6"0"-11"0,0 1-9 15,-6-5-4-15,7 8-3 0,-7-3-4 0,0-1-3 16,0 4-4-16,0-4-4 15,0 4-2-15,0 0 3 0,-7 0-3 0,1-3 1 0,0 3 0 16,-8 0 1-16,1 0-2 0,0 0 1 0,0 0 2 16,1 0-2-16,-8 0 2 0,0 0-1 15,1 3 2-15,-7-3-1 0,0 4 1 16,-1 3 1-16,-5-3 0 0,-1 3 0 0,1 1 1 16,-1-1 1-16,1 4-1 0,6 0-1 0,-7 0-1 15,7 0 0-15,0 0-1 0,-1 0-2 16,9 0-2-16,4-4 3 0,1 4 0 15,-7-3-2-15,14-1 3 0,0-3 0 0,-8 3 1 16,14-3-3-16,-6 3 4 0,0-3 2 0,6-1 6 16,0 1 4-16,6-4 4 0,8 0 0 15,-2 0 0-15,1-4-2 0,7 1-7 0,0-1-2 16,6-3-3-16,-1-1-4 0,7 1-1 16,-5 0 0-16,5-4 0 0,1 0-3 15,-1 0-3-15,2 4 2 0,-2-4 0 0,1 0-1 16,-8-1 0-16,1 5 2 0,-6 0 4 15,-7-1 3-15,7 5 1 0,-14-5 1 0,7 5 1 16,-6 3 0-16,-1-4-2 0,0 0-2 0,2 4-5 16,-8 0-1-16,0 0 0 0,0 4 1 15,-8 0-2-15,2 3 0 0,-7 0 2 16,6 1-1-16,-5-1 0 0,-1 4 0 0,-1-3 1 16,8 3 1-16,-7-4-2 0,6 4-1 15,1-4 1-15,0 0-1 0,-1 4 0 0,7-7 1 16,-7 3 0-16,1-3-1 0,6 0 1 0,0 3 1 15,0-7 5-15,0 4 1 0,0-4 2 16,6 0 2-16,8 0-2 0,5-4-1 0,0 0-3 16,8-3-5-16,-1 0 0 0,0-4 0 15,0 0-1-15,-1 0 1 0,-5 0 1 0,6-1-1 16,-6 3 1-16,6-7-1 0,-13 9 0 16,6-4 1-16,-5 3 1 0,-2 1 1 15,-5 3 0-15,0-3 1 0,-1 3-1 0,0 4 0 16,-6-3-3-16,0 3-1 0,0 3-1 15,-6 1 2-15,-7 3 0 0,0 1-1 0,0 3 2 16,-7 3 1-16,8 1 0 0,-8-1-2 0,-6 5 0 16,6-1 1-16,1 4 0 0,-7-3-1 15,6 3 0-15,1-1 0 0,-7-1 2 0,12-2 0 16,-5-1-1-16,6 2 0 0,0-4-1 16,0-1 2-16,0-2-2 0,7-2 0 15,-1 1 1-15,0-4 0 0,1 0 1 0,6-3 0 16,-7 4 3-16,7-4 3 0,0 0 2 0,0-4 1 15,0 0 1-15,7 0-4 0,-1-4-1 16,1 0-3-16,6-8-3 0,0 5-1 16,0-4 0-16,0-3-1 0,7-1 1 0,-8 1-2 15,8-5 1-15,0 4-1 0,-1-2-1 16,1-5 1-16,0 3 1 0,-1 1-2 0,0-1 1 16,1 1 1-16,-1 0 0 0,1-1 1 15,-1 1-3-15,1 4 0 0,0-1 2 0,-8 4-2 16,8-4 1-16,-1 8 0 0,1-4 1 15,0 3-1-15,-7 5 0 0,7-5 1 0,-1 8 0 16,0-3 0-16,-6 3 1 0,7 0 0 0,-7 3-2 16,0-3 1-16,0 4 0 0,-6 0 0 0,-1-1 0 15,1 1-1-15,-1 0 0 0,0 3-1 16,2-3 1-16,-8 3 0 0,0 0-1 0,-8 1 3 16,2-1 0-16,0 4 1 0,-7 0 1 0,-1 0 0 15,2 0 0-15,-8 0 0 0,0 4 1 16,7-4-1-16,-6 0 1 0,0 0-1 15,5-4 0-15,1 4-2 0,0-4 0 0,6-3-1 16,1-1-1-16,0 5 0 0,0-5 3 0,-2-3 0 16,8 4 0-16,-6 0-1 0,6-4 1 15,0 3 0-15,0-3-2 0,0 0 0 0,0 0 1 16,14 0-1-16,-8-3 0 0,6 3-1 16,8-4 0-16,-7 0 1 0,7 1 1 0,0-1 0 15,-1 0 0-15,-6-3 2 0,6 4 1 0,-5-5-2 16,5 1 0-16,-6 3 2 15,-6-3 3-15,5 3 0 0,-4 1 2 0,-2-5 2 0,0 5 1 16,0-1-2-16,-6 0-2 0,0 1-2 0,7-1-5 16,-7 0 1-16,-7 1-2 0,7 3-1 0,-6-4-1 15,0 4 1-15,0 4 0 0,-2-4-1 16,-4 3 1-16,5 1 0 0,1 0-1 0,-1 3 1 16,0-3-2-16,1 3 0 0,0-3-2 0,-1 3-1 15,7-3 2-15,-7 3 1 0,7-3-1 16,0-1 2-16,0 1 3 0,7 0 1 0,0-4 0 15,5 3-1-15,-5-3 2 0,6 0-1 16,6 0-1-16,1-3-2 0,0-1 2 0,-1-3 0 16,1-1-1-16,0 1 0 0,5-4 1 0,-5-4 1 15,6 1-2-15,0-1 0 0,0-4-1 0,0 1 0 16,0-4 0-16,0 4-3 0,-6 0 1 16,-1-4 1-16,1 7 1 0,0-3 0 0,-8 2 2 15,1 2 0-15,1 0 1 0,-8 3-1 0,7 0 1 16,-6 0 0-16,-1 4 0 0,-6-1-1 0,6 1 1 15,1 3 0-15,-7-3 0 0,0 3-2 0,7 1-1 16,-7 3 1-16,0 0-1 0,0 0-1 16,0 0 1-16,0 0 0 0,0 3 2 0,0 5-1 15,0-5 1-15,-7 5 0 0,7 3 1 0,-7-4 0 16,1 4-1-16,0 4 2 0,-1-5 0 0,-6 5 1 16,-7 4 0-16,7-1 1 0,-7 0 0 15,8 0 1-15,-8 4 0 0,1 0-2 0,-1 0-1 16,0 1-1-16,8-2-1 0,-8 1 0 0,7-3 1 15,0-1 0-15,-6 0 0 0,12 0 2 16,-6-7 0-16,6 4 0 0,1-3 0 0,0-2-1 16,-2-3-2-16,2 1 1 0,6-4-1 0,-6 3-1 15,6-3-4-15,-6-1-7 0,6-3-11 0,0 4-14 16,-7 0-31-16,7-1-56 0,-7-3-27 16,1 4-10-16</inkml:trace>
  <inkml:trace contextRef="#ctx0" brushRef="#br0" timeOffset="56205.94">32127 1714 9 0,'-13'11'12'0,"7"0"0"16,-7 4 1-16,6-4 0 0,-5 4 1 16,4-1 1-16,-4 1-2 0,5-1 2 0,0 1-2 15,-5 0 2-15,5 3 0 0,-6-3 0 16,0 0 0-16,0 2-2 0,-6-2 0 0,-1 4-1 15,1-5-2-15,-1 5-2 0,-6-5-1 16,7 0 0-16,-1 2-3 0,0 2-1 0,1-3 0 16,-1-1-2-16,0 1 1 0,1-1 0 15,6 5 1-15,-6-5 2 0,5 5 0 0,2-1 2 16,-2 1 0-16,1-1 0 0,1 0-1 16,4 0-3-16,-4 4 1 0,6 0 0 15,-2-4 0-15,2 5 1 0,6-5-1 0,0 4 2 16,6-4 0-16,2 0-1 15,4 4 0-15,2-2-1 0,-2-6 2 0,8 7 0 0,5-6 1 16,2 4-1-16,-1-1 1 0,6-4-1 0,1 5-1 16,-1-5-1-16,1 5-1 0,7-1 0 15,-8-4-1-15,7 5-1 0,-6-4 1 16,5-1 0-16,-5-2-1 0,-1 2 1 0,1-3-1 16,-7-1 3-16,0-1 0 0,0-2 3 0,1 4 1 15,-1-8 0-15,0 5-1 0,-1-5-1 16,1 1 1-16,1 0-3 0,-1-1-2 0,0 1 0 15,0-4-1-15,7 0 1 0,-7 4-2 16,7-4 0-16,-1 0 0 0,1 0-1 0,-1 0 0 16,7-4 0-16,0 4 1 0,0 0-1 0,-6-4 0 15,6 1 1-15,0 3 0 0,-1-4-1 0,-5 0 0 16,7-3 0-16,-8 3 0 0,1-3-1 16,-1 0-1-16,-6 0 1 0,7-2-1 0,-7 2 1 15,-1 0 0-15,2 0 1 0,-1-4 0 0,0 4 0 16,0-1 2-16,0-3-2 0,7 4-1 0,-7 0-1 15,7-4-2-15,-7-1-1 0,6 6-1 0,1-5 2 16,-1 0 1-16,1 4 0 0,-7-9 3 16,-1 5 1-16,1 0 0 0,1 0-1 0,-1 0-1 15,-6-3 2-15,5-1 0 0,-11 1 0 0,5-1 0 16,-6-3 3-16,-7 4-1 0,8-6 0 0,-8 6-2 16,1-4 1-16,-1-1 0 0,-6 5-3 15,6-5 1-15,-6 1 1 0,8 4 0 0,-8-5 0 16,0 1 1-16,6-1 0 0,-6 1-1 15,0 0 0-15,0 0 0 0,0-1 1 0,0 1 0 16,0-1-1-16,0 1 2 0,0-4 0 0,0 8 1 16,0-5-3-16,0 1 1 0,0 0 0 15,0 0 0-15,0-1-1 0,0 1-2 0,0-1 1 16,0 5-1-16,0-5 3 0,-6 1-1 16,-8 4 1-16,1-4 1 0,0 2 1 0,0 2-1 15,-7-1-2-15,1 0 0 0,-1 4 0 0,-6-3 0 16,7 2 0-16,-7-2 0 0,6 3 0 0,-6-3 0 15,0 3 0-15,1-1 0 0,-2 1 1 0,1 4 1 16,0-4 0-16,6 0-1 0,-5 0-1 16,-1 4 0-16,-1 0 0 0,1-4-2 0,0 3 2 15,0 1-1-15,0 0 0 0,0-1 0 0,0-3 1 16,0 4 0-16,0-1 1 0,6 2-1 0,-5-2 1 16,-2 0-1-16,1 1 0 0,6 0 0 0,-6 0-2 15,7-1 3-15,-1 1-2 0,1 3 1 16,-7-3-1-16,6 3 1 0,0-3 0 0,8 3-1 15,-8-3 1-15,1 3 0 0,-1 1 0 0,0-4 1 16,8 3-1-16,-8 0 0 0,7 1-1 0,-7-1 0 16,8 0 1-16,-2 1-2 0,1 3 1 15,1-4 2-15,-2 0 0 0,2 4-1 0,5-3 0 16,-6 3 0-16,0 0 0 0,-1-4-1 0,2 4-1 16,6 0 1-16,-8 0 0 0,1 0 0 15,0 0 0-15,6 0 0 0,-5 4 1 0,6-4 0 16,-8 0 0-16,8 3-2 0,-7 1 1 0,6-4 2 15,0 4-1-15,-5-1 0 0,5 1 0 16,-6 0 0-16,7-1 0 0,-8 5 0 0,8-5 0 16,-7 1 1-16,0-1 0 0,6 5 2 15,-5-5-1-15,-2 1 1 0,1 3-1 0,7-3-1 16,-8 0 0-16,2 3-1 0,-2-3 0 0,2-1 3 16,-1 1-1-16,-1 0-2 0,2-1 2 15,-2 1-1-15,2 0 0 0,-2-1-1 16,1 1 0-16,1-1 1 0,-2 1-1 0,2 3 0 15,-2-2 0-15,1 1 0 0,0 2 0 16,0-1-1-16,1 4 1 0,4-3 0 0,-4-1 0 16,-1 4 1-16,6 0-1 0,-6-4 1 0,7 4-1 15,0-3 0-15,-8 2 0 0,8 1 0 16,-1 0-1-16,0 0 1 0,1-2 0 16,0 1 0-16,-1 1 0 0,1 0 0 0,-1-4 0 15,7 4-1-15,-7-3 0 0,7-1 0 16,0 0-1-16,-6 0 0 0,6 1-2 0,0-5-1 15,0 2-2-15,6 1-2 0,-6-2-12 16,7-4-18-16,-7 4-28 0,7-1-35 0,-1-3-17 16</inkml:trace>
  <inkml:trace contextRef="#ctx0" brushRef="#br0" timeOffset="60579.81">23980 220 5 0,'0'7'8'15,"0"-7"0"-15,0 3 1 0,0 1 1 0,-7 0 1 16,7 3 0-16,0-7-2 0,0 7 0 0,0-3-1 15,0 0-1-15,-7-1-2 0,7 1 2 16,0 0 1-16,-6-1 4 0,6 1 5 16,-6 0 3-16,6 3 2 0,-6-2 0 0,-2 5-2 15,2-2-1-15,0 2-3 0,-1-3-3 16,1 5-1-16,-8-2-1 0,8 5-2 0,-7-4 1 16,6 4 0-16,-5-4 0 0,-2 3 2 15,-5 4 2-15,-1-2 1 0,8 2 1 0,-15-4-3 16,8 5-1-16,0-1-3 0,-1 1-2 15,-7-2-3-15,8 1-2 0,6-2 2 0,-7-2-2 16,7 1 0-16,-6 0 0 0,6-1 0 16,0 1-1-16,0-4-1 0,0 0 0 0,6 0 0 15,-6 0 1-15,7 0 2 0,0-1 0 16,-2-2 1-16,2 0-3 0,0-5 0 0,6 1 1 16,-7 0-1-16,7-1 2 0,0 1-1 15,-6-1 3-15,6-3 1 0,0 4 0 16,0-4 0-16,0 0-1 0,0 0-5 0,0-4-13 15,6 1-30-15,-6 3-55 0,0-4-28 0,7-3-16 16</inkml:trace>
  <inkml:trace contextRef="#ctx0" brushRef="#br0" timeOffset="61240.06">23928 333 7 0,'6'-4'19'0,"8"1"-4"0,-8-1-3 16,0 1-4-16,0-1-2 0,1 4-3 0,0 0-3 16,-7 0-2-16,6 0-6 0,-6 0-3 15,0 0-3-15,0 0 0 0,0 0 1 16</inkml:trace>
  <inkml:trace contextRef="#ctx0" brushRef="#br0" timeOffset="61798.15">23993 322 28 0,'0'-3'39'0,"0"3"6"0,0-4 4 0,-7 1 0 0,7-1-3 16,0 0-7-16,0 4-5 0,-6-4-11 16,-1 1-7-16,7 0-6 0,-7 3-6 15,1-5-1-15,0 5-1 0,0 0-2 16,-8 0-1-16,1 5 1 0,-7-2 0 0,1 4 0 16,0-3-1-16,-1 7 1 0,-13-4 0 0,7 8 3 15,-13-5 1-15,0 5 1 0,0 0 1 16,-13 3 1-16,6 0 1 0,-5 0-3 0,5 1 0 15,-7-1 1-15,8 4-3 0,-1-3 1 16,7-1-1-16,7 0 0 0,-1-3 0 0,7-1-2 16,0-2-1-16,13-1-1 0,-7 0-1 15,14-4-1-15,-7 0 0 0,13 1 3 0,0-5 1 16,7-3 1-16,12 0 1 0,0 0-1 16,14-8 1-16,-1 2-1 0,15-5-2 0,-2-4 0 15,7 0-1-15,7-3-1 0,-1-4-2 16,1 0-1-16,6-1 3 0,0-2 0 0,0-1 1 15,-6 4 4-15,-7-3 5 0,0-1 6 16,-12 4 4-16,-2 4 5 0,1 0 1 0,-13 0 1 16,1 3-2-16,-1 0-2 0,-14 4-1 15,8 0-5-15,-7 0-2 0,0 4-2 0,-6 3-5 16,-1 1-3-16,0-5-4 0,1 8-3 16,0-3-1-16,-1 3 0 0,-6 3-1 0,7 1 3 15,-7 3 1-15,0 0 2 0,0 8 2 16,-7 0 1-16,1 7 0 0,-1 0 1 15,-6 0 1-15,0 3-2 0,-6 5 0 0,-1-1 0 16,1 1 0-16,-7 2-1 0,6-2 0 0,-7 2 0 16,9 1 2-16,-9-3-3 0,7-1 2 15,2-3 2-15,-2-4-1 0,0 0-2 0,7 0 2 16,0-4-4-16,0-3-4 0,7-4-8 16,-1 0-6-16,-6 0-10 0,6-4-10 0,-12-3-8 15,6-1-14-15,-13-3-15 0,0-3-12 16,-1-1-6-16,2-3 2 0,-8-4 6 0</inkml:trace>
  <inkml:trace contextRef="#ctx0" brushRef="#br0" timeOffset="62845.62">23498 629 18 0,'-7'-10'52'0,"1"-1"-7"15,6-3-8-15,0 6-6 0,13-4-5 0,7 5-8 16,-1 4-9-16,20-5-6 0,0 1 0 0,13 3-3 16,0 1 0-16,7 0 0 0,-1-2-1 15,1-2 1-15,0 4-1 0,-8-1 3 16,2-3 1-16,-1-1 0 0,-7 5 1 0,1-8 6 15,-7 3 10-15,-6 1 10 0,-7 0 8 0,0 0 4 16,-7-1 7-16,-5 5-3 0,-2-4-10 16,2 3-11-16,-8-4-8 0,-6 4-8 15,6 0-6-15,-6 1-3 0,0 3-1 0,-6 0-1 16,0 3-1-16,-8 1 0 0,2 8 2 0,-2 2 1 16,-5-3 0-16,-1 7 0 0,1 1 1 15,-7 6 0-15,6-3 1 0,0 3 1 0,1 2-1 16,-7-2 1-16,6 1 0 0,1-4 3 15,6 3-3-15,-6-6 0 0,5 3-2 16,2-7-1-16,-2 3-3 0,1-7-5 0,7 0-1 16,0 0-1-16,-2-4-1 0,8 0 4 15,-6-3 5-15,6 0 3 0,0-4 0 0,6-4 0 16,2 0 1-16,-2-3-3 0,7-4-2 16,0-7-2-16,6 3 0 0,1-7-1 0,6-1-1 15,0-2-3-15,0 0 0 0,6-1-3 0,-6 4 2 16,7-3 1-16,-1 2 2 0,-5 1 1 15,-1 5 2-15,0-2 2 0,0 1 0 16,0 3 0-16,-7 0-1 0,1 5 2 0,0-1-1 16,-1 4 1-16,1-2 0 0,-1 2-1 15,-6 7-1-15,6 0 3 0,-5 4-1 0,6-1 0 16,-14 6 1-16,7 1 2 0,-7 5 2 0,-6-1-1 16,0 5 0-16,-6-1 2 0,-1 7-1 15,-5-3 1-15,-8 5 1 0,0 2 0 0,-6-7 1 16,7 3 0-16,-7-3 0 0,0 0-3 15,-1-3 1-15,1-1 0 0,7-4-1 0,-1-3-1 16,8 0 5-16,-2 0 5 0,2-7 1 16,5 3 0-16,0-7 0 0,7 4-2 0,7-8-6 15,6 1-3-15,0-5-4 0,6-6 0 16,8 3 0-16,5-4 0 0,7-3 1 16,1-1-3-16,5-3 1 0,1 4-2 0,-1 0 1 15,-6-4 1-15,7 7 3 0,-14-3 7 0,1 4 4 16,-1-2 6-16,-12 5 3 0,-1 0 2 15,1 0-2-15,-7 0-5 0,-6 1-5 0,-1 2-3 16,-6 1-5-16,-6 0-2 0,-1-1-3 16,-6 5 1-16,0-1 0 0,0 0 0 15,-7 0-1-15,7 4 1 0,1 4-1 0,-8-4-1 16,6 4-1-16,2 3-1 0,-1 1 2 16,0-1 0-16,6 4 2 0,1 0-2 0,0 0 1 15,-2 3 1-15,8 1 0 0,0 0 1 0,8-4-2 16,4 4 3-16,1-4 3 0,0-5 1 15,6 2 1-15,15 0 0 0,-9-5 2 16,15-3 0-16,5-7 0 0,1 0-2 0,13-1 0 16,-8-6 0-16,8-4 1 0,0-2-2 0,-7-5-1 15,7 0-1-15,-14-5 1 0,7 1-1 16,-7-8-2-16,-5 4 0 0,-7-3 0 0,5-1-1 16,-11 0 1-16,5 1-1 0,-13 3 2 15,7 0 5-15,-12 6 3 0,-1 2 4 0,0 4 1 16,0 2 1-16,-7 5-1 0,0 3-3 15,-6 0-6-15,8 0-4 0,-2 4-4 16,-6 3-4-16,0-3 0 0,-6 7 0 0,-2 0 4 16,2 7 0-16,0 7 2 0,-1 1 1 15,-6 7 3-15,-6 0 1 0,5 3-1 16,-5 6 1-16,0 1 2 0,-1 1-1 0,-7 0 0 16,8 4 0-16,-7-5 0 0,0 5 0 0,7-4 0 15,-7-4 0-15,6 5-1 0,0-5 0 16,1 0 0-16,-1 0-6 0,8-7-9 0,-2 1-8 15,2-2-9-15,5-2-14 0,0-1-14 16,1 0-13-16,-1-3-26 0,7-1-40 16,0-3-15-16,0 0-1 0</inkml:trace>
  <inkml:trace contextRef="#ctx0" brushRef="#br0" timeOffset="63011.4">26110 721 15 0,'0'3'52'16,"0"-3"-43"-16,0 0-51 0</inkml:trace>
  <inkml:trace contextRef="#ctx0" brushRef="#br0" timeOffset="66514.1">23068 2231 21 0,'-6'11'41'0,"6"0"-13"0,-7 0-5 0,7 7 1 16,-7-4 2-16,1 5 2 0,-1-1-2 16,-5 4-1-16,4-3-2 0,-4 3-5 15,-2-1-5-15,8-2-4 0,-7 3-2 0,0 0-4 16,0-4-2-16,1 1 1 0,-2-5-1 15,8 1 0-15,-1-1 0 0,1-6 2 16,-8 2 9-16,14-6 4 0,-6 4 4 0,0-8 0 16,6 0 1-16,-7-4-2 0,0-4-10 15,7-2-4-15,-6-5-5 0,6-3 0 0,0 0-1 16,0-4 1-16,0-4 0 0,0 0 0 16,6 4 1-16,1-3-1 0,0-1-1 15,-1 4-1-15,0 0 0 0,1 3 1 0,6 1-2 16,-6 4 2-16,5-5 0 15,8 8 0-15,0-3 1 0,-1 3 0 0,1 4 0 16,6-1-1-16,0 1 0 0,-1 3 0 0,9 1-1 16,-2 3 0-16,1 0 1 0,-1 0-1 15,1 3 1-15,0 5 1 0,-7-5 0 0,6 5 1 16,-6-1 2-16,-7 0 3 0,1 0 2 16,-7 1 6-16,0-1 3 0,-6 0 6 15,-7-3 3-15,-7 3-1 0,-6 1-3 0,0-1-1 16,0 0-3-16,-13-3-5 0,7 4-3 15,-1-2-3-15,-7-1-1 0,9 2-3 16,-2-3-1-16,1-1 1 0,5 1-2 0,-6-1 1 16,8 1 0-16,-1-4 2 0,6 4 3 15,-6-4 3-15,7 0 2 0,-1 0 2 16,7 0 1-16,-7 0-1 0,7 0-2 0,0 0-3 16,-6 0-5-16,6 0-2 0,0 0 0 0,0 0-2 15,6 0-1-15,-6 0 2 0,0 0 0 16,0-4 0-16,7 4 1 0,-7 0-1 15,7-4 0-15,-7 4-2 0,0 0-1 16,6 0 0-16,-6-3-2 0,0 3 2 0,0 0-1 16,0 0 2-16,0-4-1 0,0 4-1 15,0 0-6-15,0 0-10 0,0 0-13 0,0 0-13 16,-6 0-15-16,6 0-21 0,-7 4-31 16,0-4-26-16,-5 0-7 0</inkml:trace>
  <inkml:trace contextRef="#ctx0" brushRef="#br0" timeOffset="69615.92">23139 2341 47 0,'7'0'55'0,"-7"-4"-5"15,7 0-6-15,-7 4-6 0,6-3-7 16,-6 3-9-16,0 0-8 0,0 0-7 0,0 0-4 15,0 0-3-15,0 0 0 0,0 0 0 16,0 0 0-16,0 3 0 0,-6 1 0 16,6 0 1-16,-7 3-1 0,7-3 1 0,-7 3 0 15,7 0-1-15,-6 1 1 0,0-1-1 16,6 0 1-16,-7 1 1 0,7-5-2 16,-6 4 0-16,-1-3 1 0,7 0 2 0,0-1-2 15,-7 1 0-15,7 0 2 0,0-4 1 16,0 3 1-16,0-3-4 0,0-3 0 0,0 3-1 15,7-8 0-15,-7 5 0 0,13-8 0 16,-6 0 0-16,5 0 2 0,2-4-1 0,-2 1-1 16,8-5-2-16,-1 5 0 0,1-4 1 15,0 3-3-15,-1-4 1 0,-5 5 1 16,4 3-1-16,2-4 0 0,-7 4 0 0,7 4 1 16,-7 0 1-16,0-1 0 0,0 5 0 15,-6-1 1-15,6 0 0 0,-1 4 1 16,-5 4 2-16,6 0 5 0,-7 3 1 0,2 4 0 15,-2 0 4-15,-6 0 0 0,0 3-2 16,0 5 0-16,-6-1 0 0,6 1 1 0,-14-1-2 16,8 0-3-16,-8 0 2 0,2 1-2 15,5-5-2-15,-6 1-2 0,0-4 1 16,7 0-1-16,-1-4-2 0,0 0 1 0,1-3 1 16,0 4-1-16,6-8 1 0,-7 3-1 15,7-6-2-15,-7 0 0 0,7-2-1 16,0-2 1-16,7-8 1 0,0 0 0 0,-1 1-1 15,7-4 0-15,0-1-1 0,7 1-2 16,-1-4 0-16,7 3 1 0,0 1 0 0,-6 0 0 16,5 3 1-16,2 1 1 0,-8-1 0 15,8 4-1-15,-8 4 1 0,0 0-1 16,-6-1-1-16,1 5 1 0,5-1 0 0,-12 0 3 16,5 8 2-16,-5 0 3 0,0-1 1 15,-1 8 4-15,-6 0 1 0,0 0-2 0,-6 4 0 16,-1 3-1-16,0 0 0 0,-5 1-1 15,-2 2-2-15,-5 2 0 0,6-1-1 16,0 0-2-16,0 0-2 0,0-4 0 0,7-4-2 16,-1 1 2-16,0 0 2 0,1-4-1 15,6 0 4-15,0 0 1 0,6-4 3 16,1-3 2-16,0 0-4 0,12-1 1 0,0-6-2 16,8-1-1-16,-1-3 0 0,0-5-1 15,-1-2 3-15,2-4 0 0,5-1 0 16,-12-3-1-16,6 0-2 0,-7 0-1 0,-5 0-1 15,5 1-2-15,-12-1-2 0,5 3 0 16,-5 4 0-16,0 1-1 0,-7-1-1 0,0 4 0 16,-7 4 1-16,0 3-1 0,1 1-1 15,-7-1 0-15,0 8 1 0,-7-1 0 16,7 4 1-16,1 1-1 0,-2 3 2 16,2 0-1-16,-2 3 1 0,8 1-2 0,6-4-2 15,-7 3 4-15,7 2-3 0,7-2 0 0,-1-3 1 16,0 0-1-16,8-4 1 0,-1 1 1 15,6-1 1-15,1-3 0 0,6-1 0 16,-7-3 0-16,1-3 1 0,-1-1-1 0,1-3 0 16,0-1 0-16,-7-3 0 0,-1 4 0 15,2 0 0-15,-8-1 1 0,0 1 0 0,2 0 1 16,-8 3-2-16,6 1 1 0,-12-2-1 16,-2 5 0-16,2 0-2 0,-6 5 2 15,-2-2-2-15,1 8 1 0,0-4 1 0,0 4-1 16,1 0 1-16,-2 0-2 0,8 0 0 15,-7 0-2-15,6-3-2 0,7-1-1 0,-7 0 0 16,7 0 1-16,0-3 1 0,0 0 1 16,0-1 3-16,0-3 1 0,7-3 0 15,0-1 0-15,6-3 0 0,-7 3 2 0,8-3-2 16,-8-4 0-16,6 4-1 0,2-1-1 16,-8 1 1-16,7-4-1 0,-7 7 2 15,8-3-1-15,-8 3 1 0,0 1 0 0,2-1 0 16,-2 0 0-16,-6 1 1 0,6 3 0 15,-6-4 0-15,7 4-1 0,-7 0 0 16,0 0-1-16,0 0-1 0,0 0 2 0,0 0-2 16,0 0 1-16,0 4 1 0,0-4-1 15,0 3 1-15,0 1 0 0,6 0 0 0,-6-4 0 16,0 3-1-16,7 1-1 0,-7 0 0 16,7-4 1-16,-1 3 0 0,0 1 0 15,0-4 1-15,8 0 1 0,-8 0 1 0,1 0-1 16,-1-4 0-16,1 4 2 0,0-3 1 15,-1 3-2-15,-6-4 0 0,6 4-1 0,-6-4 0 16,0 1-2-16,0 3-1 0,-6 0 0 16,6 0 1-16,-6 3-1 0,-1 1 0 15,0 0 2-15,1-1 1 0,6 1-1 0,-7 3 0 16,7 1-3-16,0-5 1 0,0 1-3 16,0 0 1-16,0-4 0 0,0 3 1 15,7-6 3-15,-1-1 0 0,1-3 0 0,6-1 0 16,-7-3 2-16,8-3-2 0,-2-1-1 15,2 1-1-15,-8-5 2 0,7 1-1 0,1-1-1 16,-8-3 1-16,6 4-1 0,-4 4 1 16,-2-5 0-16,0 5 0 0,1 2 0 15,-1 1 1-15,1 0 0 0,-7 4 0 0,7 0 0 16,-7 3-1-16,6 0 1 0,-6 4-1 16,0 0 0-16,0 4 1 0,-6 4 0 0,6 2 2 15,-7 1-2-15,7 3 0 0,-7 2 0 16,7 2 0-16,-6 1 1 0,6-1 0 15,-7 0 2-15,7 0-1 0,-6-3-1 0,6 4 2 16,0-8-2-16,-6 3-2 0,6-7 1 16,0 4 0-16,0-3 0 0,0-5-2 15,0 1 3-15,0 0 0 0,6-8 0 0,-6 4 1 16,6-7-1-16,1 3 2 0,-1-3-3 16,1-4 1-16,0 4-1 0,-1-4-2 15,-6 3 0-15,6 0 0 0,0 5 0 0,-6-4-1 16,8 7 2-16,-8-4 0 0,-8 8 1 15,8-1 0-15,-6 4 0 0,0 4 0 0,0 5 1 16,-8 2 0-16,8 0-13 0,-1 8-32 16,7 3-54-16,-6-4-37 0,0 5-19 15,12-4-9-15</inkml:trace>
  <inkml:trace contextRef="#ctx0" brushRef="#br0" timeOffset="70822.81">24911 2245 20 0,'0'-3'26'0,"6"3"-2"0,-6-4-6 0,0 4-5 15,7 0-2-15,-7-4-4 0,7 4-3 16,-7 0-2-16,0 0 0 0,6 4 3 0,-6-4 5 16,0 0 9-16,7 4 2 0,-7-1 8 15,0 5 6-15,0-1 5 0,-7 4-1 16,1 0-1-16,-1 3-2 0,0 5-4 15,-5 3-4-15,-2 0-4 0,2 0-6 0,-2 0-3 16,-5 3-5-16,6-2-3 0,0-1-1 16,-1 0-3-16,2-4 0 0,-1 0-1 15,6 0 3-15,-6-3 0 0,7-4-2 0,6 4 4 16,-6-7 0-16,-2 2-1 0,8-2-2 16,-6-1 0-16,6 0-1 0,0-4-1 0,0 1 0 15,-6 0-2-15,6 0 1 0,0-4 1 16,0 3-4-16,0-3-12 0,0 0-18 15,-7 0-24-15,7 0-40 0,0-3-37 0,7-5-16 16</inkml:trace>
  <inkml:trace contextRef="#ctx0" brushRef="#br0" timeOffset="71357.83">25367 2249 38 0,'7'-11'69'16,"5"0"4"-16,-5 4 0 0,0 0-2 0,-1-1-4 16,-6 5-15-16,6-5-16 0,-6 5-11 15,7 3-12-15,-7-4-5 0,0 4-6 16,0 0 1-16,0 4-2 0,0-1-1 16,-7 5 1-16,7-5-1 0,0 5 2 0,-6-1-2 15,6 0 0-15,0 0-2 0,0-3 2 16,0 3 0-16,0 1-1 0,0-5 0 0,0 5 1 15,0-5 0-15,0 5-1 0,0-5-1 16,0 1 3-16,0 0 0 0,0 3-1 0,0-4 3 16,0 2 0-16,0 1-1 0,0-1-2 15,0-2 0-15,-6 5 1 0,6-5-1 16,-7 1 0-16,7-1 1 0,-7 5 0 16,7-5 1-16,-6 1-1 0,6 3-1 0,-6-3 0 15,6 0 0-15,-7 3 0 0,0 0 1 16,7 1 1-16,-6-5-1 0,-1 8 2 15,1-4 0-15,-8 1-1 0,2 3 2 0,-1 0 0 16,0 1 0-16,-6-2 1 0,-1 5-2 16,6-1 0-16,-11 1-1 0,5 0-1 0,0-1 1 15,1 1 1-15,-1-1-1 0,8 1 0 16,-2 4-1-16,-5-5 0 0,12-3-1 16,-6 3 0-16,7-2 1 0,-8-1 0 0,8 0 0 15,0-4 2-15,6 0 2 0,-6 1 2 16,-2-4 2-16,2-1 2 0,0 1-1 0,-1-4 0 15,-6 0-2-15,0-4-2 0,-7 4-5 16,1-7-1-16,6-1-7 0,0 1-10 0,-7 0-18 16,14-4-33-16,-7 0-54 0,6-1-28 15,7-2-9-15</inkml:trace>
  <inkml:trace contextRef="#ctx0" brushRef="#br0" timeOffset="71563.28">25217 2249 1 0,'7'-11'95'0,"-7"0"-10"15,6 0-13-15,0 0-12 0,2 4-14 0,4 0-11 16,2 3-8-16,-2 0-6 0,8 1-6 16,-1 3-4-16,7 3-4 0,1 5-3 0,5-5-1 15,1 5-2-15,-1 3-1 0,-6-1-1 16,7 1-1-16,-7 0-9 0,0 4-19 15,-7 0-37-15,1-1-40 0,0-2-22 0</inkml:trace>
  <inkml:trace contextRef="#ctx0" brushRef="#br0" timeOffset="77204.93">26240 2432 88 0,'12'-15'183'15,"2"-3"11"-15,6 0-75 0,-1 3-41 0,1 1-25 16,6-1-13-16,-7 4-16 0,1 0-11 16,-2 3-6-16,2 5-3 0,0 3-2 0,-1 0-2 15,1 8 0-15,-7 3 3 0,7-1 2 16,-7 9 1-16,-7 3-1 0,1 3 0 16,-1 1 0-16,-6 0 0 0,-6-1-2 0,-1 1 3 15,-6 3 3-15,-6 0 3 0,-7 1 1 16,0-4 2-16,-7 3-1 0,1 0-1 0,-7 0-3 15,-1-4-3-15,1 5-1 0,7-8-2 16,-1 4-3-16,7-4 0 0,6-4-1 16,1 0 0-16,6-4 0 0,6-2 1 0,1-1 2 15,12 0-1-15,1-7 1 0,6 0 1 16,13-4-3-16,1-4 2 0,5 0-1 16,1-7-1-16,12 0-1 0,1-4 0 0,-1-3 0 15,7 0 0-15,0-4 7 0,0-4 10 16,0 1 8-16,1-1 3 0,-14 0 6 0,0 1 2 15,-7 6-2-15,-6-3-10 0,-6 4-8 16,-1 4-6-16,-5-1-3 0,-8 0-1 16,0 4-5-16,-6 4-1 0,-6 3 0 15,0 0 1-15,-8 4-1 0,1 0 0 0,0 4 1 16,-6 3 1-16,5 4 1 0,-5 5 0 16,6-6 1-16,0 5 3 0,0 3 0 0,0 0 1 15,7 1 4-15,-1-1 0 0,0 4 2 16,7-8-1-16,0 5-1 0,7-4 0 15,0-1-4-15,-1-3 0 0,7 0-3 0,0-3-2 16,7-1-2-16,-1-7 0 0,7 0-1 16,-6-4 1-16,5-3 1 0,2-8 2 0,-8 4 1 15,1-7 0-15,-1-4 0 0,-12 0-3 16,0-7 1-16,-1-1-3 0,-12-2 0 16,-1 3-1-16,-12-9-1 0,-1 5 1 0,1 4-2 15,-7 4 0-15,6 0-3 0,-6 5-8 16,7 6-23-16,-1-1-30 15,7 8-40-15,0 3-67 0,6 1-56 0,7 6-23 0,0 1 7 16,7 0 22-16</inkml:trace>
  <inkml:trace contextRef="#ctx0" brushRef="#br0" timeOffset="79354.11">27797 2557 179 0,'12'-11'196'0,"-5"0"-46"0,6 3-38 15,0-2-33-15,-7 2-26 0,8 1-23 16,-2 0-14-16,2-1-9 0,5 1-3 0,-6 3-1 15,13 1-1-15,-7 3-1 0,1 3-1 16,-1 1 0-16,7-1 0 0,-12 9 3 16,5-5 6-16,-5 8 6 0,-8-5 7 0,0 6 5 15,1 1 2-15,-14-2-1 0,1 4-3 16,-8-1-3-16,-5 0-5 0,-7-3-3 16,-6 3-1-16,-1 0-4 0,-6-3-2 0,7-1-1 15,-2 1-3-15,9-8 0 0,-1 5-2 16,6-5-1-16,7 0-2 15,0-3-3-15,7 0 2 0,6-1 0 0,6 1 2 0,0 0 1 16,1-4 0-16,12 3 1 0,-5-3-1 0,5 0 0 16,7 0-1-16,-12 4-2 0,5-4-1 15,0 7 0-15,-6-3 1 0,1 3-1 16,-2 1 2-16,-5-1 2 0,-7 4 2 0,7 0 3 16,-14 0 1-16,0 3-1 0,-5 0 0 15,-2 2 0-15,-5-1 0 0,-7-4-3 16,6 3 0-16,-6 1 1 0,1-4-2 15,-2 0-5-15,1 0-9 0,6 0-12 0,1-4-15 16,6 0-21-16,0 2-24 0,7-6-27 16,6 0-32-16,6 0-36 0,1-6-7 0,12 0 8 15</inkml:trace>
  <inkml:trace contextRef="#ctx0" brushRef="#br0" timeOffset="79625.87">28174 2769 131 0,'33'-25'215'0,"-7"-1"-11"0,0 4-25 0,-13 4-24 15,-1-1-35-15,-4 5-32 0,-8 2-28 16,-8 2-27-16,-4 3-14 0,-1 3-10 0,-1 0-4 16,-4 1-5-16,-2 6 0 0,6-3-1 15,-5 8-4-15,6-1 2 0,0 3-2 16,0 5 4-16,6 4-1 0,1-5-1 0,6 5 2 16,0-1 0-16,0 1 1 0,0-1 1 15,6-4-1-15,-6 1 3 0,0 0 0 0,7-1 0 16,-7 1 2-16,0 0-2 0,0-5 1 15,0 1 1-15,-7 3-2 0,1 2 2 16,-7-5-4-16,-7 4 1 0,8-1-6 0,-8 1-16 16,0-4-21-16,1 0-27 0,-1 0-36 15,14 0-51-15,-8-4-52 0,8-3-17 0,-1-1 4 16</inkml:trace>
  <inkml:trace contextRef="#ctx0" brushRef="#br0" timeOffset="79802.54">28180 2714 12 0,'13'-14'175'0,"1"-1"11"0,-2 0-52 0,8-3-42 15,0 3-21-15,-1 1-24 0,7-1-14 0,0 5-8 16,7-6-7-16,-1 2 0 0,-5 6-5 16,5-3-4-16,1 8-9 0,-7 0-21 0,0 3-24 15,-7 0-31-15,1 3-41 0,-8 0-44 16,2 5-19-16,-8-5 3 0</inkml:trace>
  <inkml:trace contextRef="#ctx0" brushRef="#br0" timeOffset="85205.97">29776 2748 123 0,'7'-4'103'16,"-7"4"-21"-16,0 0-15 0,6-4-6 0,-6 1-5 16,0 3-8-16,6-5-4 0,-6 5-3 15,0-4 3-15,7 4 1 0,-7-3 0 0,0 3 1 16,0 0 0-16,0 0-3 0,0 0-8 15,0 0-8-15,0 0-3 0,0 0 1 16,0 3 5-16,-7 1 1 0,7 4 4 0,-6 3 2 16,-7 0-5-16,7 4-6 0,-8-1-9 0,2 8-6 15,5-4-4-15,-6 4-3 0,0 3 0 16,0 2 0-16,-6-1 1 0,5-1 0 16,2 1-1-16,-2 3 0 0,1-3 1 0,1-1-4 15,-8 1-1-15,14-4-3 0,-8 0-1 16,8 0-3-16,-7-4-13 0,6-3-13 0,7-1-16 15,0-2-21-15,0-1-25 0,0-4-41 0,0-3-55 16,13-1-20-16,-6-3-1 0,5-3 11 16</inkml:trace>
  <inkml:trace contextRef="#ctx0" brushRef="#br0" timeOffset="85551.26">29945 2887 175 0,'20'-23'205'0,"0"5"-37"0,-7 0-41 15,-1 0-18-15,2 3-8 0,-2 0-13 0,-4 4-2 16,-2 4 1-16,0 0-2 0,1 0-8 16,-7 3-15-16,0-3-17 0,0 7-19 0,0 0-14 15,-7 7-6-15,1-3-3 0,0 6 0 16,-8 1 1-16,8 4-1 0,-1 0 0 16,-6 3-1-16,7 0 0 0,-1 0-2 0,1 1 1 15,-1 3 1-15,7-4 1 0,-7 4 2 0,7-4 0 16,0 4 1-16,0 0 2 0,0-2-1 15,0 1 0-15,7-3-2 0,-7 0-1 0,0 1 0 16,0-1-4-16,7-3 0 0,-7-1 1 16,0 1 3-16,0 0 4 0,0-4 1 15,-7-4 5-15,7 4 2 0,-7-4 0 0,1 1 1 16,-7-1-3-16,6 0-3 0,-6-3-3 0,1 0-4 16,5-1-11-16,-6 1-24 0,7-4-28 15,-2 0-41-15,2-4-45 0,6 1-61 0,-6-1-58 16,6-7-15-16,6 0 9 0,-6 0 31 15</inkml:trace>
  <inkml:trace contextRef="#ctx0" brushRef="#br0" timeOffset="85741.9">30017 2878 133 0,'0'-6'189'0,"7"-6"-31"15,-7 2-29-15,6 3-25 0,0-5-21 0,8 2-18 16,-1 2-18-16,6-3-15 0,0 4-6 15,1-4-5-15,13 4 0 0,-7 3-7 0,6-3-3 16,-5 3-5-16,5 4-2 0,1-4-5 16,-7 8-12-16,0-4-20 0,0 4-27 0,-7 3-28 15,-5-3-32-15,-2 3-57 0,-5 0-22 16,-1 1 4-16</inkml:trace>
  <inkml:trace contextRef="#ctx0" brushRef="#br0" timeOffset="87259.14">31769 3363 38 0,'0'0'178'15,"-7"0"9"-15,7 0-60 0,-6 3-37 0,6-3-17 16,0 0-9-16,-6 0 0 0,6 4 3 0,0-4 3 15,0 0-1-15,0 0-5 0,0 0-8 16,0 4-10-16,0-4-7 0,0 0 1 0,0 0 4 16,0 0 6-16,0 0 8 0,0 0 10 15,0 0 6-15,6 0-2 0,7 0-3 16,0 0-10-16,7 3-10 0,-1 1-13 0,13-4-11 16,8 4-6-16,5-1-7 0,8-3-2 15,12 5-6-15,0-2 0 0,0-3 1 0,6 3-2 16,1-3 0-16,-7 4-4 15,-6-4-2-15,-7 4-11 0,-6-4-14 0,-1 4-12 0,-13-4-11 0,-6 3-12 16,-6-3-8-16,0 0 0 16,-7 0 7-16,-1 0 4 0,-4 0-5 0,-8 0-10 0,0 0-18 15,0-3-37-15,-8 3-71 0,2 0-40 0,-6-4-10 16,5 0 10-16</inkml:trace>
  <inkml:trace contextRef="#ctx0" brushRef="#br0" timeOffset="91434.15">23023 2714 101 0,'-14'4'92'16,"8"-4"-16"-16,0 0-6 0,-2 0-1 16,8 0-1-16,-6 0-5 0,0 0-10 0,6 0-11 15,0 3-9-15,0-3-8 0,0 0-9 16,0-3-3-16,0 3-5 0,6 0-2 0,0-4-3 15,2 0-1-15,-2 1-1 0,6 3 0 16,-4-4 0-16,4 4 0 0,-5 0 1 16,6-3 1-16,-6 3-3 0,5 0 2 0,-6 0 4 15,8 0 3-15,-1 0 2 0,0 0 2 16,6 0 5-16,-5-4 2 0,12 4 1 0,-7-3-2 16,13-5-3-16,1 4-1 0,-1-3-2 15,15-4-1-15,-2 4 0 0,7-4 0 16,7-1 2-16,-1-2 1 0,7 3-3 0,-6 1-1 15,0 2-3-15,0 0-1 0,-14 1-3 16,7 3-1-16,-13 1-3 0,0-1 0 0,-7 0 0 16,-6 4-1-16,1-3 1 0,-7 3 0 15,-2 0 1-15,-4 0 1 0,-1-4 4 16,-7 4 3-16,1 0 6 0,0 0 5 16,-1 0 2-16,0-4 0 0,-6 4 0 0,0 0-5 15,7 0-5-15,-7-3-5 0,0 3-3 16,0 0-2-16,0 0-1 0,0 0-1 0,0 0 0 15,0 0 0-15,0 0-1 0,0-3 2 16,0 3-1-16,0 0 0 0,0 0 0 16,0-5 0-16,0 5 2 0,0 0-3 0,0 0 1 15,0-3 0-15,-7 3-1 0,7 0 1 16,0 0-1-16,0-4 1 0,0 4 0 16,0 0 0-16,0-4 0 0,0 4-1 0,0 0 1 15,0 0 0-15,0-3 0 0,0 3-1 16,0 0 0-16,0 0 0 0,0 0-1 0,0 0 1 15,0 0-3-15,0 0 2 0,0 0 1 16,0 0 0-16,0 0-2 0,0 0 1 16,0 0 2-16,0 0 0 0,0 0 0 0,0 0 2 15,0 0 0-15,0 0 0 0,0 0-2 16,0 0 1-16,0 0 0 0,0 0 0 0,0 0 0 16,0 0 1-16,0 0 0 0,0 0-1 15,0 0-1-15,0 0-1 0,0 0 0 16,0 0-1-16,0 0 1 0,0 0-2 15,0 0 2-15,0 0 2 0,0 0-1 0,0 0 0 16,0 0 0-16,0 0 0 0,0 0 2 16,0 0-2-16,0 0-1 0,0 0 1 0,0 0 0 15,0 0 0-15,0 0-1 0,0 0 0 16,0 0 1-16,0 0 0 0,0 0 1 16,0 0-1-16,0 0 0 0,0 0-2 0,0 0 2 15,0 0 0-15,0 0-1 0,0 0 0 16,0 0 1-16,0 0 2 0,0 0-2 0,0 0 1 15,0 0 0-15,0 0 0 0,0 0 1 16,0 0-2-16,0 0 1 0,0 0-1 16,0 0-1-16,0 0 0 0,0 0-1 0,0 0 2 15,0 0-2-15,0 0 1 0,0 0 1 16,0 0 0-16,0 0 1 0,0 0 0 0,0 0-1 16,0 0 2-16,0 0 0 0,0 0-1 15,0 0 0-15,0 0 1 0,0 0 1 16,0 0-3-16,0 0 0 0,0 0-1 0,0 0 0 15,0 0 0-15,0 0 1 0,0 0 0 16,0 0-1-16,0 0 0 0,0 0 0 16,0 0 1-16,0 0 1 0,0 0 1 0,0-4 0 15,0 4 0-15,7-3 1 0,-7 3-2 16,0-4 0-16,0 4-2 0,0-4 1 16,0 4 1-16,7-3-1 0,-7 3 0 0,0-4 1 15,0 4 0-15,0 0-1 0,0 0 1 16,0-4 0-16,0 4-1 0,0 0-2 15,0 0 0-15,0 0 0 0,0 0 0 0,0 0 0 16,0 0 2-16,0 0 0 0,0 0 1 0,6-3 0 16,-6 3 0-16,0 0-1 0,6-4 0 15,-6 4 0-15,7-4 1 0,-7 4-1 0,0-4 0 16,7 4-1-16,-7-3 2 0,0-1-1 16,6 4 1-16,-6-3 0 0,0 3 0 15,0 0 1-15,0-4-1 0,7 4-1 0,-7 0-1 16,0 0 0-16,0-3 1 0,6 3 0 15,-6-4 0-15,0 4 1 0,0-4-1 16,6 4 1-16,-6-4 0 0,0 4-2 0,8 0 1 16,-8-3 0-16,0 3-2 0,0 0 2 15,0 0 0-15,0-3 0 0,0 3-1 16,0 0-1-16,0 0 2 0,0 0-1 16,0 0-2-16,0 0 0 0,0 0 1 0,0 0-4 15,0 0-1-15,0 0-20 0,0 0-27 16,0 0-39-16,0 0-61 0,0 0-50 0,-8-5-27 15,8 5 5-15</inkml:trace>
  <inkml:trace contextRef="#ctx0" brushRef="#br0" timeOffset="93346.87">23009 2256 41 0,'-6'-3'37'0,"6"-5"0"15,-6 5 0-15,6-1-4 0,-8 0-1 16,2-3-4-16,0 7-6 0,-1-4-4 0,7 1-7 15,-6 3-3-15,-1 0-1 0,7 0-3 16,-7 0-2-16,1 0-1 0,6 3 0 0,-6 1 1 16,0 3 4-16,6 1 13 0,-8 3 11 15,2 3 5-15,6 1 5 0,-6 4 4 0,6 3 0 16,-7-1-10-16,7 5-5 0,-6 0-4 16,6 3-4-16,-7 0-3 0,7 4-3 15,-7-3-3-15,7 2-5 0,-6-3-2 0,6 5-2 16,-6-5 1-16,6-3-2 0,0 0 1 15,-7-1-1-15,7-6 0 0,0 2-1 16,0-6-1-16,0 0 1 0,0-4 1 0,0-4 1 16,-7 4 11-16,7-4 8 0,0-3 5 15,0-1 1-15,0-3 1 0,0-3-2 0,0-4-10 16,0-4-8-16,0 0-5 0,7-4-3 16,-7-7-1-16,7 0 0 0,-1-4-2 15,0-3 0-15,1 0-1 0,0-4 0 16,-1-4-1-16,7 4 4 0,-7-3 0 0,2-1 0 15,-2 5-1-15,0-2 1 0,-6 1-2 16,6 0 0-16,-6 8-3 16,0-2 2-16,0 2 0 0,0 3 1 0,0 4 2 0,-6 0 0 15,6 3 1-15,0 0-1 0,0 4 0 16,0 4 1-16,0-4-2 0,6 3 1 0,-6 1-1 16,7 3-2-16,6-3 1 0,0 4 2 15,1-1 0-15,-2 0 1 0,2 0 0 0,5 1 1 16,7 3 0-16,-6-4-1 0,6 4 1 15,-1 0-2-15,8 0 0 0,-1 0 0 16,8 0 2-16,-7 0-2 0,5 0 0 0,8 4 2 16,-7-1 0-16,6 1-1 0,1 0 0 15,-7 0 0-15,7-1 0 0,-1 1 0 0,-6-1-1 16,1 1 1-16,-7-1 0 0,-8-3 0 16,1 4 0-16,-6-4 0 0,0 4 12 15,-1-4 13-15,-13 4 7 0,8-4 5 0,-8 0 1 16,0-4 0-16,1 4-11 0,-7-4-12 15,7 4-9-15,-7-4-3 0,0 4 0 0,6-3-2 16,-6 3 0-16,0 0-2 0,0 0 1 16,0-4 0-16,6 4-2 0,-6 0-2 15,0-3 2-15,7 3 0 0,0-4 1 0,-7 4-2 16,6-3 1-16,1 3-1 0,-7 0 0 16,6-4 1-16,0 4 0 0,2-4 0 0,4 4 0 15,1 0 1-15,-6-4-1 0,6 4-1 16,7 0 1-16,-8-3 1 0,2 3 0 0,5 0-2 15,-6 0 1-15,0 0 2 16,-1 0 0-16,2 0-2 0,-1 0-1 0,0 3 2 16,-6-3-1-16,5 4 0 0,-5-4 0 15,6 4 0-15,-7-4 0 0,8 4 0 0,-8-1 1 16,7 1 0-16,-7-1 0 0,2-3 0 16,-2 4 0-16,6-1 0 0,-4 1-2 15,-2-4 1-15,0 4 1 0,-6 0-1 0,7-1 0 16,-7 0 0-16,6-3 1 0,-6 5-1 15,0-1-1-15,0-1 2 0,0 5 0 16,0-8 1-16,0 3-1 0,0 1 1 0,0 0 0 16,7-1 1-16,-7-3-2 0,0 4 0 15,0-4 1-15,7 4-2 0,-7-4 0 0,6 3 1 16,-6-3 1-16,0 4 0 0,6-4-1 16,0 4 0-16,-6-4 0 0,0 3-2 0,8-3 0 15,-8 4 0-15,0-4 1 0,0 3 1 16,0 1 0-16,0-4 0 0,6 0 0 15,-6 4 1-15,0-1 0 0,0 1-1 0,0 0 0 16,0-1 0-16,6 5 1 0,-6-5 1 16,0 1-2-16,0 3 1 0,0 1 0 15,0-1 1-15,0 0-2 0,0 5-1 0,0 2 1 16,-6-3 0-16,6 4 0 0,0-4 0 16,-6 3 3-16,6 1 0 0,-8 0 0 0,2-1-1 15,6-3-1-15,-6 0-1 0,6 0-1 16,-6 0 0-16,6-3 1 0,0-1 0 15,-7-3 0-15,7 3 2 0,0-4-1 0,0 1 1 16,0 0-1-16,-7 0-1 0,7-1 2 16,0-3-2-16,0 4 0 0,0 0-1 15,0-1 0-15,0 1 0 0,-6 0 0 0,6-4 1 16,0 3 0-16,0 1 0 0,0-1 0 16,-7-3 1-16,7 4-1 0,-6 0 1 0,6-4-2 15,-6 3 1-15,-2-3 3 0,8 0-1 16,-6 0-2-16,0 5 1 0,0-5 1 15,-8 0 0-15,8 0-2 0,-1 0-1 0,-6 0 1 16,6 3 0-16,-5-3 1 0,-2 3-3 16,2-3 2-16,-2 4 0 0,1-4-1 0,1 4 1 15,-8-4 0-15,0 3 2 0,7-3-1 16,-7 4-1-16,2-4 0 0,-2 4-1 16,0-4 1-16,1 0-1 0,-1 3-1 0,-6-3 1 15,7 0 2-15,-7 4 0 0,6-4-1 16,-6 0-1-16,-1 0 3 0,2 3-2 15,5-3 0-15,-6 0-1 0,0 4 1 0,7-4 0 16,-7 0-1-16,6 0 1 0,-6 0-1 16,7 4 1-16,5-4-1 0,-5 0 1 15,6 0 1-15,6 4 0 0,-5-4 0 0,4 0-1 16,2 0 1-16,0 0 1 0,-1 0-1 16,7 0 0-16,0 0 0 0,-6 0 0 0,6 0 1 15,0 0-2-15,0 0 1 0,0 0-1 16,0-4 0-16,6 4-3 0,-6 0-6 0,7-4-19 15,-1 4-24-15,-6-4-28 0,6 4-38 16,2-3-53-16,-2 3-37 0,0-4-3 16,1 1 13-16</inkml:trace>
  <inkml:trace contextRef="#ctx0" brushRef="#br0" timeOffset="95764.43">23139 2564 34 0,'0'0'49'0,"0"0"-11"0,7 0-6 0,6-4-7 15,0 4-2-15,7-3-3 0,12-5-6 16,1 5-4-16,-1-5-2 0,7 1-1 0,7 0-2 15,-7 0-2-15,1-1 0 0,-2 1-1 16,-5 3-2-16,-7-3 1 0,-7 3-1 0,-5 4 0 16,-2-4 0-16,-5 4-1 0,-14 0 0 15,1 0 0-15,-14 4 1 0,1 0 0 16,-7 0 0-16,-7-1 1 0,1 5-2 16,-8-5 0-16,8 5 2 0,-7-5 1 0,6 4-1 15,1-3 2-15,6 3 1 0,7-2 0 16,-1-5-2-16,0 3 0 0,14 0 1 15,-1-3 0-15,7 0 3 0,7 0-2 0,-1 0-1 16,14-3-1-16,0 0-1 0,5-2 0 16,7 2-3-16,-5-5 0 0,12 1 2 15,-6-4 0-15,-1 4-2 0,-5 3-1 0,-2-3 0 16,-5 3 1-16,0 0 0 0,-14 1 1 16,0-1 0-16,-6 4 1 0,-6 0 1 0,-8 4 1 15,-5-1-2-15,0 1-1 0,-8 0-1 16,1 0 2-16,1-1 0 0,-8 5-1 15,14-5 2-15,-8 1 4 0,7 0 1 0,8-1-1 16,-1 1 0-16,6-4-1 0,1 0 0 16,6 0-1-16,6 0-1 0,8 0-1 0,4-4 1 15,2-3-2-15,7 3 1 0,-1-3 0 16,6 0-1-16,1-1 0 0,6 1 1 0,-7 0 0 16,1-4-2-16,-7 7-1 0,-6 0-2 15,-1 1 0-15,-6 0-1 0,-7 3 1 16,-6 0 0-16,-6 0 0 15,-7 3 3-15,-6 0 1 0,-8 1 1 0,1 0-1 0,-6 3 1 16,6 0 1-16,-7 4 1 0,1-7 1 16,-1 3 0-16,13 1 1 0,-6-5 1 0,13 1 0 15,1 0-1-15,-2-1 1 0,14 1-2 16,0-4 0-16,14 0-1 0,-2 0 0 16,15-4-1-16,-1 1 0 0,6-5 0 0,1 5 0 15,6-1 1-15,-1-3-3 0,-5 3 1 16,0 0-2-16,-7 0-1 0,-7 1-1 0,-6-1-2 15,1 4 3-15,-8 0-2 0,-12 0 2 16,-1 4-1-16,-13-1 0 0,-6 5 3 16,0-4-1-16,-6 3 2 0,-1 0 0 0,1 1 2 15,-1-1 0-15,1-4 1 0,-1 5 0 16,7 0 1-16,0-5-2 0,7 0 1 16,5 1-1-16,8 0 0 0,0-4-1 0,12 0 2 15,6 0-1-15,2-4 2 0,12 0-3 16,7 1 1-16,-1-5 0 0,7 1-3 15,7-4 0-15,-7 4-1 0,6 0 1 0,-5-4 0 16,-8 3 0-16,1 4 0 0,-7-3 0 0,-7 4 1 16,-5-1 0-16,-8 1-1 0,0-1 0 15,-12 4 0-15,-14 4 0 0,1-1 1 16,-7 1 0-16,0-1-1 0,-7 4 1 16,1-3 2-16,-1 4-1 0,1-1 0 0,-1-3-1 15,7 3 2-15,6-3-1 0,0-1-2 16,8 1 1-16,5-1 0 0,1-3 3 15,6 0-2-15,6 0 2 0,7 0 1 0,0 0-3 16,14-3 3-16,-8-1-3 0,7-3-1 16,0 3 0-16,-7 1 1 0,1-1-1 0,0 0-3 15,-8 1 0-15,2 3 1 0,-8-4-3 16,-6 4 1-16,0 0 1 0,-6 0 2 16,-1 0 2-16,-12 4-1 0,5-1 2 0,-12 1 0 15,7 0 0-15,-7-1-1 0,0 1-2 16,7 3 0-16,-1-3 2 0,0-1-2 0,1 1 0 15,12 0 0-15,-6-4 1 0,7 3 1 16,6-3 0-16,0 0 0 0,6 0 0 16,7 0 2-16,7 0-1 0,-8-3 0 0,14-1-1 15,1 0 0-15,-8 1-1 0,8-4 0 16,-8 3-2-16,0 0 0 0,1 4 1 0,-13-3 0 16,5-1 1-16,-5 4 0 0,-7 0-1 15,-7 0 0-15,-5 4 1 0,-2-1-1 16,-12 5 1-16,1-1 0 0,-2 0 2 15,-5 0 1-15,6 1-1 0,-7 3-1 0,7-4 0 16,6 0-2-16,-6-3 1 0,13 3-1 16,1-3-1-16,4 0 1 0,2 0 1 0,6 0 2 15,6-4-2-15,8 0 1 0,-1 0 1 16,7-4-1-16,6 0-1 0,0-4-1 16,-1 4-1-16,1-3 0 0,1 4 1 0,-8-5 2 15,0 5 5-15,1-1 1 0,-13 0 5 16,6 4 0-16,-13-3 1 0,0 3-3 15,-7 0-3-15,1 0-2 0,-13 3-1 0,-1 1-3 16,0 0 0-16,-5-1 1 0,-2 1 0 16,1 0 0-16,0 3-2 0,6-4 2 0,1 1-1 15,6 0-1-15,0 0 0 0,-1 0-1 16,8-4 0-16,6 4 0 0,0-4 1 0,6-4-1 16,8 0 0-16,5 0 0 0,7 0 0 15,0-3 0-15,7-4-1 0,-1 4 0 0,1-4 1 16,-1 3 1-16,-5-3 2 0,-1 4 0 15,-6 4-1-15,-8-5 2 0,2 5-2 16,-2-1-1-16,-12 4 0 0,0-4 0 0,-6 4 0 16,-7 4 0-16,-6 0-2 0,-1-1 1 15,-6 5 0-15,-1-1-1 0,2-4 1 16,-7 5 0-16,5 0 2 0,1-2 0 16,6 2-1-16,1-5 3 0,0 5-2 0,5-5-1 15,8-3-1-15,-1 4 0 0,7-4 2 16,7 0 0-16,6 0-2 0,6-4 1 15,1 1-1-15,13-5 0 0,-7 5-1 0,0-5-2 16,6 2 2-16,-5-2 1 0,-8 0 1 16,7 5-1-16,-13-1 0 0,0 1 2 0,-7-1-1 15,1 4-2-15,-7-4 0 0,-7 4 1 16,1 0-1-16,-14 0 1 0,1 4 1 0,-1 0 0 16,-6-1 2-16,0 4-1 0,1-3 0 15,5 3-1-15,-6-2-2 0,6 1 0 0,7-2-2 16,-7 3 0-16,14-3-1 0,-7 0 1 15,6-1 2-15,7 1 1 0,0-4 1 16,0 3 2-16,14-3 2 0,-8 0-1 0,7 0-2 16,0-3-1-16,7 3-1 0,-7-4-1 15,-1 1 0-15,2 3 1 0,-2-4 0 16,-4 4 0-16,-2-4 1 0,-6 4 0 0,0 0 0 16,-6 0-1-16,-2 0 0 0,2 4 1 15,-14 0-1-15,8-1 3 0,-15 1-2 16,8 3 0-16,0 1 0 0,-8-4 0 15,7 3-1-15,2-3 0 0,4-1 0 0,1 1 0 16,1 0 0-16,4-4-1 0,8 3 1 16,0-3 0-16,8 0 1 0,-2 0 1 0,13-3-1 15,1 3 0-15,6-4-1 0,-7-3 0 16,14 3-2-16,-7-3 0 0,-6 3 1 0,6-4-2 16,-6 4 3-16,-1 1-1 0,-6-1 1 15,-7 1 0-15,7-1 0 0,-13 4 2 0,0 0-2 16,0-4 0-16,-13 4 0 0,7 4 0 15,-14-4-1-15,8 4 0 0,-15-1 1 16,8 1 0-16,-1-1-1 0,1 1 1 0,5 0 1 16,2 0-1-16,-2 0 0 0,1-4 0 15,7 4-1-15,6-4 0 0,0 0 1 0,0 3 0 16,6-3 1-16,7-3 1 0,1 3 2 16,5-4-3-16,0 0 1 0,1 0-1 15,-1 0-2-15,1-3-1 0,0 3 1 16,-7 1-1-16,0-1 0 0,0 0 2 0,-7 4 1 15,0-3 0-15,-6 3-2 0,0 0 1 16,0 0-1-16,-6 0-1 0,-7 0 1 0,7 3-1 16,-7 1 3-16,0 0-1 0,-1-1 0 15,2 1 0-15,5-1-1 0,0 1 1 16,1 4-2-16,0-4-17 0,6 0-35 0,0 3-60 16,0-4-31-16,6 1-19 0</inkml:trace>
  <inkml:trace contextRef="#ctx0" brushRef="#br0" timeOffset="100245.11">25041 2234 50 0,'0'0'78'0,"0"0"-5"0,0 0-12 0,0 0-11 15,-6 0-11-15,0 0-9 0,-2 0-9 16,2 0-7-16,0 0-3 0,-1 0 0 0,1 0-1 16,-8 0 3-16,8 4 1 0,0-4 1 15,0 4 3-15,6-4-3 0,-8 3-1 0,2-3-1 16,6 4 0-16,0 0 2 0,-6-1 2 15,-1 1 4-15,7 0 5 0,-6-1 3 16,-1 8 1-16,0-3 1 0,1 2 0 16,0 6 4-16,-8 2 0 0,8 4 0 0,-14 0 0 15,7 3-2-15,1 4-2 0,-8 1-1 16,0-1 0-16,1 4-2 0,6 0-3 16,-6 0 0-16,-1 0-4 0,7 0-5 0,0 0-6 15,0-4-3-15,-1 1-1 0,8-5-2 16,0-3-2-16,-1-3-2 0,0-5 1 15,7 1 1-15,-6-4-2 0,6-1 1 0,0-2 0 16,-7-1-1-16,7-4 0 0,0-3-21 0,0 0-35 16,0-3-58-16,7 0-73 0,-7-5-37 15,6-6-21-15,1-1 11 0</inkml:trace>
  <inkml:trace contextRef="#ctx0" brushRef="#br0" timeOffset="101144.42">25542 2216 51 0,'-6'-3'91'15,"6"-1"-18"-15,0 0-12 0,0 4-9 16,0 0-12-16,0 0-11 0,6 0-13 0,-6 0-5 15,0 0-4-15,8 4-2 0,-8 0 1 16,0-1 7-16,6 4 7 0,-6 1 2 0,0-1 8 16,0 0 5-16,0 1 5 0,0 3-4 15,0-4 3-15,0 4 3 0,0 0 2 0,-6 0 1 16,-2 4 4-16,2-1 3 0,-7 1-3 16,0 3-6-16,0 1-3 0,-7-1-6 15,1 4-7-15,0 4-7 0,-8-4-3 16,1 0-4-16,0 3-4 0,1-2-2 0,-8 2-1 15,7-3-2-15,0-4 0 0,0 1-2 16,6-5 2-16,1 1 0 0,5-4 3 16,2-4 6-16,5 0 6 0,0 1 2 0,7-4 1 15,0-4-1-15,7-4-4 0,6-4-6 16,1 1-6-16,11 0-3 0,-5-4-2 16,6 0 0-16,0-4 0 0,0 4 0 0,-1 0 0 15,8 1 0-15,-7-2 0 0,0 1 0 16,1 4 0-16,-1-1 0 0,0 5 0 0,-7-1 0 15,-6 4 0-15,6 0-1 0,-5 4 1 16,-8-1 0-16,1 5 1 0,-1-1 0 16,1 8 2-16,-7 0 0 0,0-1 0 0,0 4 0 15,-7 1-2-15,7-1-1 0,-6 4 1 16,-1-4 3-16,7 5 5 0,-12-5 1 0,4 4 4 16,-11-4 3-16,6 4 1 0,-13-4 0 15,0 0-1-15,-6 1 0 0,-8-1 0 0,1-3 4 16,-6-4 7-16,-1 0 11 0,1 0 10 15,-1-8 9-15,1 1 10 0,5-4 4 16,7 0 1-16,7-4-4 0,1-3-7 16,5 4-11-16,0-5-13 0,14 1-13 15,0 0-34-15,-1-1-42 0,14 1-51 0,-1-4-55 16,0 0-60-16,14 3-84 0,0-6-38 16,-1 3 1-16,7-7 28 0,0-1 43 0</inkml:trace>
  <inkml:trace contextRef="#ctx0" brushRef="#br0" timeOffset="101460.41">25406 2278 36 0,'0'-7'183'0,"6"0"18"0,-6-1-47 16,7-3-22-16,6 4-12 0,-6 0-4 15,5-1 1-15,8 1-2 0,0 0-9 16,6 3-14-16,7 1-17 0,-8-1-20 0,7 0-17 16,8 4-16-16,-7 0-9 0,-1 0-3 15,1 4-4-15,-1 0-1 0,1-1-2 0,-7 1-2 16,0 0-1-16,0-1-2 0,-7 1 0 16,-5-1 0-16,-2 1-1 0,1-4 1 0,1 4 1 15,-8-4-1-15,0 3-2 0,2-3-3 16,-2 0-26-16,-6 0-46 0,0 0-60 15,0-3-91-15,-14 3-49 0,2 0-22 0,-8-4 12 16</inkml:trace>
  <inkml:trace contextRef="#ctx0" brushRef="#br0" timeOffset="109405.86">27126 2582 4 0,'-47'0'4'0,"2"0"0"0</inkml:trace>
  <inkml:trace contextRef="#ctx0" brushRef="#br0" timeOffset="110794.26">24559 2982 3 0,'0'0'18'0,"0"0"2"16,0 0 6-16,0 0 7 0,0 0 7 0,0 0 8 16,0 0 1-16,0 0 0 0,0 0-6 15,0 3-6-15,0-3-10 0,0 0-7 0,0 0-9 16,0 0-6-16,0 4-5 0,0-4-1 16,0 0-1-16,0 4 0 0,0-4 0 15,7 3 2-15,-7-3 0 0,0 4 0 0,0-4 0 16,0 4 0-16,0-4 0 0,6 3 1 15,-6-3 2-15,0 4 1 0,0-4 5 0,7 0 8 16,-7 0 7-16,6 5 6 0,-6-5 5 16,14 0 1-16,-8 0 1 0,7 3-5 15,0-3-5-15,6 0-6 0,1-3-4 0,6 3-1 16,7-5-2-16,6 5-1 0,-1-4-1 16,15 1 0-16,-1-1-1 0,7-3 1 15,6 3-1-15,6 0 0 0,-6 1 2 0,8-1 1 16,4 0 3-16,-5 1 0 15,6-1-1-15,-7 0-2 0,8 1-2 0,-8 3-3 0,-6 0-4 16,0 0-4-16,-6 0-1 0,-7 0 0 16,1 0-1-16,-14 0 1 0,-7 3-1 15,-6-3 3-15,1 0 5 0,-8 0 1 16,-6 0 3-16,0 0-2 0,0 0 1 0,-6 0-5 16,-1 0-3-16,0 0-18 0,-6 4-24 15,-6-4-36-15,6 4-68 0,-6-4-45 16,-1 3-21-16,7-3 1 0</inkml:trace>
  <inkml:trace contextRef="#ctx0" brushRef="#br0" timeOffset="111424.24">26558 3070 50 0,'-12'-4'83'16,"-1"0"5"-16,0 1 2 0,6-1 0 16,1 4-1-16,-1-4-5 0,0 1-8 0,1-1-8 15,0 4-1-15,6 0 2 0,0-3-2 16,-7 3-1-16,7 0-1 0,0 0-1 16,0 0-5-16,7-4-10 0,-7 4-10 0,12 0-8 15,2-4-11-15,5 4-9 0,7-3-5 16,7 3-4-16,-1-5 0 0,1 5 0 15,6-3-1-15,0 3 0 0,6-3 1 16,-5 3 0-16,5-3 0 0,-6 3-1 0,1-5 1 16,-1 5 1-16,-7-4 0 0,-6 4-1 15,1 0-1-15,-9 0 0 0,2-3 1 0,-7 3 0 16,-6 0 0-16,6-4-1 0,-7 4 0 16,1 0-6-16,-7 0-24 0,7 0-32 15,-14 0-35-15,0 0-46 0,1 0-73 0,-7 4-36 16,0-4 4-16,0 0 19 0</inkml:trace>
  <inkml:trace contextRef="#ctx0" brushRef="#br0" timeOffset="112039.83">27549 3267 94 0,'-13'-3'116'0,"0"0"-22"0,6 3-20 0,0-5-11 16,7 5-8-16,-6 0-7 0,12-3-7 0,-6 3-2 15,14 0 2-15,-1-4 3 0,0 4 4 16,12-4 6-16,8 1 2 0,-1-1-1 16,15 1-1-16,-2 3-1 0,1 0-4 0,6-4-5 15,0 0-3-15,0 4-6 0,7-3-6 16,-1 3-7-16,-5 0-4 0,5 0-4 15,-6 0-3-15,7 0-2 0,-7 0-4 0,-7 0-2 16,8 0-1-16,-15 0 0 0,1 0 0 0,-6 0-1 16,0 0-1-16,-8 0-2 0,-11 0 0 15,5 0-1-15,-5 0-2 0,-8 0 2 0,0 0-2 16,-6 0-1-16,0 0-9 0,-6 0-20 16,6 0-26-16,-6 3-34 0,6 1-47 15,-7 0-65-15,7-4-28 0,0 0 3 0,0 3 17 16</inkml:trace>
  <inkml:trace contextRef="#ctx0" brushRef="#br0" timeOffset="112756.27">29594 3428 125 0,'-14'-7'126'0,"2"4"-34"16,-1-1-22-16,-1-3-15 0,2 3-5 15,-2-3-8-15,2 4-10 0,-1-2-3 0,6-2 6 16,-6 3 8-16,-1 1 5 0,8-1 4 16,0 0 3-16,0 1 3 0,-1-4-2 0,0 7-7 15,1-5-8-15,6 2-7 0,0 3-1 16,-7 0-7-16,7-3-5 0,0 3-4 16,0 0-3-16,0 0-1 0,7 0-2 0,-7 0 1 15,13 0 2-15,0 0 3 0,-1 3 4 0,15-3 4 16,-7 0 5-16,12 3 2 0,7-3 2 15,1 5 1-15,11-5-2 0,2 3-5 16,-1 1-5-16,7-1-6 0,6 1-4 0,0 0-6 16,6-1-4-16,-6 1 0 0,7 3-2 15,-7 1 1-15,-6-5-1 0,-8 1-1 0,2 4-1 16,-8-5-1-16,-13 1 2 0,2-1 0 16,-9-3 5-16,-5 4 7 0,0-1 7 0,-1-3 8 15,-13 0 3-15,8 0 3 0,-8 4-4 16,8-4-2-16,-14 0-8 0,6 0-6 0,0 0-5 15,-6 0-3-15,7 0-2 0,-7 0-2 16,0 0 1-16,0 0 0 0,6 0-5 0,-6 0-16 16,0 0-36-16,0 0-51 0,0 0-42 0,0 4-50 15,0-4-81-15,-6 3-26 0,-1 1 13 16,1-4 37-16</inkml:trace>
  <inkml:trace contextRef="#ctx0" brushRef="#br0" timeOffset="120822.26">11501 14665 64 0,'0'-11'154'0,"-7"0"-25"16,7-4-42-16,-12 7-24 0,5-3-14 15,-6 4-4-15,7 0 0 0,-1-1-2 16,-6 2 2-16,6 2-5 0,1-4-5 16,0 5-4-16,6-1-6 0,-8 0-5 0,2 1-5 15,6 3-5-15,-6 0-2 0,0 0-3 0,-8 3-3 16,1 1-1-16,1 3 0 0,-8 5 0 15,0-2 3-15,-6 8 4 0,1-3 10 16,-2 4 10-16,-5-1 8 0,6 4 4 0,-7 0 1 16,1 0-2-16,-1 3-9 0,-7 5-12 15,8-1-7-15,-1 4-3 0,-6 0-3 16,7 8-4-16,-1-1 1 0,1 4-1 0,6-1-1 16,0 5 0-16,7 0 0 0,-1 3 4 15,6 0 3-15,8 5 7 0,6 2 6 0,0 1 3 16,13-1 2-16,0 1-2 0,7-1 0 15,-1 1-6-15,13-8-5 0,2 0-1 16,-2-3-2-16,7-4-3 0,6-7-1 0,-5 0 2 16,5-8 7-16,8-7 11 0,-8-4 8 15,7-7 11-15,7-7 8 0,-7-8 4 16,6-3-2-16,-6-4-5 0,7-12-7 0,-7 2-7 16,0-5-8-16,0-7-7 0,-6 0-6 15,0-4-4-15,0-4-2 0,-1-2-1 0,-6-8 0 16,0-5 0-16,0 2 3 0,-6-4 7 15,-7-1 1-15,0 0 2 0,-13 5 7 0,-7-2 7 16,0 1 7-16,-18 0 1 0,-1 1 2 16,-7-1 5-16,-12 3-1 0,-7 1 2 15,-7 4 0-15,-7 6-3 0,2 1 3 0,-14 7-1 16,0 0-2-16,6 7-10 0,-7 8-8 16,8 0-6-16,6 3-10 0,0 3-12 0,7 6-11 15,5 2-14-15,1 4-38 0,13 0-49 16,1 4-57-16,5 2-51 0,6 2-41 15,14 3-45-15,7 0-52 0,6-4 2 0,13-2 33 16,7-10 44-16</inkml:trace>
  <inkml:trace contextRef="#ctx0" brushRef="#br0" timeOffset="121389.01">13350 14591 49 0,'-6'-7'160'0,"6"-4"-2"0,-13 4-61 16,0 3-30-16,0-3-14 0,1 3 0 15,-8 0 6-15,7 4 5 0,-7 0 1 16,-6 0-1-16,6 4-7 0,-5 3-7 0,-1 4-5 16,-7 1-8-16,7 5-1 0,-13 5-3 15,-1 8-2-15,8 7 0 0,-13 3-4 16,5 8-2-16,1 3-1 0,-6 4-3 16,5 7-3-16,1 0-4 0,1 4-3 0,5 4-2 15,7-4-1-15,0 3-2 0,7-2 1 16,5-2-2-16,8-3 2 0,-1-3 1 0,14 0 1 15,5-8 4-15,8-7-1 0,7 0 3 16,5-11-2-16,7-7-1 0,13-5-2 0,1-6-3 16,-2-4-2-16,8-11-3 0,6-3-2 15,0-8-1-15,0-8-3 0,1-3-3 16,-1-11-3-16,6-3-2 0,-6-5-3 0,0-7-3 16,-6-3 1-16,-7 0-2 0,-7-4 5 15,-12 0 1-15,-13-3 4 0,-8 3 2 16,-12-1 5-16,-12 5 7 0,-14 0 6 0,-7 7 7 15,-12-1 10-15,-7 9 9 0,-1 4 5 16,-6 6 0-16,-6 0-3 0,7 8-6 0,-1 6-10 16,-6 5-13-16,14 0-13 0,-2 7-27 15,14 0-34-15,0 7-35 0,13-3-33 16,6 3-28-16,14 4-41 0,6-3-42 0,13-1-3 16,0 1 18-16,13-5 22 0</inkml:trace>
  <inkml:trace contextRef="#ctx0" brushRef="#br0" timeOffset="121773.77">14569 14606 22 0,'12'-11'210'0,"-12"3"10"16,-6 5 4-16,-7 3-102 0,-13 3-55 0,0 5-26 15,-7 6-7-15,1 1 4 0,-7 7 7 16,-7 8 10-16,1 2 14 0,-8 5 10 16,8 7 5-16,-7 4-1 0,6 3-6 0,1 4-6 15,0 0-11-15,5 4-15 0,7 3-11 16,7-4-11-16,0 4-5 0,13 1-5 0,1-4-2 16,12-4 1-16,12-1-3 0,8-9 0 15,6-5-3-15,13-7-2 0,6-8-7 16,8-10-4-16,12-7-4 0,6-12-6 0,1-12-4 15,0-9-3-15,6-8 2 0,0-7-3 16,1-12-8-16,-14-6-9 0,0-4-12 16,-13-4-9-16,-13-3-3 0,-13 2 0 0,-7 5 10 15,-19 3 13-15,0 8 15 0,-19 7 7 16,-1 11-5-16,-6 4-16 0,-7 7-27 0,7 7-36 16,0 4-73-16,1 4-37 0,11 0-10 15,2-4 8-15</inkml:trace>
  <inkml:trace contextRef="#ctx0" brushRef="#br0" timeOffset="122167.12">16562 14848 181 0,'-33'7'309'0,"-6"-3"25"15,0 0 11-15,6-4-126 0,1 0-63 16,5 0-45-16,9 0-38 0,-2 0-19 16,7 0-9-16,13 3-8 0,0-3-11 0,6 4-9 15,13-1 1-15,1 1-2 0,19 0 3 16,1-1 0-16,11 1 1 0,14-1-1 15,14-3-3-15,6 0-4 0,6 0-3 0,6 0-4 16,7-3-2-16,7-1 0 0,7 4 0 16,-2 0-3-16,2 0-5 0,5 0-8 0,-5 0-11 15,-1 0-19-15,1 4-18 0,-14-4-21 16,-7 0-17-16,-6 3-16 0,-12-3-14 16,-8 4-11-16,-6-4-20 0,-6 3-23 0,-14-3-49 15,-5-3-15-15,-8-1 5 0,-5-3 19 16</inkml:trace>
  <inkml:trace contextRef="#ctx0" brushRef="#br0" timeOffset="122487.03">18450 14493 133 0,'-32'-4'213'0,"-1"-8"14"16,-6 5-61-16,7 0-42 0,-8 0-13 15,8-1 0-15,-1 1 1 0,7 0 6 16,1-1-4-16,5 5-10 0,7-5-19 0,6 8-20 16,7-3-23-16,7-1-17 0,6 4-12 15,13 4-5-15,0-1-1 0,13 5-4 16,0 3-1-16,7 0-2 0,-1 3 0 16,7 4-3-16,-6 5-2 0,6-2-1 0,0 5 1 15,0 4-1-15,-6-1 1 0,-1 4 0 16,-5-4 0-16,-8 8 2 0,-7-4 0 15,-5 4 1-15,-6-1-1 0,-8 4 3 0,-6 0 1 16,-6-3-1-16,-1 4-5 0,-6-5-20 0,-7 4-33 16,8-3-44-16,-2 0-57 0,1-4-91 15,7-4-46-15,0-6-9 0,12-2 19 16</inkml:trace>
  <inkml:trace contextRef="#ctx0" brushRef="#br0" timeOffset="124354.4">21062 14060 195 0,'-6'-14'204'0,"-8"2"4"0,-12 8-99 16,1 8-50-16,-15 8-20 0,-5 10 0 15,-1 7 4-15,1 11 16 0,-8 12 12 16,1 6 10-16,0 8 6 0,-6 7 0 0,5 11-3 16,-5 1-9-16,6 3-10 0,6 0-10 0,1-1-12 15,-1-3-14-15,7 1-9 0,6-4-6 16,7 0-5-16,0-9-3 0,13-2-2 16,0-7-3-16,7-9-1 0,6-6-5 15,12-11-1-15,2-8-1 0,6-11 1 0,12-11 1 16,7-10 2-16,0-15 1 0,13-12 0 0,13-10-2 15,0-19-2-15,20-11-1 0,0-18-2 16,6-10-2-16,1-5 2 0,-2 1 3 16,-5-1 6-16,-13 11 5 0,-7 12 1 0,-14 6 2 15,-5 16 0-15,-13 15-1 0,-7 9 0 16,-13 16 0-16,-7 10 2 0,-12 13 4 16,0 12 6-16,-14 9 8 0,1 11 2 0,-8 10 1 15,-5 9 0-15,6 6-2 0,-7 0-3 16,7 4-5-16,6 0-5 0,1 0-2 15,6-4 0-15,13-3-2 0,0-4-1 0,7-8-1 16,6-2 0-16,6-10-1 0,7-1 0 16,6-8 0-16,2-12-2 0,11-3-3 15,-6-8-6-15,7-10-15 0,-1-4-18 0,-5-7-24 16,-2-8-21-16,-5-3-22 0,-14-7-9 16,1-9 5-16,-14 2 11 0,1-5 21 0,-14-4 22 15,-6 5 23-15,0 0 19 0,-6 2 18 16,-7 5 12-16,6 4 7 0,-5 3 7 0,5 3 6 15,0 4 1-15,7 5-1 0,0-1-4 16,6 3-6-16,7 1-6 0,7-1-6 0,6 1-9 16,6 0-4-16,15-4-3 0,4 0 1 15,8 0 1-15,6 4 0 0,7-1 0 16,-1 5 0-16,7-1 0 0,-6 8-2 0,6-1-1 16,-12 8-2-16,-2 5 0 0,-5-2-1 15,-13 8-2-15,-1 0 5 0,-19 7 6 16,0-3 12-16,-6 7 19 0,-7 3 17 0,-13 1 13 15,-1-1 9-15,2 4 4 0,-8 5-5 16,-6 6-12-16,-1 1-14 0,1-1-12 0,7 4-11 16,-7 0-9-16,6 4-6 0,1-5-5 15,6 1-1-15,6-4 0 0,1-3-3 16,6 4 1-16,0-9-1 0,13-2-1 0,0-4-1 16,14-8-1-16,-2-4-1 0,15-10-5 15,5-4-4-15,7-4-6 0,0-10-6 16,6-9-5-16,1-2-8 0,0-8-3 0,-7-7-6 15,7-9-1-15,-14 3 0 0,-5-9 3 16,-8-1 7-16,-6 5 6 0,-7 0 10 0,-5 0 9 16,-8 7 6-16,-12 4 3 0,-8 2 2 15,-5 9 0-15,-14 4 0 0,0-1 0 16,-5 11 0-16,-1 1 2 0,0 3 2 0,-1 4-1 16,1 0 2-16,13 2-2 0,-6 5 0 15,13-3-2-15,5 3 0 0,8 0 2 0,6 3-1 16,6 2-1-16,8-5 1 0,18 4-2 15,1-4-1-15,6-4 0 0,6 4-2 16,7-5 2-16,0 2 0 0,0-1 1 0,0 0 0 16,1 1 0-16,-8-1 0 0,1 8-1 15,-14-4 2-15,1 7 3 0,-7 5 5 16,-7 2 10-16,-5 1 7 0,-2 7 8 0,-12 3 8 16,0 4 4-16,0 0 4 0,-12 5 2 15,5 6-2-15,0-3-1 0,1 7-3 16,-1-4-3-16,-5 4-4 0,5-1-9 15,7 2-4-15,0-1-6 0,0-4-5 0,7 1-5 16,-1-5-2-16,7-3-2 0,7 0-1 0,-1-8 1 16,7-2-3-16,6-9 1 0,1-3-4 15,7-7 3-15,5-4-3 0,1-11-1 16,5-7-1-16,2-12-4 0,-7-3-2 16,-1-10-4-16,-13-5-1 0,-5-7-4 0,-8-4 2 15,-12 0 0-15,-14 1 1 0,-6 0 2 0,-7 6 0 16,-13 8 2-16,1 4-6 0,-7 10-16 15,0 5-28-15,-7 10-34 0,7 4-41 16,7 8-43-16,-1 3-44 0,13 3-45 0,2 5-42 16,4-1-1-16,14 4 22 0,0 0 35 15</inkml:trace>
  <inkml:trace contextRef="#ctx0" brushRef="#br0" timeOffset="124914.96">19746 16650 12 0,'-32'19'198'0,"5"-5"19"16,1-7-25-16,7 1-38 0,-1-1-29 15,8-7-19-15,-2 0-11 0,14-4-6 0,0-3-3 16,0 0-3-16,8 0-6 0,4-4-6 16,1 3-11-16,7 1-8 0,0 0-10 15,5 0-7-15,8-1 0 0,0 0 2 0,6 1 5 16,6-4 7-16,7 0 8 0,13-7 10 16,14-8 8-16,12-7 7 0,25-11 2 0,28-18 0 15,26-10 1-15,25-21-2 0,20-5 11 16,20-6 9-16,-1 6 3 0,0 10-3 15,-12 11-11-15,-20 18-9 0,-21 12-30 0,-17 14-41 16,-8 6-36-16,-20 10-27 0,-5 6-19 16,-8 0-16-16,-12 7-3 0,-13-3 12 0,-13 3 12 15,-7 4 11-15,-13-4 12 0,-13 1 3 16,-12 3-12-16,-15-4-35 0,1 0-55 16,-19 1-67-16,0-1-93 0,-14-3-80 0,-13 0-25 15,-6-1 17-15,-6-6 47 0</inkml:trace>
  <inkml:trace contextRef="#ctx0" brushRef="#br0" timeOffset="125236">20346 16622 121 0,'-59'28'278'0,"13"-3"20"0,7-2 10 0,7-9-116 16,6-3-66-16,13-7-39 0,13-4-22 0,6-7-6 15,7-4 3-15,19-8 8 0,8-2 4 0,5-5 3 16,20-7 2-16,14-4 2 0,12-11 0 16,19-7 2-16,21-14-4 0,12-8-1 15,13-7 8-15,8-4 3 0,-2 0 0 16,1 7-8-16,-13 12-4 0,-7 6-11 15,-6 12-21-15,-20 7-20 0,-13 4-22 0,-7 11-28 16,-12-1-38-16,-12 9-43 0,-16 1-51 0,-4 6-54 16,-7 3-56-16,-14 1-90 0,1-2-43 15,-14 1 0-15,-6-7 27 0,0-4 45 16</inkml:trace>
  <inkml:trace contextRef="#ctx0" brushRef="#br0" timeOffset="127066.8">23556 3245 21 0,'7'0'165'0,"6"0"10"0,-6-3-64 15,5 3-36-15,-5-4-20 0,0 4-16 16,5 0-16-16,-5-3-8 0,-1 3-7 16,8 0-2-16,-8 3-3 0,0-3-3 0,1 4 0 15,0-1-1-15,-1 1-7 0,0 3-21 16,-6 1-46-16,0-1-53 0,-6 4-28 0,0-4-15 15</inkml:trace>
  <inkml:trace contextRef="#ctx0" brushRef="#br0" timeOffset="127280.18">23348 3854 14 0,'6'3'168'0,"1"-3"9"16,-7 0-59-16,7 0-36 0,5 0-30 15,-5 0-19-15,0 0-15 0,6 4-12 16,-7-1-13-16,0 1-12 0,-6 0-21 0,0 8-39 16,0-5-52-16,-6 3-22 0,0 1-6 15</inkml:trace>
  <inkml:trace contextRef="#ctx0" brushRef="#br0" timeOffset="127453.9">23224 4473 50 0,'0'22'184'16,"0"-8"9"-16,0-3-60 0,0 0-46 0,0 0-29 15,0-3-24-15,0-1-16 0,0 0-9 16,-6 1-5-16,6-5-1 0,0 4-3 15,-7 4-21-15,7-2-45 0,-7 1-66 0,1-3-32 16,0 4-18-16,-1 0-8 0</inkml:trace>
  <inkml:trace contextRef="#ctx0" brushRef="#br0" timeOffset="127599.8">23198 5081 46 0,'0'15'191'0,"0"-4"6"16,6-4-41-16,-6 0-88 0,0 0-71 0,7 1-83 16,-7 3-57-16,0-4-29 0,-7 3-12 15</inkml:trace>
  <inkml:trace contextRef="#ctx0" brushRef="#br0" timeOffset="127750.87">23224 5557 66 0,'14'15'167'0,"5"-8"5"0,-13 4-80 15,8-3-57-15,-8 3-53 0,0 0-74 16,-6 0-39-16,6 3-21 0</inkml:trace>
  <inkml:trace contextRef="#ctx0" brushRef="#br0" timeOffset="127897">23277 6150 36 0,'6'16'156'0,"-6"-2"3"0,6 4-78 0,-6-3-65 16,0 3-80-16,0 1-46 0,-6-1-24 15</inkml:trace>
  <inkml:trace contextRef="#ctx0" brushRef="#br0" timeOffset="128049.23">23088 6777 112 0,'6'11'88'0,"0"-4"-108"0,1 4-59 16</inkml:trace>
  <inkml:trace contextRef="#ctx0" brushRef="#br0" timeOffset="131230.23">22768 7839 22 0,'14'-18'147'0,"-2"4"-31"16,-5-1-20-16,6 0-15 0,-7 4-4 16,1-1-1-16,-1 3-4 0,-6 4-1 0,7-2-3 15,-7 3-9-15,0 1-17 16,0 3-14-16,0 0-10 0,-7 0-6 0,1 3-5 16,-1 4-3-16,-5 5-1 0,-2 3-1 15,-5 3 1-15,-7 8-1 0,0-1-1 16,0 8 0-16,-7 0 0 0,1 0 0 0,-1 0 0 15,1 0 1-15,-1 0-2 0,1-4 1 16,5 1-1-16,1-1 0 0,6-7 1 16,1 0-1-16,6-4 0 0,7-3 0 15,-1-4 0-15,1 0 3 0,12-4 0 0,1 1 1 16,5-8 2-16,8 0 0 0,6-5 1 16,7-5-1-16,-1-5-4 0,7 1-1 15,1-4-1-15,-1-5 0 0,-1 1 1 16,1-3 0-16,1 2 1 0,-7 2 3 15,5-2 3-15,-11 2 3 0,-1 2 2 0,-7 5-1 16,-6 3-1-16,0 0-4 0,-7 3-3 16,2 5-4-16,-8 3-2 0,-8 7-1 15,-4 0 1-15,5 8 1 0,-13 0 1 0,8 7 0 16,-8-4 1-16,7 4 1 0,0-4 0 16,6 4-1-16,-5-3 0 0,5-5-1 15,0 4-1-15,7-7-1 0,0 0 2 0,7-2-1 16,-7-3 1-16,7-2 0 0,5 0 2 15,-5-4-1-15,-1 0-1 0,1-8-7 16,0 4-15-16,-7-7-11 0,6 0-7 16,-12-3-4-16,6-1 0 0,-7 1 6 0,7-5 15 15,-7 1 9-15,1 0 7 0,-1 0 2 16,1 2 3-16,0-2 2 0,-1 4 1 16,7 3 2-16,0 0 0 0,0 0 0 15,7 0-1-15,-1 0-1 0,7 0-1 0,7 4-1 16,-1-1 0-16,0 1 0 0,8 3 1 15,-1-2 0-15,6 0 1 0,-5 6 0 16,-1-3-1-16,6 3 0 0,-13 3-1 16,7-3-1-16,-12 9 2 0,5-6 2 0,-13 8 2 15,8-3 4-15,-14-1 5 0,6 4 5 16,-12 0 4-16,-1 3 2 0,0 1 2 0,-5 0-1 16,-1-1-3-16,-1 4-3 0,-6-2-6 15,2 2-5-15,4-4-4 0,1 5-4 16,1-5-4-16,-2-3 0 0,8 0-3 0,6 0 0 15,-6-4 0-15,12 1 2 0,0-5 3 16,8 1 0-16,-2-4 4 0,8 0 0 16,5-4 1-16,2-7 0 0,-1 4 3 15,6-7-3-15,-5 3 1 0,-8-4-3 0,8-4 0 16,-8 1-1-16,-6 4-1 0,-6-5-1 16,-1 1-3-16,-6 3 2 0,0 1 0 15,-6-1 1-15,-1 4 0 0,0 0 0 16,1 0 2-16,6 4 0 0,-7 0-1 15,1-1-2-15,0 5-2 0,6-5 0 0,0 5-1 16,0 3 1-16,6-3 0 0,-6-3 1 16,6 6 2-16,7 0 2 0,-6 0 2 15,6 0 1-15,-1-3 1 0,8 3 1 0,-7-3 0 16,1 3-2-16,5-4 0 0,-6 4-1 16,0-4-2-16,-6 4 0 0,-1 0-1 15,1 0 0-15,-7 0-1 0,6 4 1 0,-6-4 1 16,-6 4 0-16,6 2 0 0,-7 6 0 15,-6-1 0-15,6 0 0 0,-5 4 0 16,-2 3-1-16,2 0 1 0,5 4 0 16,-6-3 1-16,6 2-1 0,1-2 0 0,6-1 0 15,0 1-1-15,0-1 1 0,6-3 1 16,1-1 0-16,6-3 3 0,0-4 2 16,7-3 1-16,-1 0 1 0,7-8 1 15,0 0-3-15,0-7-2 0,0-3-1 0,1-4-1 16,-8-1-2-16,-6-3 0 15,0 1 1-15,-13-2-2 0,0 1-3 0,-7 4-9 16,1 3-10-16,-7 4-19 0,-6 4-26 16,-1 3-37-16,0 4-66 0,1 0-28 0,-1 4-6 15,7 0 8-15</inkml:trace>
  <inkml:trace contextRef="#ctx0" brushRef="#br0" timeOffset="134999.09">25002 4022 18 0,'19'-4'119'0,"1"-3"-52"16,0 0-24-16,-1 3-14 0,7 0-9 16,-6 1-8-16,-1 3-4 0,1 3-2 0,0 1-8 15,-1 3-29-15,-6 8-45 0,-6-3-23 16,-1 6-14-16</inkml:trace>
  <inkml:trace contextRef="#ctx0" brushRef="#br0" timeOffset="135171.33">24846 4787 56 0,'0'19'137'0,"0"-4"-51"16,0-4-29-16,0 0-20 0,0 0-15 16,0-1-8-16,0 2-17 0,0 3-28 15,6-4-50-15,-6 3-31 0,0 4-14 16</inkml:trace>
  <inkml:trace contextRef="#ctx0" brushRef="#br0" timeOffset="135315.51">24826 5502 2 0,'14'15'168'0,"-2"-8"7"0,1 1-44 15,1-1-56-15,-2 1-36 0,-5-2-33 16,6 2-33-16,-7 3-47 0,8-1-50 15,-14 2-26-15,6-1-9 0</inkml:trace>
  <inkml:trace contextRef="#ctx0" brushRef="#br0" timeOffset="135462.9">24865 5975 84 0,'7'11'182'0,"-7"-4"2"16,0 0-73-16,0 1-42 0,7-1-31 15,-1 0-32-15,-6 5-40 0,6-5-59 0,1 7-46 16,-7 1-24-16,-7 0-13 0</inkml:trace>
  <inkml:trace contextRef="#ctx0" brushRef="#br0" timeOffset="135585.94">24591 6627 41 0,'0'14'175'0,"8"-2"4"15,-8-1-61-15,6-4-55 0,-6 0-51 16,6 4-47-16,-6 0-70 0,7 0-37 0,-7 0-20 16</inkml:trace>
  <inkml:trace contextRef="#ctx0" brushRef="#br0" timeOffset="135727.37">24461 7220 52 0,'8'15'157'0,"-8"0"-17"16,6-1-116-16,-6 1-89 0,6 3-47 15,1-3-24-15</inkml:trace>
  <inkml:trace contextRef="#ctx0" brushRef="#br0" timeOffset="135864.89">24599 7664 111 0,'6'11'191'0,"-6"-8"6"0,6 5-80 0,1-5-57 16,0 1-50-16,-1 0-57 0,7 0-74 15,0-8-38-15,6 0-18 0,8-7-1 16</inkml:trace>
  <inkml:trace contextRef="#ctx0" brushRef="#br0" timeOffset="136360.78">26325 3824 29 0,'12'4'153'0,"2"0"4"0,-8-4-73 0,7 7-38 16,-7 4-27-16,1 0-25 0,0 8-32 15,-1-5-54-15,-6 8-31 0,-6 0-18 16</inkml:trace>
  <inkml:trace contextRef="#ctx0" brushRef="#br0" timeOffset="136532.44">26031 4847 113 0,'-6'17'146'0,"-1"5"-60"16,7-6-32-16,0 2-20 0,0-4-14 16,-6 5-7-16,6-5-15 0,-7 5-22 0,0-1-43 15,1 1-40-15,0-1-23 0</inkml:trace>
  <inkml:trace contextRef="#ctx0" brushRef="#br0" timeOffset="136659.86">25927 5656 1 0,'0'18'15'15,"0"1"-19"-15</inkml:trace>
  <inkml:trace contextRef="#ctx0" brushRef="#br0" timeOffset="136827.31">25797 6279 87 0,'6'11'176'0,"1"3"4"0,-7-6-80 16,6 3-60-16,-6 4-63 0,6-1-75 15,-6 1-42-15,0 3-20 0</inkml:trace>
  <inkml:trace contextRef="#ctx0" brushRef="#br0" timeOffset="136944.86">25621 6989 49 0,'13'19'93'0,"0"-1"-44"15,6 1-32-15,-5 3-35 0,5 0-34 16,-6-1-30-16</inkml:trace>
  <inkml:trace contextRef="#ctx0" brushRef="#br0" timeOffset="137115.82">25712 7722 98 0,'7'18'195'0,"-1"-4"5"16,1-2-71-16,-7-1-48 0,0 4-37 16,0-4-34-16,0 0-34 0,0 3-49 15,6-3-62-15,-6-3-33 0,0-4-14 16</inkml:trace>
  <inkml:trace contextRef="#ctx0" brushRef="#br0" timeOffset="137673.66">27835 3996 108 0,'0'4'137'0,"0"0"-61"15,7-1-43-15,-1 8-46 0,0-3-59 16,2 3-31-16,-2 4-18 0</inkml:trace>
  <inkml:trace contextRef="#ctx0" brushRef="#br0" timeOffset="137843.17">27686 4755 41 0,'0'22'162'0,"0"0"-4"16,0-4-61-16,6-3-35 0,-6 3-28 15,0 0-14-15,6 0-12 0,-6 1-22 16,-6 3-33-16,0 0-58 0,-1 0-31 0,-6 4-18 16</inkml:trace>
  <inkml:trace contextRef="#ctx0" brushRef="#br0" timeOffset="137964.86">27288 5711 107 0,'6'21'70'0,"1"2"-29"16,6-1-23-16,0 0-58 0,1 0-36 16,-2 3-18-16</inkml:trace>
  <inkml:trace contextRef="#ctx0" brushRef="#br0" timeOffset="138112.92">27223 6415 148 0,'0'14'199'0,"0"1"4"16,0-5-88-16,0 2-57 16,0 3-49-16,0-1-55 0,0 4-76 0,0 4-41 15,-6 0-21-15,-8 4 0 0</inkml:trace>
  <inkml:trace contextRef="#ctx0" brushRef="#br0" timeOffset="138293.01">27047 7191 161 0,'14'22'199'0,"-8"0"-2"0,0-4-92 0,8 4-60 15,-8 4-34-15,7 0-20 0,-7 6-17 16,8 2-12-16,-2-2-8 0,2 9-11 16,-8-1-10-16,0 0-16 0,1 4-28 15,-1 1-16-15,-6-2-2 0</inkml:trace>
  <inkml:trace contextRef="#ctx0" brushRef="#br0" timeOffset="138413.7">27047 8012 131 0,'0'10'158'0,"0"-2"-35"15,0 0-42-15,0-1-28 0,14-3-14 16,-8 3-10-16,14-4-19 0,-8 5-43 0,8-5-72 16,-1 4-37-16,1 1-21 0,-1-8-9 15</inkml:trace>
  <inkml:trace contextRef="#ctx0" brushRef="#br0" timeOffset="138873.83">30134 4367 54 0,'-6'-11'162'0,"-1"-4"3"0,7 8-77 16,-6-4-40-16,6 7-22 0,-6-1-11 15,-2 5-18-15,2 5-22 0,0 2-36 0,-1 4-50 16,-6 4-27-16,0 0-13 0</inkml:trace>
  <inkml:trace contextRef="#ctx0" brushRef="#br0" timeOffset="139042.8">29580 4909 95 0,'-12'15'174'0,"5"-5"-11"0,-6 1-65 16,6 4-38-16,7-4-27 0,0 4-25 16,7-1-34-16,-7 4-42 0,0-2-55 0,0 5-28 15,-7 5-15-15</inkml:trace>
  <inkml:trace contextRef="#ctx0" brushRef="#br0" timeOffset="139174.55">29243 5759 56 0,'12'18'163'0,"8"0"4"0,-1-3-73 16,-5 0-43-16,4-1-31 0,-4 1-31 15,-1 3-48-15,0 4-54 0,-6-3-28 16,-7-1-13-16</inkml:trace>
  <inkml:trace contextRef="#ctx0" brushRef="#br0" timeOffset="139308.18">29249 6371 158 0,'0'10'205'0,"0"1"4"0,0 0-88 15,0 1-68-15,0 2-61 0,0 1-88 0,0 7-57 16,-6 0-29-16,6 0-12 0</inkml:trace>
  <inkml:trace contextRef="#ctx0" brushRef="#br0" timeOffset="139424.91">28878 7174 28 0,'12'25'59'16,"8"7"-47"-16,-7-2-42 0,7 6-34 15</inkml:trace>
  <inkml:trace contextRef="#ctx0" brushRef="#br0" timeOffset="139608.78">28923 8122 19 0,'-7'18'193'0,"7"-4"10"0,-6 2-33 0,6-10-62 16,0 6-45-16,6-5-36 0,1 4-38 0,-1-4-51 16,14 4-69-16,-7 0-37 0,13 0-19 15,-6-7-4-15</inkml:trace>
  <inkml:trace contextRef="#ctx0" brushRef="#br0" timeOffset="141691.76">31945 4052 85 0,'6'-4'76'0,"8"0"-17"0,-8 1-6 0,0-1-4 15,1-3 0-15,0 3-6 0,-1-4-5 0,-6 1-3 16,6 0-3-16,-6-1 1 0,0 5-2 16,0-5 0-16,0 2-7 0,0 1-5 0,-12-2-6 15,-2 4-5-15,-5 3-4 0,-13 0-2 0,-1 0-2 16,-7 3 1-16,-11 4 0 0,5 1-1 16,-7 3 1-16,2 3 0 0,-1 1 1 15,7 0-1-15,-2 0 1 0,9 2-1 0,5 2 1 16,1-4 0-16,12-1-1 0,-7 1 0 15,15-4 2-15,-2 0 0 0,8-1 1 0,6 2 0 16,6-4 0-16,14-1-1 0,0-3-2 16,5-4 0-16,15 0-1 0,-1-4 0 0,7-3-1 15,-1-1 1-15,0-4-1 0,-5-2 1 16,5 3 0-16,-5-3 0 0,-1 0 2 0,0 2 7 16,-13-2 11-16,0 3 6 0,-7 3 7 15,1 1 1-15,-8 0-3 0,-4 3-4 0,-2 0-10 16,-6 4-7-16,-6 4-6 0,-8 3-2 15,-5 1 0-15,-1 3-1 0,0 3 0 0,-6 1 1 16,1 3 0-16,-1 0-1 0,0-3-1 16,6 4-1-16,7-5-2 0,-7 1 0 15,8-4-2-15,5 0-2 0,0-4 1 0,1 0 0 16,12 1 2-16,1-5 0 0,0-3 1 0,11 0 3 16,9-3-2-16,-7-5 0 0,12-3 1 15,-6 0 0-15,7-3 1 0,-7-4-1 0,6-4 1 16,-5 3 1-16,-2-7-1 0,1 4 1 15,0 1 1-15,1-1 3 0,-8 0 7 16,0 3 9-16,1 4 6 0,-7 4 5 0,-6 0 0 16,6 1-1-16,-7 2-7 0,0 1-11 0,2 3-8 15,-2 1-7-15,-6 3 0 0,0 0-2 16,-6 3 0-16,-2 8 1 0,2 0 1 0,-7 7 2 16,0 1 1-16,-6 3 0 0,-1 7 2 15,0-3-1-15,-5 7 1 0,5-1 0 0,-12 2-2 16,5 2 0-16,1-3 0 15,0 0 0-15,1-1-1 0,5 2 1 0,-6-4 1 16,6-5-1-16,7-3-1 0,0-4 0 0,0-3 3 16,0 0-2-16,7-4 1 0,-1-4-1 15,0-3 0-15,7-4 0 0,-6-4 0 0,6-3-2 16,0 0-2-16,0-8-1 0,6 0 0 0,1-3-2 16,6-1-3-16,0-6-3 0,0-1-1 15,6-3-1-15,8-1 0 0,-1-2 0 0,0 2 3 16,0 1 2-16,-1 0 4 0,8 3 1 15,-7 1 1-15,0-1 2 0,1 4-1 16,-1 4 1-16,0-1 0 0,0 1 1 0,-1 3 0 16,2 4-1-16,-1 0 1 0,0 1 0 0,6 2-2 15,-5 1 0-15,-1 3 1 0,0 0-1 16,-7 4 1-16,1 0-2 0,-1 0-1 0,-6 4-1 16,-6 3 0-16,-1 0-2 0,-6 4 4 15,-6 4-1-15,-7 3 4 0,-7 1 0 16,-6-1 1-16,0 4 3 0,0 0-2 0,-7-4-1 15,1 1 1-15,6-1 1 0,0 1-2 0,6-5-1 16,0-3-2-16,1 0 0 0,6 0-2 16,7-4-2-16,-1 1 0 0,1-1 1 15,6 0 2-15,13-3 2 0,0 0 0 0,6 0 0 16,7-4 1-16,7-4 1 0,-1 4-1 16,-6-8 1-16,7 5 0 0,-1-5 0 0,1 1 1 15,-7-4 0-15,0 4 0 0,-7-8 2 16,8 4 1-16,-14-3 0 0,6-1 1 0,-12 0-1 15,6 1-3-15,-7-1-1 0,-6 4-3 0,7 0 0 16,-14 0 0-16,7-1-1 0,-6 6 1 0,0 2 0 16,-8 0 1-16,1 1 1 0,1 3 0 15,-2 3 0-15,-6 5 0 0,8-2 0 16,-1 2 0-16,-1 3 0 0,2 0-1 0,-2 4-1 16,8-4-1-16,-7 0-2 0,7-1-3 15,-1 2-8-15,7-6-8 0,-7 6-7 0,7-4-8 16,0-1-14-16,7-3-23 0,-7-4-34 0,13 0-42 15,-6-4-18-15,5-3-2 0</inkml:trace>
  <inkml:trace contextRef="#ctx0" brushRef="#br0" timeOffset="141869.99">32636 3832 43 0,'12'-19'107'0,"2"1"-25"0,-8 3-14 0,0 4-12 15,1 1-15-15,-1-1-8 0,-6 3-10 0,7 2-5 16,-7 1-5-16,0 5-7 0,0 8-2 0,0-2-1 15,-7 6 0-15,-6 2 0 0,7 8 1 16,-8 4 1-16,-4 3 2 0,4 5 0 0,-5 5 0 16,-7 6-1-16,0-2-2 0,-7 5 0 15,7 3-12-15,-7-3-28 0,-5 3-61 0,-2-7-32 16,1 3-16-16</inkml:trace>
  <inkml:trace contextRef="#ctx0" brushRef="#br0" timeOffset="142429.07">31769 4792 70 0,'13'-11'147'0,"-7"0"-21"16,8 3-17-16,-8-2-9 0,1 2 0 0,-1 0-3 15,0-3-6-15,1 8-15 0,-7-1-13 0,7-3-13 16,-7 3-17-16,0 4-15 0,0 0-11 16,0 0-8-16,0 7-7 0,0 1-15 0,-7 2-24 15,0 6-32-15,-5 2-45 0,-1 3-58 16,-1 2-28-16,-5-1-3 0,-7 3 16 15</inkml:trace>
  <inkml:trace contextRef="#ctx0" brushRef="#br0" timeOffset="142576">31352 5249 84 0,'-6'8'168'0,"0"3"-15"16,6-4-60-16,0-3-32 0,6 3-22 0,6-3-15 15,2-1-12-15,-8 1-9 0,7 3-14 16,1-3-28-16,-8 8-53 0,-6-2-42 0,0 1-21 15,-6 3-9-15</inkml:trace>
  <inkml:trace contextRef="#ctx0" brushRef="#br0" timeOffset="142690.03">31202 5671 63 0,'0'11'164'0,"0"0"6"0,0-4-76 15,7 4-39-15,0-4-25 0,-1 4-14 16,7-4-8-16,-7 1-20 0,1 3-31 0,0-3-61 15,-1 2-33-15,-6 1-17 0</inkml:trace>
  <inkml:trace contextRef="#ctx0" brushRef="#br0" timeOffset="142823.9">31092 6038 18 0,'0'10'162'0,"-7"-3"5"0,7 1-56 0,0 2-47 16,7-2-28-16,-7-1-40 0,6 4-43 15,-6-3-60-15,-6 3-31 0,6 0-17 16</inkml:trace>
  <inkml:trace contextRef="#ctx0" brushRef="#br0" timeOffset="142963.82">30961 6454 90 0,'7'12'170'16,"0"3"5"-16,-7-5-79 0,6-2-45 15,0 3-27-15,1 3-20 0,0-3-15 16,-1 4-18-16,-6 0-27 0,0-1-50 0,0 1-32 16,-6 0-11-16</inkml:trace>
  <inkml:trace contextRef="#ctx0" brushRef="#br0" timeOffset="143108.73">30825 6923 7 0,'-7'15'172'15,"0"-4"7"-15,1 0-36 0,6 0-62 16,-6 4-38-16,6-4-30 0,-7 7-33 0,1-3-47 16,6 3-56-16,-14 4-28 0,8-3-16 15</inkml:trace>
  <inkml:trace contextRef="#ctx0" brushRef="#br0" timeOffset="143220.69">30596 7499 44 0,'0'18'47'0,"8"0"-20"0,-8 4-32 16,6-3-43-16</inkml:trace>
  <inkml:trace contextRef="#ctx0" brushRef="#br0" timeOffset="143408.09">30695 7968 175 0,'6'7'203'0,"0"-3"-28"16,-6 3-83-16,7-3-68 0,-7-1-63 0,7 1-80 16,-7 0-44-16,-7 3-15 0,7-3 9 15</inkml:trace>
  <inkml:trace contextRef="#ctx0" brushRef="#br0" timeOffset="144894.27">30297 8393 11 0,'0'-4'135'16,"0"0"-33"-16,0-3-29 0,0 3-17 0,0-3-6 15,-6 3-4-15,6-3-2 0,-7 0 0 16,7 3-3-16,-7-3-7 0,1 3-11 15,0 4-7-15,-8 0-5 0,2 4-5 0,-8 0-2 16,-6 3-2-16,-7 3-1 0,1 5 0 16,-1 0-1-16,-6 0 1 0,7 7 0 15,-7-8 1-15,13 9 0 0,-7-5-1 0,7 0-1 16,0-3 0-16,13 3-1 0,0-3 5 16,6-1 3-16,1-3 4 0,12-4 4 0,7-3 1 15,0-4 2-15,14 0-4 0,-1-4 0 16,-1-3-1-16,8-4 0 0,-1 0 2 15,2-3 0-15,-9-5 4 0,7 5 2 0,-5-1 2 16,-1 1 2-16,-13 3 5 0,6-1-1 16,-5 5-4-16,-8 0-4 0,0 3-7 15,1 0-5-15,-7 1-7 0,0 6 0 0,-7 1 0 16,-5 3-1-16,5 0 0 0,-6 4 0 16,0 1-2-16,0-1-6 0,6 0-6 0,-6 0-4 15,7-4-9-15,-1 4-2 0,7-4-3 16,-6-3 1-16,6 0 3 0,0-1 4 15,6-6 5-15,7-1 4 0,0-3 5 0,0-4 3 16,7-4 5-16,0-3 5 0,-1 0 3 16,1-1 6-16,0-3 2 0,-8 0 4 0,8 4 1 15,-7 3-1-15,-1 1-1 0,-4-1-6 16,4 3-3-16,-6 6-7 0,-6 2-2 16,7 0-3-16,-7 4-1 0,0 4 2 0,0 4 1 15,0 2 1-15,-7 5 1 0,1 7 1 16,-6 0-1-16,-2 4-1 0,1 6 1 0,0 1-1 15,-6 0 0-15,-1 7 0 0,7 1 1 16,-7-4 1-16,1 6-1 0,6-2 1 16,-7 0 1-16,1-2-1 0,6 2-1 15,0-1 0-15,-1-7 1 0,2-1-2 0,-1-2-1 16,6-4 1-16,1-8 1 0,-1 1 3 16,1-8 2-16,6-4 1 0,0-3 0 0,0-8-1 15,6-7-4-15,1-4-2 0,-7-7-4 16,6-7-2-16,1-5-2 15,-1-1-2-15,-6-6 2 0,7 1-1 0,-7-1 1 0,6 1 2 16,0 3 1-16,2-3-5 0,4 7-2 16,1-4-2-16,0 8-3 0,0 0 0 15,13 0 2-15,-6 3 3 0,13 4 5 0,-7 0 2 16,6 4 4-16,7 3 0 0,0-3 0 16,-7 7 1-16,8 0-1 0,-1 7-1 15,0 0 0-15,0 4 1 0,-7 0 1 0,2 8 0 16,-2 3 0-16,-7 0 1 0,2 3 2 15,-1 5-1-15,-6 2-1 0,-8-2 0 0,2 3 5 16,-1 0 7-16,-13 0 2 0,0 0 4 16,-7 0 1-16,1 0 0 0,-8-4-2 0,2 1-7 15,-8-5-6-15,1 1-7 0,-7-4-8 16,6 0-6-16,0-4-5 0,1-3-4 0,5-1-4 16,2-6-4-16,-2-1 0 0,14-3 4 15,-6-4 1-15,12-4 4 0,2-3 4 16,4 0 8-16,8-5 5 0,-1 1 7 0,1-3 1 15,0 3 5-15,-1 0 2 0,1 4 4 16,6 0 1-16,-14-2 3 0,8 6 3 0,-7 0 4 16,0 3-1-16,0 3 0 0,-13 1-1 15,6 0-4-15,-6 3-4 0,0 4-3 16,-6 0-3-16,-7 4 0 0,0 3-2 16,-6 4 0-16,-1 0-4 0,0 4-5 0,1-1-3 15,6 1-5-15,-6 0 0 0,5-1-6 16,8 1 0-16,6 0 2 0,-6-4 3 15,12 0 4-15,0-4 1 0,8 0 3 0,-2 1 4 16,8-5 1-16,-1-3 2 0,7 0 3 16,1-7 2-16,5 3 6 0,1-7 2 0,-7 0 0 15,6 0 3-15,1-3 0 0,-7 3 1 16,7-4-5-16,-7 1 0 0,0-2-1 16,0 2-5-16,-7 3-3 0,7-3-3 0,-6 2-2 15,-1 1-2-15,7 0 1 0,-6 0-3 16,-1-4-3-16,1 1-10 0,0 0-9 0,-1-5-12 15,1-3-9-15,0 1-5 0,-2-2 2 16,-4 1 8-16,-1-3 10 0,-1 2 10 16,8-2 10-16,-14 3 7 0,8 4 4 0,-8-1 5 15,7 4 7-15,-6 1 9 0,0 0 5 16,-1 3 7-16,-6 3 4 0,6 0-1 16,-6 1-5-16,7 0-6 0,-7 3-9 0,0 1-8 15,0 3-6-15,0 0-1 0,0 7-1 16,0-3 1-16,-7 6 0 0,1 6 1 0,0 2 1 15,-8 3 2-15,1 5 3 0,-7 3 4 16,2 4 8-16,-2 4 7 0,-7 7 3 0,9-3 1 16,-9 3-1-16,1 3-4 0,0-3-8 15,0 0-6-15,7-4-5 0,-7 4-10 0,6-7-13 16,7 0-24-16,-7-1-31 0,8-7-65 16,-2-3-51-16,8-4-22 0,-7-8-4 15</inkml:trace>
  <inkml:trace contextRef="#ctx0" brushRef="#br0" timeOffset="145043.75">31235 8722 174 0,'6'-3'183'0,"1"-1"-39"0,-7 0-99 0,0 4-98 15,-7-3-69-15,1 3-39 0,-7-4-9 16</inkml:trace>
  <inkml:trace contextRef="#ctx0" brushRef="#br0" timeOffset="148888.98">31463 564 28 0,'-26'-19'48'0,"-6"5"0"0,5-4-9 0,1 2-6 16,6-2-5-16,-5 4-2 0,-1-5-2 0,6 5 0 15,0-1-1-15,1 1-2 0,-1-1-1 16,-6 0-6-16,7-3-3 0,-1 4-3 0,-6-1 0 16,-6 1-1-16,-1-4-4 0,-6 2-1 0,-7 1-2 15,-5-3-2-15,-8 0-1 0,-6 3-1 16,0-3 0-16,-7 0 1 0,-6-2-1 0,6 3 3 15,-6-1 0-15,-1 3 0 0,8-3 1 16,-7 3 0-16,0 4 3 0,-1 0-1 0,8 4 0 16,-14 0 0-16,7 3 1 0,-6-3-1 15,-8 3-3-15,1 0-1 0,0 1 0 16,-7-2 0-16,7 5 0 0,-6 0-2 0,5-4 1 16,1 4 3-16,0-3-1 0,-7 3 1 15,7 0 0-15,0 0 0 0,-7 0-1 16,0 0-3-16,-6 0-2 0,7 0 0 0,-7 0 2 15,-1 0 0-15,7 0 1 0,1 0 1 16,-1 0 1-16,7 0 1 0,6 0 2 16,0 0 0-16,8 0 0 0,-8 0-1 15,14 0-1-15,-8 0-2 0,8 0-1 0,-2 0 0 16,2 0 0-16,0 0 0 0,-8 0 2 16,8 0 0-16,-8 0-2 0,1 0 2 0,0 0-1 15,7 0 0-15,-8 0 0 0,1 0-1 16,6 0 3-16,1 0-1 0,-1 0 1 15,7 0 1-15,0 0 0 0,7 0 2 0,-1 0-1 16,0 0-1-16,1 0 0 0,5 0 0 16,2 0 0-16,-2 0-1 0,7 0 2 15,-5 0-1-15,5 0-1 0,1 0 0 16,-2 0 0-16,-4 0 0 0,-1 0 0 0,-1 0 0 16,-6 0 0-16,-6 0 0 0,7 0 0 15,-14 0 0-15,7 0 1 0,-6 0 2 16,-1 0-1-16,7 0 0 0,0 0 0 15,-7 0 1-15,7 0-2 0,7 0-1 0,-7 0 1 16,-1 0 0-16,7 0 0 0,-6 0 1 16,6 0-1-16,-6 0 0 0,0 0 1 15,7 0 1-15,-7 0 0 0,-1 0 0 0,-5 0 1 16,6 0 0-16,-7 0-1 0,7 0 2 16,-6 0 0-16,6 0 1 0,-8 7 1 15,8 5 1-15,0 3-1 0,6 3-2 0,-6 4 1 16,7 0-1-16,-7 0-2 0,6 4-1 15,-6-5 0-15,6 5 0 0,-6 0-1 0,0-1 1 16,0 4 1-16,7 1 1 0,-7 3 1 0,0 0 1 16,6 3 1-16,-6 4 0 0,0 1 0 15,0 3 1-15,-1-1-1 0,1 6 0 16,6-2 0-16,1 1 1 0,6 3-1 0,-1-3-1 16,1 3 1-16,7 0 2 0,-1 4 2 15,7 1-1-15,-6 2 2 0,5 4 1 16,1 0 1-16,1 8-3 0,-1 3-1 0,6 0-3 15,-7 4 0-15,2 7 0 0,-1-3-1 16,6 4-1-16,-7 2 0 0,8 5 2 0,-7 0 0 16,7 3 1-16,-1 4 1 0,1 0-1 15,-1-4 0-15,7 4-1 0,0 0 0 0,-1-4 0 16,2-7 0-16,5 0 2 0,0-4 1 16,2-3 0-16,-2-1 3 0,7 1 1 15,-7-4-2-15,8 0 0 0,4 3-1 0,-4-3 1 16,5 4-4-16,0-1-1 0,1 5-1 15,6-1-1-15,0 0 0 0,6 0 1 0,8 1 1 16,-2-1 6-16,14 0 1 0,1 1 8 16,5 2 2-16,1-2 1 0,5 3-2 15,9 3-2-15,-9-3-3 0,1 3-7 16,1 2-1-16,-7 2-3 0,-7-5-3 0,-7 6-1 16,1-4 0-16,-8-1 2 0,2 5-2 15,-8-4 1-15,0 3 0 0,1-7-1 16,0 0-3-16,-1-1-2 0,7-3 0 15,-7 1-2-15,8-4-2 0,5-4 1 0,1-4 0 16,6-3 0-16,-6-1-4 0,12-3 0 16,-7-4 1-16,2 0 0 0,-1 1 1 15,0-5 4-15,0 5 2 0,-7-8 3 0,7 3 0 16,1-3-1-16,-8-4 1 0,8 2-2 16,-8-7-1-16,7-2 0 0,0 0 1 15,6 0 3-15,1-3 0 0,-1-1 0 16,1 1 1-16,13-1-3 0,-7 3 0 0,13-3-1 15,-7 4 1-15,2 4 0 0,4-4-1 16,1 4 1-16,1-1-1 0,-2 1 0 16,-5 0-2-16,7-1 0 0,-2 1 2 15,2 3 2-15,-8-3 1 0,7 4-1 0,-6-5 3 16,-1 5-2-16,8-5 0 0,-8 0-1 16,1 1-1-16,-1-5 2 0,1 2-1 15,-1-5-1-15,1 4 1 0,-1 0 2 0,-6 0-1 16,7-4 2-16,-1 5 1 0,2-2-2 15,-2-2 1-15,7 2 0 0,-7 1-2 16,1-3 1-16,7-1 1 0,-2 1 4 16,2-1 0-16,5-4 4 0,1 1 1 0,0-4-1 15,6 0-1-15,6-4-3 0,0 4-2 16,2-7-3-16,-2 3-3 0,0-3 0 16,8-4 3-16,-8 3 1 0,2 5-2 0,-8-4 0 15,6 3 1-15,0 0 0 0,1 0-3 16,-7 0-1-16,7 1-1 0,0-1-1 15,-7 4 1-15,6-7-1 0,1 3 0 0,0-3 2 16,6 0-2-16,-7-1 1 0,8-3-2 16,-1-3 2-16,6 2 1 0,1-3 0 15,0 1 2-15,0-1 1 0,-1 4-1 16,1-3-2-16,6 3-1 0,-6-1 0 0,6 1 0 16,7-3-2-16,-7-1 2 0,6-3 1 15,7 0 0-15,7-4 7 0,7-8 10 16,-1-3 14-16,13 0 13 0,14-7 10 0,5 0 2 15,1-4-6-15,-7 0-8 0,1 0-13 16,-14 3-11-16,0 5-10 0,-13-1-3 16,-6-3-2-16,0 4 3 0,-8-3 5 0,-4 3 10 15,-1 0 13-15,-1 0 13 0,1-5 16 16,-1-3 9-16,8 0 1 0,-1 0-8 16,7-4-2-16,5-3-9 0,2-4-12 0,12-3-10 15,1-1-5-15,5-7-5 0,8 0-6 16,-2-7 12-16,2-1 18 15,-7-3 17-15,-7 0 14 0,-6-4 13 0,0 5 11 0,-20-2-6 16,7 6-12-16,-14-6-12 0,1 9-12 16,-1-4-12-16,-6 0-14 0,7 3-10 0,1 0-10 15,-8 0-7-15,6 0-7 0,1 1-3 16,-1-4-1-16,1-4 1 0,-1 0-2 0,2-7 2 16,-2-5 0-16,7 2-2 0,7-5 0 0,-1-3-5 15,2-4 2-15,5 0 0 0,0-4 0 16,-6 4 0-16,0 0 2 0,-14-3 4 0,-12 3-1 15,-7 0 1-15,-13-4 0 0,-13 5-1 16,-7-2 0-16,-5-2 0 0,-14 3-1 0,-1-4-1 16,2 4-2-16,-7-4-7 0,-8 1-11 15,2 0-12-15,-2-1-12 0,-5-4-11 0,6 1-12 16,-6 0-3-16,-7-4 1 0,6 0 5 0,0-7 7 16,-6-5 9-16,8 2 12 0,-8-5 10 15,0-3 7-15,6 4 5 0,-6-1 6 16,0-3 2-16,0 7 1 0,0-4 1 0,0 8-1 15,0 3 0-15,0 5-9 0,0 2-13 0,0 1-11 16,0 7-9-16,0-3-10 0,0 6-2 16,0-3-1-16,0 4 7 0,0 0 6 15,0-5 10-15,0-2 7 0,0 0 7 0,0-5 7 16,0-2 5-16,0-5 5 0,0-4 1 0,0-2 4 16,0-5-4-16,0-4 1 0,0 1-3 15,0-3-1-15,0 2-1 0,0 1-1 0,0 3 2 16,0 4 2-16,0 1 5 0,0 2 1 15,0 8 4-15,0 0 3 0,0 8 0 0,0-1-2 16,0 1-1-16,0-1 0 0,0 4 1 0,0-4-1 16,0-3-2-16,0 0 1 0,0 0 0 0,0-1-1 15,0-2-1-15,0-2 0 0,0 5 1 16,0-4 0-16,0 8-1 0,0 0-2 0,0-1 2 16,-14 7 3-16,-5 1-1 0,-7 3 2 15,-6 4 2-15,-7 4 2 0,6 0-2 0,-7 3 0 16,8 4-1-16,-7-4 0 0,7 5 0 0,-1-1-1 15,1 3 1-15,-1 2-2 0,-7 2 1 0,8-3 1 16,-7 2 1-16,0 2 1 0,-7 3-2 16,7-4 1-16,-13 4-1 0,7 0 0 0,-8 4 0 15,2 0-2-15,5 0 1 0,-13 3-1 0,8 4 2 16,-2 0 0-16,1 0 2 0,7 4-1 0,-1-1-1 16,1 5 2-16,-2-2-2 0,9-2 2 15,-8 4-1-15,7 3 1 0,0-4-1 0,0 4-1 16,-1-3 1-16,1-1-1 0,-6 4-1 15,-1-3 0-15,1-2 1 0,-7 5-2 0,-7-3 0 16,0-1 0-16,-6 1-1 0,-6-1 2 0,-1 4-3 16,0-3-1-16,7 2-5 0,-6 2-15 15,-1-1-16-15,7 3-19 0,6 5-19 0,0 0-30 16,2-2-37-16,-2 10-52 0,6-2-17 16,1 4-1-16,-7 1 12 0</inkml:trace>
  <inkml:trace contextRef="#ctx0" brushRef="#br0" timeOffset="150973.29">33547 2003 6 0,'7'-7'45'16,"-1"0"9"-16,1-4 6 0,-1 4-11 0,-6-4-9 16,6 3-3-16,-6-6-11 0,0 3-10 0,-6-4-8 15,6 4-3-15,-6-3-1 0,-7-2-1 16,6-2 1-16,-6 0-1 0,0 0-1 15,0-1-1-15,0 4-1 0,-7-3 1 0,1 1-1 0,0-1 0 16,-1 2 1-16,-13 1 1 0,7-3 0 0,-13 4-2 16,7-1 0-16,-7 0 0 0,-1 1 0 0,-5-1 1 15,6 1-1-15,-1-2 1 0,2 5-1 16,-8-3 1-16,7 3-1 0,0 0 1 0,6 4 1 16,1-1 0-16,-7 1 0 0,6 3 0 0,0 1 0 15,0-1-1-15,8 4 0 0,-7 0 0 16,-2 4 0-16,9-1 1 0,-7 1 1 0,5 3-1 15,1 1 1-15,-6-1-3 0,5 4 0 16,-5 4 2-16,-1-5-2 0,1 6 3 0,-7 2 1 16,6 0 2-16,-6 0-1 0,0 1 0 15,6 6 0-15,-5-3-1 0,5 5 0 16,1 1-1-16,-2 2 0 0,9-1-1 0,-8 0 2 16,7 5-2-16,-6-2 0 0,-1 1 1 0,1 0-1 15,-2 3 1-15,2 1 0 0,-1 0 2 16,1 0-2-16,-1 3 2 0,7 0 0 0,1-3 2 15,5 3 6-15,6 1 8 0,2-5 5 16,12 4 3-16,0 0 4 0,12-3 1 0,8 4-5 16,6-1-7-16,7 1-5 0,-1-6-2 15,7 2-4-15,7 0-3 0,-7 0 1 0,7-8 1 16,-7 0 5-16,0 0 4 0,7-3 8 16,-7-5 4-16,6 2 4 0,1-4 4 0,6-1-2 15,-7-4 0-15,8 1-1 0,-2 0-4 0,8-4-2 16,0 3-4-16,6-2-5 0,0-6-4 15,7 6-7-15,-7-1-4 0,6-4-4 0,2 0-1 16,-8 1 0-16,6-1 0 0,-6-3 2 0,0-4 4 16,-6 0 1-16,-7 0 3 0,0-4 0 0,-6-3 2 15,-7-4 1-15,-1 0-1 0,-4-4 0 16,-9-2-4-16,1-6-1 0,0-3-3 0,-6 0-2 16,-1-3-6-16,1 0 1 0,0-4-3 0,-7 0 2 15,7-4-2-15,-2 1-1 0,2-1 0 16,-7 0 2-16,7 0 0 0,0 2-2 0,-8-3 2 15,1-2 0-15,7 7-3 0,-14-3 2 0,8-1-2 16,-8 4-1-16,0 0 0 0,-6-3 1 0,0 2 2 16,0 1-2-16,-6 1 4 0,-7-1 2 15,6-1 1-15,-5 1 0 0,5 1-3 0,-6-1 3 16,6 4 0-16,1-1-2 0,0 1 1 0,-2 3-1 16,2-3 2-16,6 7-1 0,-6-4 1 0,6 4 0 15,0-4-2-15,0 5 1 0,-6 2 1 16,6-2-1-16,-7 3-3 0,0-2 0 0,-6-2-1 15,1 4-1-15,-14 0-2 0,-1 3 0 0,1-3 0 16,-13 0 0-16,0 3 1 0,0-4 3 0,0 5 1 16,0-1 1-16,7 4 1 0,-1-3 0 0,0 3 1 15,7 3 0-15,0-2-2 0,0 6 0 0,6-3 0 16,-6 3 0-16,7 0-3 0,-1 1 1 16,1-1-2-16,-1 4-2 0,0-4-4 0,1 4-6 15,6 0-5-15,-6 0-6 0,12 0-7 0,-6 0-6 16,0 4-5-16,6-4-2 0,-5 4 2 15,5-1-1-15,0 1-3 0,1 3-4 0,-1-3-3 16,1 0-5-16,0-1-2 0,6 4-3 0,0 1-8 16,0-5-12-16,6 1-19 0</inkml:trace>
  <inkml:trace contextRef="#ctx0" brushRef="#br0" timeOffset="154264.17">33437 3019 39 0,'12'-12'33'0,"-5"1"-5"0,0 0-5 15,-1-3-7-15,0-1-5 0,-6 0-2 16,0 1-5-16,0-1-2 0,0-3-2 0,0 2-1 16,0-2 0-16,-6 4-2 0,6-4 1 0,-6 3 2 15,-1 1-1-15,0-5 1 0,-5 1 0 0,4 4-1 16,-4-2 1-16,-1-2 0 0,6 4 0 16,-12-1-2-16,5 0-1 0,2 1 0 0,-1-1 1 15,-7 4-2-15,0 0 2 0,1 0 2 0,-1 1 0 16,1 2 0-16,0 0 1 0,-1 1-1 0,7 0 1 15,-7-1-1-15,8 5 0 0,-2-1 0 0,1 0 0 16,0 1 0-16,7 0 0 0,-1-2 0 16,1 5 0-16,-1-3 0 0,0 3 0 0,7-4-1 15,-6 4 1-15,6 0 1 0,0 0 0 0,0 4-1 16,0-4 1-16,0 3-5 0,0 2-10 0,6-2-15 16,-6 4-19-16</inkml:trace>
  <inkml:trace contextRef="#ctx0" brushRef="#br0" timeOffset="154835.2">31932 3370 5 0,'59'0'48'16,"-1"-4"-2"-16,-6 1-4 0,0-1-2 0,-6-4-5 15,-7-2-3-15,-6-1-4 0,-1 0-5 16,-12 0-7-16,-1-4-9 0,-5 0-5 0,-14-2 0 15,0 1-2-15,0 2-4 0,-14-1-12 16,1 4-16-16,-7 0-25 0,1 4-33 0,0 0-16 16</inkml:trace>
  <inkml:trace contextRef="#ctx0" brushRef="#br0" timeOffset="157101.26">23602 2718 31 0,'0'-8'46'0,"0"5"0"15,0-1-1-15,0-3 1 0,0 4 0 16,0-1 0-16,0 0-16 0,0 4-6 0,0-4-8 16,0 4-3-16,0-3-3 0,0 3-3 15,0 0-2-15,0 0-3 0,0 0-2 16,0 0 0-16,0 0-1 0,0 0-1 0,0 3 1 16,0-3 0-16,0 4 1 0,0 0-1 15,0 3 1-15,7-3-1 0,-7 3 1 0,0 0 0 16,0 0-1-16,0 0 1 0,0 5 0 15,-7-1 1-15,7 0 3 0,-7 4-1 16,1-1 4-16,0 1-1 0,-8 3 1 0,1 1 0 16,0 2-1-16,0 2-1 0,1-1-1 15,-2 0 0-15,1 3-1 0,0-3 2 16,0 4 0-16,1 0 2 0,-2-1-1 16,1 1 0-16,0-4 0 0,0 3-1 0,7 1-3 15,-8-4-1-15,2 3 1 0,-2-2 0 16,2 2-1-16,5-3 0 0,-6 0 0 0,6 1 1 15,-5-5 0-15,4 4 0 0,2-4 1 16,0 1 1-16,6-5-1 0,0 0 2 0,0 1 2 16,0-1 3-16,6-2 8 0,0-5 3 15,8 0 3-15,-1 4 0 0,7-7-1 16,-1 0-3-16,7 3-7 0,0-7-2 0,0 4-3 16,7-4-1-16,-7 3-1 0,6-3 0 15,-6 4-2-15,7-4-2 0,-1 4 1 0,1-4-1 16,-1 3-1-16,1-3 0 0,0 4 0 15,-1-4 2-15,1 4-2 0,-1-4 0 16,1 0-1-16,0 3 2 0,0-3 0 0,5 0-1 16,-5-3-1-16,6 3 1 0,-1-4 0 15,9 4 0-15,-9-7 3 0,9 3 1 16,-2 0 2-16,1 1 1 0,-1-5 3 0,7 1 4 16,1 0 1-16,-2-1 2 0,8 1 2 15,-1 0 2-15,1 0-2 0,6-2 0 0,0 2-4 16,0-4-3-16,-6 8-2 0,6-4-3 15,-6 0-2-15,-1 3-4 0,-5 0 1 0,-2 0-2 16,-5 1 0-16,-7 0 0 0,0 3-1 16,-6-5 1-16,0 5-1 0,-14 0 0 15,1-3 1-15,-1 3 4 0,-6 0 5 0,0-4 5 16,-6 4 3-16,-1 0 3 0,1 0 0 16,-1-4-4-16,-6 1-6 0,0-1-4 15,0 0-2-15,0 1-3 0,-6-4-1 0,-1 2 0 16,7 2-1-16,-6-4-1 0,-7 3-3 15,6 1-4-15,-6-1-13 0,0 4-13 16,-7-4-21-16,8 4-20 0,-8 0-27 0,7 0-31 16,0 0-44-16,0 0-15 0,7-3 5 15</inkml:trace>
  <inkml:trace contextRef="#ctx0" brushRef="#br0" timeOffset="157533.07">25347 2989 55 0,'0'-11'68'0,"0"0"-4"0,0 0-1 15,0 0-4-15,7 4-6 0,-1-4-4 16,-6 4-7-16,7-1-6 0,0 1-4 0,-7 0-5 15,6 3-2-15,-6 0-5 0,0 1-5 16,0 3-4-16,6 0-4 0,-6 0-1 0,0 3 1 16,-6 1 0-16,6 0 0 0,0 3-1 15,-6 4 0-15,-1-4 0 0,0 8-3 16,1-1 1-16,-1 1-2 0,1 0 2 0,0 3-2 16,-2 4 0-16,-4-3 2 0,6 6 0 15,-8-3 0-15,8 4 1 0,-7 3 1 16,-1-3 1-16,8 3-1 0,-6 0-2 0,4-3 2 15,2 3 1-15,-7-3 0 0,7-4 0 16,6-1 1-16,-7-2 0 0,7-1 1 16,-7-3 2-16,7-4 2 0,0-4 1 0,0 0 2 15,-6 1 4-15,6-1 1 0,0-4-1 16,0 1-5-16,0-4-3 0,0 0-4 16,0 0-7-16,0 0-20 0,0 0-33 0,0 0-53 15,0 0-59-15,0 0-29 0,0 0-14 16</inkml:trace>
  <inkml:trace contextRef="#ctx0" brushRef="#br0" timeOffset="158220.7">25295 3455 70 0,'7'-9'82'0,"12"6"-9"0,-5-4-4 16,5-1-5-16,1 5-8 0,6-1-9 0,-7 1-12 15,7 3-11-15,0-4-5 0,7 4-6 16,-7 4-5-16,6-4-1 0,1 3 0 16,-1 1 1-16,7-1-1 0,1 5-1 0,5-5-2 15,7 1-1-15,1 3 0 0,-2 1 0 16,8-4-2-16,6 0-1 0,7-1 3 0,0 4-2 15,-1-7 0-15,8 8 0 0,-8-5 2 16,0-3 2-16,-5 4 1 0,-1 0 0 0,0-4 1 16,-6 3 0-16,-8-3-1 15,2 0 0-15,-14 0-2 0,0 0 2 0,-6 0 1 16,-1 0 11-16,-13 0 11 0,1 0 7 16,0-3 4-16,-7 3 2 0,-7-4-3 0,0 0-11 15,2 1-10-15,-2-1-8 0,-6 0-4 16,6 1-4-16,-6-1-2 0,0 4-2 15,0-3-4-15,-6 3-15 0,0 0-21 16,-2 0-30-16,-4 3-56 0,-8-3-45 0,1 4-23 16,-1-4-1-16</inkml:trace>
  <inkml:trace contextRef="#ctx0" brushRef="#br0" timeOffset="158611.05">26813 3084 40 0,'0'-7'77'0,"-7"0"-17"0,7 3-13 15,0 0-8-15,0 1-6 0,0-1-7 16,0 4-12-16,7 0-7 0,-7 0-3 0,6 4-1 15,1 3 0-15,-7 0-1 0,6 4-2 16,-6 0 1-16,0 4 0 0,0 0 3 16,0 6-1-16,-6-1 2 0,-1 1 1 0,1 5 4 15,-7-1 4-15,0 1 0 0,7-1 3 0,-14 2 1 16,7 2 0-16,0-4-3 0,0-2-3 16,-1-2-1-16,8 1-4 0,0-3 0 15,-8-1 1-15,8-4 1 0,6 1 0 0,-6-4-1 16,6 0 0-16,-7-4 2 0,7-3-3 15,0 4-1-15,-6-5 1 0,6 1 0 16,0-1-2-16,0-3-1 0,0 4-1 0,0-4-8 16,-7 0-28-16,7 0-49 0,0 0-43 15,0 0-23-15,0 0-12 0</inkml:trace>
  <inkml:trace contextRef="#ctx0" brushRef="#br0" timeOffset="159073.19">26513 3557 28 0,'0'-4'46'0,"7"1"-5"15,-1-1-2-15,7 1 0 0,0-1 4 16,13 0 2-16,0 0-1 0,1 1-6 16,5-1-10-16,7 4-8 0,-6 0-5 0,13 0-4 15,-8 0-1-15,1 0-1 0,0 4 4 16,7-1 5-16,-1 1-1 0,1 0 0 16,7 0 1-16,-2 3-3 0,2-4-4 0,-1 5-4 15,-1-1-1-15,8 0-2 0,0 0 1 16,-7-2-1-16,7 1 0 0,6-3 2 0,-6 6 1 15,6-6 0-15,-7 1 2 0,1 0 3 16,6-1 0-16,-13 1 1 0,6 0-1 16,-5-1 0-16,-1-3-4 0,-7 4-2 0,1 0-3 15,-1-1-1-15,-6 1 0 0,1 0-1 16,-1-1-1-16,-7 1 0 0,7 0 1 0,-6-1 0 16,-1 1-1-16,-6-1 0 0,1-3 1 15,-7 4 0-15,-2-4-1 0,-4 0-1 0,-1 4-2 16,-7-4-1-16,-6 0-12 0,-6 0-18 15,-7 0-37-15,-1 3-55 0,-11-3-28 0,-8 0-15 16</inkml:trace>
  <inkml:trace contextRef="#ctx0" brushRef="#br0" timeOffset="159418.06">28408 3286 7 0,'-6'-11'61'0,"6"3"4"0,0 2-4 15,-7-2-3-15,7 4-3 0,0-3-7 16,0 3-11-16,0 1-14 0,0-1-9 0,0 4-7 16,0 0-3-16,0 4-2 0,0-4 0 15,0 7-2-15,7 0 5 0,-7 5 8 0,0 2 5 16,0 4 2-16,-7 5 5 0,7-2 3 15,-6 8-4-15,-8 1-6 0,8 2-4 16,-6 6 0-16,-2-2-6 0,1-3-1 0,7 3-1 16,-8-2 1-16,8-1-4 0,0-4 0 15,0-4 2-15,-2 1 1 0,2-7-1 0,6-1 0 16,-6-4-1-16,6 1 1 0,0-8-5 16,-7 4-2-16,7-3-8 0,0-5-21 15,-6 5-42-15,-1-5-56 0,0-3-26 0,1 4-12 16</inkml:trace>
  <inkml:trace contextRef="#ctx0" brushRef="#br0" timeOffset="159871.48">28259 3791 77 0,'13'-7'105'0,"-1"-4"-21"0,2 4-18 16,-2-4-16-16,8-1-6 0,0 6-1 0,5-6-1 16,2 5-1-16,-1 0-6 0,6-1-6 15,1 5-8-15,-1-1-7 0,8 0-3 16,5 4-5-16,0 4-2 0,2-4 2 0,5 4 2 15,7-1 2-15,-2 1 2 0,2 0 3 16,6 3 0-16,-6-3-2 0,6 3 0 0,-6 1 0 16,7-2-2-16,-1 2 0 0,-7 0 2 0,7-5 2 15,-6 4 1-15,6 1 0 0,0-1-2 16,0-3-2-16,0 3-1 0,0-3-4 16,0 3-5-16,0 0 1 0,0-3-2 0,-6 0 0 15,-13-1-1-15,-1 1 6 0,-5 0 7 0,-8-4 15 16,-5 3 17-16,-2-3 17 0,-12 4 10 15,6-4 2-15,-5 0-7 0,-8 0-13 16,7 0-17-16,-6-4-21 0,-7 4-15 0,6 0-24 16,1-3-28-16,-7 3-28 0,0 0-28 15,-7 0-38-15,1 0-70 0,-8 3-19 0,2-3 2 16,-8 0 16-16</inkml:trace>
  <inkml:trace contextRef="#ctx0" brushRef="#br0" timeOffset="160201.27">30193 3561 84 0,'7'-18'108'0,"-1"-1"-6"15,0 4 0-15,7 1-10 0,-6-5-4 16,0 9 1-16,-1-1 3 0,-6-5 3 0,6 5 3 16,2 4-6-16,-8 0-12 0,6 0-14 15,-6-1-14-15,0 5-17 0,6 0-15 0,-6-2-15 16,-6 5-5-16,6 5-3 0,-6-2-2 15,-2 4 0-15,2 8 2 0,-14-1 2 16,7 9 2-16,-6 2 3 0,-7 4 2 0,6 1-1 16,1 2 1-16,0 5 1 0,-1-4-2 0,0 4-1 15,7-4-1-15,1 4-1 0,4-5 0 16,2 1 0-16,0-3-2 0,-1-1 3 16,7-3 0-16,0-1 2 0,0-3-2 0,0-7 1 15,7 4 0-15,-7-9-2 0,0 1-2 16,0-4-9-16,0 4-20 0,0-7-39 15,0 0-46-15,-7 0-75 0,-6-4-49 0,-6 0-21 0,-1-4 7 16</inkml:trace>
  <inkml:trace contextRef="#ctx0" brushRef="#br0" timeOffset="162116.36">23277 1000 1 0,'-39'7'2'0,"-1"1"2"0,1 3 0 16,7-4 0-16,-1 4 1 0,1 0 0 16,-1 3-2-16,1 1 2 0,5 0-2 0,1 3 3 15,0 4 0-15,7-3 0 0,-1 6 1 16,0 1 1-16,1-1 0 0,-1 4 0 0,8 0 0 16,-8 1 0-16,7 3 1 0,-7 0-1 15,7 0 0-15,0 0-1 0,-7 4 0 16,8-1 0-16,-1 1 0 0,6 0-1 0,-6 3 0 15,7 0-1-15,0-3 0 0,6 0 0 16,0-1-1-16,6 1 1 0,0-1 0 16,0-2-2-16,8-2 1 0,-1 1-1 0,-1 0-1 15,8-3-1-15,0 3-1 0,6-4 2 16,-7-4-1-16,7 4 3 0,1-2 0 0,5-5 3 16,7 0 4-16,0-1 3 0,1-6 4 15,11 0 5-15,1-4 5 0,7 0 2 0,0-4 1 16,0-4 1-16,6 2-3 0,0-2-2 15,0-3-6-15,0-3-4 0,0 3-3 16,0-5-3-16,-7 2-5 0,7-1-3 0,-6 1 0 16,-7-1-1-16,7 0-2 0,-6 1 0 15,-2-5 1-15,-5 5 0 0,6-1 0 0,-6-3 2 16,0-1-1-16,-1 1 1 0,0-4 0 16,1 0 1-16,6 0-1 0,-6 0-2 15,6-3 0-15,-7-1-1 0,1 0-1 0,6 0 1 16,-6 1-1-16,-1-1 1 0,1-3 0 15,-7 3 0-15,7-3 0 0,-1 3 1 16,-6-3 0-16,7-1-1 0,-7 1 0 0,-1-4 0 16,2 0 0-16,-1 0 0 0,-6-3 0 15,-1-1 2-15,-6-3 0 0,1-1-1 16,-9-2 0-16,2-1 1 0,0-1 0 0,-7 2-1 16,-7-5-2-16,1 0 0 0,-7-3-2 15,0 0 1-15,0 0-4 0,-7-2 2 0,-5-1 0 16,-2 3 1-16,-5 0 0 0,-7-1 0 15,-13 1 0-15,-7 3-2 0,-5 5-1 0,-16-2-1 16,-4 6 0-16,-6 1 0 0,-2 6 2 16,0-1 1-16,2 7-4 0,5 0-12 0,6 4-18 15,1 4-27-15,14 3-43 0,5 0-22 16</inkml:trace>
  <inkml:trace contextRef="#ctx0" brushRef="#br0" timeOffset="162650.59">26539 1231 44 0,'0'-4'40'0,"0"-3"-19"0,-13 3-12 0,0 0-5 15,-13 1-4-15,-6 3-2 0,-7 0-2 16,-14 3 2-16,1 5 1 0,-7 3 0 0,-6 3 1 16,0 1 2-16,0 3 1 0,6 4 0 15,1 4-2-15,-1 7 2 0,8-4 1 16,11 8-2-16,1 0 1 0,7 3 0 15,5 0 2-15,8 1-2 0,12-1 2 0,7-4-2 16,7 1 2-16,6-8 1 0,13 1 1 16,7-8 0-16,6-1 0 0,19-10 1 0,1 0 0 15,6-3-1-15,6-5-4 0,2-3 1 16,-8-3-4-16,0-5 2 0,-7 1 0 16,-13 0-1-16,2-1-20 0,-15 1-43 0,-6-1-21 15</inkml:trace>
  <inkml:trace contextRef="#ctx0" brushRef="#br0" timeOffset="167081.37">23621 2605 5 0,'0'-4'7'0,"7"1"-1"16,-7-1-2-16,0 4 2 0,0-4-1 15,0 4-1-15,6-4-2 0,-6 0 0 0,0 4-1 16,7-4-1-16,-7 1 0 0,0-1 2 16,7 1 12-16,-7-1 13 0,0 4 11 15,6-4 7-15,-6 1 5 0,0-1-1 0,0 4-10 16,0-4-13-16,0 4-10 0,0 0-7 16,0-3-4-16,0 3-3 0,0 0-3 0,0 0-1 15,0 0-1-15,0 0 1 0,0 3 0 16,0-3-2-16,0 4 3 0,-6-4-1 15,6 4 1-15,0-4 0 0,0 3 1 0,0 1 0 16,0-4 0-16,-7 4 1 0,7-1-1 16,0 1 0-16,-7-1 1 0,7 1 0 0,-6 0 0 15,-1 4-2-15,7-4 2 0,-6 6 0 16,0-2-1-16,-8-1 0 0,8 3 3 16,0 2-1-16,-1 2-2 0,-6-3 1 0,6 0 0 15,-6 4-1-15,0-4 0 0,7 3 2 16,-8 2-1-16,2-5 2 0,5 3-2 0,-6 1 2 15,0-4-1-15,1 3 0 0,-2 1-1 16,1-1-2-16,0 1 1 0,0-1 0 16,0 1 1-16,0 4-1 0,0-4 1 15,0 3 0-15,0 0 1 0,-7 4-1 0,8 0-1 16,-8 0 1-16,0 4 2 0,7-4 1 16,-7 3-1-16,1 1 1 0,6-1-1 0,-6 2 1 15,5-2 1-15,2 1-2 16,-2-1 1-16,8-2 1 0,-7-2-1 0,13 5-1 15,-6-8 1-15,-1 4-1 0,0-4 1 0,7 1-2 16,0-1 1-16,0-3-1 0,0 3 3 16,0-4-3-16,0 2 1 0,0-6-1 0,0 1 0 15,7 0 3-15,0 0-3 0,-1-3 4 16,1-1 1-16,5 0 0 0,2-3-1 0,-2 0-2 16,2 0 1-16,-1 3 2 0,6-4-3 15,-6-3-1-15,7 4 3 0,-1 0 2 16,-5-4 2-16,4 3 1 0,9-3 2 0,-7 0 0 15,6 0-2-15,6 0-2 0,-6 0-1 16,7 0-3-16,6 0-1 0,0 0 0 16,0 0 1-16,6-3-1 0,-6 3 0 0,7-4 3 15,0 0 1-15,-8 4 2 0,8-3-1 16,-7-1 1-16,1 1-1 0,-1-1-3 16,0 4-1-16,-7-4-2 0,7 4-2 0,-7 0 0 15,-5 0-1-15,5-4 1 0,1 4-1 16,-7 0 1-16,0-3 0 0,7 3 1 15,-7-4-1-15,6 4 1 0,1-4 0 0,-7 4 0 16,7-3 2-16,-7-1-1 0,6 4 1 16,1-4-1-16,-1 4-2 0,1-3 2 0,-1 3 0 15,7 0-3-15,-6-4 1 0,6 4 0 16,-6 0 1-16,-1 4-1 0,1-4-1 16,-1 3 1-16,1-3 0 0,-1 4-1 0,1-4 1 15,-1 4-1-15,1-4 0 0,-1 0 1 16,1 0 0-16,-1 0 1 0,1 0 0 0,-7 0-1 15,7-4 2-15,-7 4 0 0,-6-4 0 16,0 4 1-16,-1-3-1 0,-6 3 1 16,6-4 0-16,-13 4-1 0,8-4 3 0,-8 4 1 15,1 0 5-15,-1-3 7 0,-6 3 7 16,7 0 4-16,-7 0 1 0,0-4-4 0,7 4-3 16,-7 0-9-16,0-4-4 0,0 4-5 15,0-3-3-15,0 3 0 0,0 0 0 16,0 0-2-16,0-4-1 0,0 4 2 0,0 0 3 15,0-4 1-15,0 4 0 0,0 0 2 16,0 0 0-16,0 0-1 0,6-3-2 16,-6-1-1-16,0 4-1 0,0-3-1 0,0-1 0 15,0 4-1-15,0-4 0 0,0 1-1 16,0-2 2-16,0-2-2 0,0 0 0 0,0-1 1 16,0-2-1-16,0-1 0 0,0 0 0 15,0-4 0-15,6 0-1 0,-6-3-1 16,7 0 0-16,-7-4 0 0,7 3 0 0,-1-3 2 15,7 0 0-15,-6 1 0 0,-1-2-2 16,1 6 1-16,-1-5 0 0,-6 6 0 16,6-2 0-16,1 4 0 0,-7-1 2 0,0 4 0 15,7 0-1-15,-7 4 2 0,0-1-1 16,0 1-1-16,0 0-1 0,6 3-1 0,-6 1 0 16,0-1-2-16,0 4 0 0,0 0 0 15,0 0 0-15,0 0-1 0,0 0-4 0,6 4-10 16,-6-1-12-16,0 1-13 0,7-1-24 15,-7 5-32-15,7-5-42 0,-1 1-35 16,7 3-8-16,0-3 0 0</inkml:trace>
  <inkml:trace contextRef="#ctx0" brushRef="#br0" timeOffset="167915.94">25374 3256 7 0,'6'-11'42'0,"0"1"0"16,-6 2-1-16,7 1-2 0,0 0-3 0,-1 7-13 15,0 0-10-15,1 0-6 0,0 7-1 16,-7 0-3-16,6 8 1 0,-6-4 3 15,0 7 0-15,0 4 3 0,0 1 2 0,-6 2 1 16,6 4-2-16,-7 0 0 0,7 0-1 16,0 1 2-16,0-1 0 0,0 1 4 15,7-4 4-15,-7-5 3 0,6 5 7 0,7-8 6 16,-7-3 3-16,8 0-1 0,-2-4 1 16,8 0-4-16,0-8-7 0,-1 4-7 0,7-3-7 15,0-4-4-15,7 0-1 0,-7 0-3 16,13 0-2-16,-6 0 1 0,5-4-1 15,2 1 0-15,5-1-2 0,-6 4 1 0,7-3-1 16,-1 3 2-16,8-4-1 0,-7 4-1 16,5 4 0-16,2-4-1 0,-1 0-1 0,-1 3-1 15,2-3 1-15,-1 4 1 0,0-4 0 16,-6 3-1-16,6-3 0 0,-13 4 1 16,6 0-1-16,-12-4 0 0,6 3 1 0,-6 1 1 15,-7-4 1-15,-1 4-2 0,-5-4 6 16,0 0 8-16,-7 3 14 0,-1-3 11 15,-4 0 5-15,4 0 5 0,-5 0-3 0,0-3-7 16,-1 3-15-16,-6-4-10 0,6 4-6 0,1 0-4 16,-7-4-3-16,6 4-1 0,-6-3 1 15,7-1 0-15,6 4-2 0,-7-4 0 16,8-3 1-16,-8 4-1 0,7-5-1 0,7 5 0 16,-8-8 1-16,2 3-1 0,5 1 0 15,-6-4 2-15,6 0 1 0,1-3 0 16,0 2-2-16,-1-2 0 0,-5-1 1 15,5 0-1-15,0-3-1 0,-6 3 0 0,1-3-1 16,-2 0 1-16,-4-5-2 0,4 2 0 16,-6-1-1-16,-6 0 0 0,7 4-1 15,-7-8-1-15,-7 8 0 0,1-5 1 0,0 5 1 16,0-4-1-16,-2 8 3 0,-4-5-2 16,5 4 0-16,0 5-9 0,-6-1-24 0,7 0-19 15,0 8-24-15,6-1-37 0,-7 4-60 0,0 4-21 16,1-1 4-16</inkml:trace>
  <inkml:trace contextRef="#ctx0" brushRef="#br0" timeOffset="168680.28">26943 3528 44 0,'13'-11'95'0,"-7"3"-10"15,-6 1-6-15,7 0-10 0,0 3-18 0,-7 0-19 16,0 4-14-16,0 0-10 0,-7 4-5 15,7 0-2-15,-7 3 0 0,1 4 1 16,-1 0 0-16,1 4 1 0,0-1 0 0,6 4-2 16,0 1 4-16,0-1 0 0,0 4 1 15,0-3-1-15,0-1 0 0,6 0 0 0,-6 0-1 16,6 1 2-16,1-4 1 0,-1 3 1 16,8-4 4-16,-8 1 1 0,8-4 2 15,-2 0 1-15,8 0 1 0,-7-4 1 0,7 4-3 16,6-3 0-16,-7-1 0 0,7-3-1 15,0 3-1-15,0-4-1 0,1 1 0 0,-2 0-2 16,7 4 3-16,1-4-2 0,0-1 1 16,0 1 1-16,6-4 0 0,-7 3-3 15,1 1-3-15,5-1-3 0,-5 1-1 16,-1 0-2-16,1 3-1 0,7-4 1 0,-8 1-1 16,1 4 0-16,6-5 0 0,-7 5 1 15,7-5 0-15,1 5 2 0,5-5 0 16,1 1-1-16,-1 0 0 0,1-1-1 0,-1-3-1 15,1 0 0-15,-7-3-1 0,0-1 2 16,0 4 5-16,-7-4 6 0,-6-3 9 0,1 3 7 16,-1 1 7-16,-14-5 5 0,8 5-3 15,-7-5-3-15,-6 4-8 0,0-3-8 0,-1 0-6 16,0 3-8-16,-6 1-4 0,0-4-4 16,0 3-10-16,6 4-23 0,-6-3-24 15,0-1-29-15,0 4-30 0,8-5-53 0,-8 2-27 16,-8-1-1-16,8-3 14 0</inkml:trace>
  <inkml:trace contextRef="#ctx0" brushRef="#br0" timeOffset="169012.81">28415 3370 61 0,'7'-11'73'0,"-1"3"3"0,0 2-1 0,0-2 4 16,2 1-2-16,-2 0-6 0,-6 3-8 16,6 1-11-16,-6-1-15 0,0 4-13 0,0-4-10 15,-6 4-5-15,0 4-6 0,-2 0-2 16,2-1 0-16,-6 4 0 0,-8 4-1 16,7 0-1-16,-1 7 1 0,-4-3 0 0,4 7 0 15,1 0 0-15,0 3 2 0,0 1 1 0,1 4 3 16,4-5-1-16,-4 5 0 0,5-4 2 15,1-1-1-15,6 1-1 0,-7-1-3 16,7-7 1-16,0 1-1 0,0-1-2 16,0-2 1-16,0-2-1 0,0-3 2 15,0-1-3-15,0-2-3 0,0-1-2 0,0 0-17 16,0-3-23-16,0 0-41 0,0 3-51 16,0-7-27-16,0 0-11 0</inkml:trace>
  <inkml:trace contextRef="#ctx0" brushRef="#br0" timeOffset="169414.33">28122 3828 43 0,'-7'0'98'15,"1"0"-8"-15,6 0-6 0,0 0-11 0,0 0-10 16,6 0-12-16,1 0-10 0,6 0-5 0,6 0-3 16,7-4-1-16,7 4-2 0,-1 0 1 15,7-3-2-15,1 3-2 0,5 0-1 16,8 0-1-16,5 0 0 0,-6 0-3 0,6 0-4 16,7 0-1-16,-6 3-3 0,6-3-2 0,1 4-3 15,-1-4-2-15,-6 4 0 0,6-1-3 16,-6 1 1-16,6-4-3 0,-7 4 0 15,-6-1-2-15,6-3 0 0,-5 0 1 0,-1 4-1 16,0-4 1-16,0 0 0 0,-7 0 3 16,1 0-1-16,-7 0-1 0,1-4 1 0,-8 4-3 15,-6 0-1-15,-6 0-3 0,-1-3-1 0,-6 3-2 16,1-4-3-16,-14 0-10 0,0 1-18 16,0 3-23-16,-14-8-35 0,1 8-59 15,0-3-31-15,-13-1-7 0,7 0 9 0</inkml:trace>
  <inkml:trace contextRef="#ctx0" brushRef="#br0" timeOffset="170025.2">29756 3393 22 0,'0'-8'55'0,"0"4"-14"0,0 0-12 0,0 1-9 16,7-1-8-16,-7 4-2 0,0 0 0 16,0-4 1-16,7 4 2 0,-7 4 1 15,0 0 1-15,6 3-1 0,-6 0 0 0,0 1-3 16,0 7-2-16,0-1-2 0,0 4 1 16,0 5-1-16,-6-2 0 0,6 5 0 0,-7 0-1 15,7-1-1-15,0 1-1 0,-7 3-3 16,1 1 0-16,6-5 0 0,-6 1 0 0,-1-1 1 15,7 1-1-15,-7-4 4 0,1 0 1 16,6-4 1-16,-6 1 2 0,-1-5 2 0,7 1 0 16,-6-4 0-16,-1 1-2 0,7-2-2 15,-7-3 0-15,7 1-4 0,-6-1 1 0,6 0-2 16,0-3 0-16,-6 0 1 0,6-1 0 16,0 1 0-16,0-4 2 0,0 4 5 0,0-1 5 15,0-3 6-15,0 0 6 0,0 0 4 16,0 0 0-16,0 4-2 0,0-4-3 15,0 0-4-15,0 0-5 0,0 0-4 0,0 0-4 16,0 0-3-16,0 0-3 0,0 0-1 0,6 4-2 16,0-4 0-16,1 0 1 0,0 0 0 15,6 3-2-15,-1-3-1 0,8 4 1 0,-7-4-1 16,7 4 2-16,6-4-1 0,-6 3 4 16,5-3-1-16,1 4-1 0,0-4 2 0,0 3-3 15,1-3 0-15,-1 5-1 0,-1-5 1 16,-5 3-1-16,6-3-1 0,-6 0 2 15,-1 0 1-15,-5 0 0 0,-2 0 1 0,1 0 7 16,0 0 4-16,0-3 4 0,-6 3 2 16,0 0 2-16,-1 0 1 0,-6-5-8 0,6 5-1 15,-6 0-5-15,0 0-5 0,7 0-3 0,-7 0-3 16,-7 0-3-16,7 0-7 0,0 0-20 16,0 0-25-16,-6 0-34 0,6 0-57 15,0 5-30-15,-6-5-7 0</inkml:trace>
  <inkml:trace contextRef="#ctx0" brushRef="#br0" timeOffset="171643.91">23419 2748 6 0,'0'-4'50'0,"0"0"-13"0,-6 1-6 0,6 3-10 16,0-5-6-16,0 5-7 0,0 0-2 15,0 0-3-15,0 0-2 0,0 5 1 16,0-2-2-16,0 1 2 0,-6 7-1 16,6-4 1-16,0 4 0 0,0 4 0 0,-7-1 5 15,1 5 2-15,-1 3 4 0,-6-1 6 16,7 2 2-16,-8 2 3 0,2 4 2 0,-8 1-4 15,1 3-2-15,-1 0-1 0,7-4-3 16,-7 4-5-16,0 3-3 0,1-2-1 16,0-2 0-16,6 2-2 0,-1-2-1 0,2-3 0 15,-2 5 0-15,2-5 1 0,5 0-2 16,-6-3 1-16,6-1 1 0,7 2 1 0,-6-6 1 16,6 1 1-16,0-3 2 0,0-4 3 15,6-1 4-15,1 0 6 0,6-7 4 16,0 5 3-16,13-9 1 0,0 0-2 0,7-3-4 15,6 0-6-15,-1-3-6 0,9 0-2 16,5-5-3-16,-1 1 3 0,8 0 0 16,0 0 2-16,6-4 5 0,7 0 0 0,-7 3 1 15,6-3 1-15,-6 4-5 0,7 0-1 16,-6-1-4-16,-1 1 1 0,6 3-4 0,-6 1-2 16,0-1-1-16,0 4 1 0,0-4-1 15,-6 4-2-15,0 0-1 0,-1 0 0 16,-5 0 0-16,-8 0-1 0,1 0 0 0,-1 0 0 15,-5 0 1-15,-1 0-1 0,-7 0 0 16,7-3 0-16,-7-1 0 0,-5 4 0 0,-1-3 0 16,-6-1 0-16,-1 0-1 0,-6 4-1 15,0-3 1-15,-7-6-2 0,8 6-4 16,-14-4-22-16,6 3-28 0,-6-3-45 16,0 0-57-16,-6 3-30 0,6-3-13 0</inkml:trace>
  <inkml:trace contextRef="#ctx0" brushRef="#br0" timeOffset="172082.93">25497 3019 91 0,'0'-12'88'0,"0"1"-7"16,0 4-5-16,-6-4-8 0,6 7-10 0,0-3-15 15,0 3-16-15,0 4-11 0,0 0-8 16,-7 0-4-16,7 8-4 0,-7 3 0 15,1 7 1-15,0 1 2 0,-1 6 0 0,0 4-1 16,1 1 2-16,-7 6-1 0,7 1 1 16,-1 0 0-16,0 3 0 0,1 0-2 15,0-3 2-15,6-1-1 0,0-3 2 0,0 0 1 16,0-7 2-16,0 0 4 0,0-4 2 16,6-4 2-16,-6-3 3 0,0-1 4 0,0-3 3 15,0-4 4-15,0 0 3 0,6 2-2 16,-6-6-3-16,0 0-8 0,0 0-11 0,0-3-27 15,-6 0-39-15,6 0-53 0,0 0-54 16,-6 0-25-16,-1-3-12 0</inkml:trace>
  <inkml:trace contextRef="#ctx0" brushRef="#br0" timeOffset="173860.83">25719 2985 18 0,'6'-3'67'0,"-6"-1"-13"0,0 0-8 0,0 1 0 16,0-1-3-16,0 4 0 0,0-4-4 0,0 1-13 15,0 3-7-15,0-4-6 0,0 0-2 16,0 4-5-16,0 0-3 0,0 0 0 16,0-3-1-16,0 3-3 0,0 0 0 0,0 0 1 15,0 0-2-15,0 0 1 0,0 0-1 16,-6 0 0-16,6 3 1 0,0-3 0 0,0 4 1 16,-7 0-1-16,7 3 2 0,-6 0 1 15,-1 1-2-15,0-1 1 0,1 4 1 16,0 0 0-16,-1 3 0 15,0-2-1-15,1 2-1 0,0 1 0 0,-1 0 0 0,1-1 0 16,-8 1 0-16,8 0 1 0,0-5 1 16,-2 5-2-16,8 1 2 0,-6-2 0 0,0 0 0 15,-1-3-1-15,1 4 1 0,-1 0 0 16,7-5 1-16,-6 1 0 0,-1 4 1 16,1-4-1-16,0 3 1 0,6-2 3 15,-8-1-1-15,2 4-3 0,0-1 1 0,-1 1 0 16,1-4-2-16,-1 8-1 0,-6-5 0 15,7 0 2-15,-1 1-1 0,0-1 0 0,1 2 1 16,0-2 1-16,-8 1-2 0,8-4 1 16,6 0-1-16,-6 0-1 0,-1-4 1 0,7 4 2 15,0-4-2-15,-6 1 3 0,6 2 0 16,0-3 0-16,0 2 2 0,0-3 0 16,6 2 1-16,-6-4 0 0,7 3 2 0,-1-3 1 15,0-1-1-15,1 1 0 0,0 0-2 16,-1-1 1-16,0-3-2 0,8 0-1 0,-8 4 1 15,1-4 1-15,6 0 3 0,-7-4 3 16,7 4 3-16,-7 0 3 0,8-3 0 16,-1 3-2-16,-7-4-3 0,7 4-4 0,0 0-4 15,-7-4-1-15,8 4-5 0,-1 0 1 16,-6 0-1-16,6-3 0 0,-1 3 1 16,8 0-2-16,-7 0 1 0,7 0-1 0,-1 0 2 15,-6 0-2-15,13 0 0 0,-6 0 1 16,-1 0-1-16,1 0 0 0,6 0-1 15,0-4 1-15,-7 4 0 0,7 0 1 0,1 0 1 16,5-4 0-16,-6 4-2 0,7 0 1 16,-1-3 0-16,1 3-1 0,6-4 0 0,1-1 1 15,5 2 3-15,1 0-1 0,5-5 1 16,-5 4 0-16,6 1-1 0,-6-1-1 16,-1 1-2-16,1 3 1 0,-1-4-1 0,-5 4-1 15,-1 0 2-15,-7 0 0 0,1 0 1 16,-1 0-1-16,1-3 1 0,-1 3 1 0,1 0-3 15,-1 0 0-15,1-4 0 0,7 4 0 16,-8-4 0-16,13 1 0 0,-6 3 2 0,7-4-1 16,-1 1 1-16,1-1 1 0,-7 0-1 15,7 4 0-15,-13-4 1 0,-1 1-1 16,-7 3 0-16,2 0 1 0,-14-4 3 0,6 4 3 16,-5 0 6-16,-8 0 7 0,7-4 6 15,-6 4 2-15,-7 0-2 0,6 0-3 0,1-3-5 16,-7 3-7-16,0 0-6 0,0 0-6 15,0 0-3-15,0 0-6 0,0 0-14 16,-7 0-16-16,1 0-27 0,-8 0-39 16,-5 0-66-16,-7 0-31 0,0 0-8 0,0 0 6 15</inkml:trace>
  <inkml:trace contextRef="#ctx0" brushRef="#br0" timeOffset="174151.9">27314 3187 10 0,'0'0'11'0,"0"4"-4"0,0-1-5 0,-6 1 0 16,6 3 1-16,0 4 1 0,-7 4 0 15,7-1 0-15,0 5 2 0,-7-1 0 0,1 4 1 16,6 0 0-16,-6 3-1 0,0-2 3 16,6-1-3-16,-8 0 0 0,8-1-1 15,-6-2-1-15,6-1 1 0,0 1-2 0,-6-5-1 16,6 1 0-16,0-4 1 0,0 0-1 16,-7 0 0-16,7-4-4 0,0 4-44 15,-6-8-21-15</inkml:trace>
  <inkml:trace contextRef="#ctx0" brushRef="#br0" timeOffset="174728.46">27653 3348 7 0,'0'0'44'0,"0"-3"-11"15,0 3-8-15,-6 0-8 0,6 3-3 16,0 5-3-16,0-1-1 0,-8 0 1 0,8 8 2 16,-6-1 5-16,6 5 0 0,0-1 2 15,-6 4 1-15,6-4 2 0,-6 8-2 16,6-4-3-16,0 4-2 0,-7-5-2 0,7 4-4 16,0-2-2-16,7-4-2 0,-7 3 1 15,0-4-3-15,0 0-1 0,0-3-1 0,0-1 2 16,6 1-2-16,-6-4 3 0,0 0 1 15,6-4 7-15,-6 1 6 0,14-1 5 16,-2-3 2-16,8-4 0 0,-1 3-1 0,14-3-7 16,-1-3-6-16,8-1-5 0,-8 4-1 15,1-7-5-15,6 3 2 0,0 0 0 0,-7 1 0 16,8-1 1-16,-8-3-1 0,7 3 3 16,0-4 1-16,1 5 2 0,-8-3-1 15,7 1 0-15,0 1-1 0,-7 1-2 0,1 3-3 16,-1-4-1-16,-5 4-1 0,-1 0-3 15,-6 0 0-15,-1 0-3 0,-6 0 0 0,0 0-6 16,0 0-13-16,-6 0-17 0,-1 0-32 16,0-4-48-16,-6 4-25 0,-6 0-7 0</inkml:trace>
  <inkml:trace contextRef="#ctx0" brushRef="#br0" timeOffset="176013.2">28754 3366 28 0,'13'-10'81'0,"-7"-1"1"16,7 3 1-16,-6 1-1 0,-1 0-5 0,-6 0-13 16,6 3-15-16,-6 0-16 0,0 4-15 15,0 0-10-15,-6 0-5 0,-7 8-2 0,6-1-1 16,-5 0 1-16,-1 8-1 0,-1-1 0 16,2 4 3-16,5 1 0 0,-6 3 1 15,7-1 1-15,6 2 2 0,-7-1 0 0,7 3 0 16,-6 1-1-16,6 0-1 0,-7 0-2 15,7-1 0-15,0 1-1 0,0-1-2 0,-7-3 2 16,7 0 0-16,7 0 1 0,-7-3 2 0,0-1 4 16,0 0 2-16,7-3 2 0,-7-4 5 15,6 0 5-15,-6 0 10 0,7-4 5 16,5 0 7-16,-5 1 1 0,12-5 0 0,1 1-4 16,6-4-9-16,1 3-10 0,5-3-7 15,7-3-5-15,0 3-3 0,0 0-2 0,0 0 0 16,7-4-3-16,-8 4 3 0,8 0-2 15,-7 0-1-15,7 0-2 0,-7 0 0 0,0 0 1 16,0 0-2-16,1 0 1 0,-2 4 0 16,7-4-1-16,-5 3 0 0,-1-3 1 0,0 4-1 15,7-4 1-15,-1 4 4 0,-5-4 0 16,5 0-2-16,0 0 1 0,1 3-1 0,-7-3-3 16,7 0-1-16,-7 5-2 0,0-5 1 15,1 0 1-15,-8 0 0 0,7 0-1 0,-13 0 2 16,7 0 0-16,-7 0 1 0,-1-5-1 15,1 5 1-15,-6 0 0 0,-7 0 0 0,0 0 4 16,0-3-1-16,-7 3 3 0,2 0-1 16,-2 0 0-16,-6-4-2 0,6 4-7 0,-12-4-13 15,6 4-17-15,-14-3-22 0,2 3-32 16,-8 0-44-16,1 0-61 0,-7-4-22 0,6 4-2 16,-6-3 12-16</inkml:trace>
  <inkml:trace contextRef="#ctx0" brushRef="#br0" timeOffset="176325.06">30324 3571 76 0,'6'-7'91'0,"0"0"0"0,0 0-1 15,1 0-3-15,0-1-15 0,-1 4-13 0,-6 1-20 16,7-1-15-16,-7 0-14 0,6 1-5 0,-6 3-5 16,0 3 0-16,0 1-1 0,0 3 2 15,0 8 5-15,-6 0 1 0,-1 2-1 16,-6 10 1-16,0-5 0 0,-7 7-2 0,1-4 0 16,-1 5 0-16,2-4-1 0,-2 3 0 0,0-4-1 15,1-3 0-15,5 0-2 0,-5 0 0 16,6-4-1-16,6-2-2 0,-6 2-15 15,0-4-28-15,7 1-60 0,-8-4-42 0,2 0-19 16,-1-4-8-16</inkml:trace>
  <inkml:trace contextRef="#ctx0" brushRef="#br0" timeOffset="186121.7">21283 894 4 0,'-26'25'8'0,"-6"5"1"0,-1-1-1 0,1 0 0 16,-1 1 4-16,1 2 0 0,-1-2-3 15,7 3-1-15,-7-1 1 0,1-2 2 16,-1-1-2-16,7 5-2 0,0-6 0 0,0 2 0 16,1-4-3-16,5 3 0 0,0-4 1 15,-7 5 0-15,9-1-1 0,-2 1 0 0,0 6 2 16,-5-3-2-16,5 8 0 0,-7 2-2 15,9-2 1-15,-16 6-1 0,9 1 0 16,-1-1 3-16,-7 1 2 0,7-4 3 16,-7 4 1-16,7-1 3 0,0-3-1 0,0 0-1 15,7-4-2-15,-7 5-3 0,6-9 1 0,1 4 1 16,5 0 2-16,-6-3-2 0,1 4 3 16,0-5-1-16,6 2-1 0,-1 1-2 15,2-2-1-15,-2 3-1 0,2 4-1 0,5 0-2 16,1 0 1-16,-8 4-2 0,8-1 2 15,0 1-1-15,6-4-1 0,-7 0-1 16,7-4-1-16,-7 0 1 0,7-3 0 16,0-4 1-16,0 0-1 0,0-4 1 0,0 1 1 15,0-1-2-15,0-3-1 0,7 3 0 16,-7-4 0-16,7 1 0 0,-7 4-2 0,6-1 0 16,7 1 2-16,-6 2 1 0,-1 5 2 15,1-1 0-15,-1 5 1 0,7-2 0 16,-6 6-1-16,-1-1-2 0,0-4 0 0,-6 4 1 15,8-4 1-15,-2-3 1 0,-6-1 0 16,6 1-1-16,1-4 0 0,-7 0-1 0,6-4-2 16,-6 1 2-16,7-4-1 0,-7 3-1 15,6-4 0-15,-6-2-1 0,7 2 0 0,-7 1-2 16,6-1 3-16,0 1 0 0,-6 0-1 16,8-1 1-16,-2 4 0 0,-6 1 1 15,6-1-1-15,1 4 0 0,-7 0 0 0,0 4 0 16,0 3 1-16,7 0 3 15,-7 5 0-15,0-2 1 0,0 1 0 0,0 3 0 16,0 2 1-16,0-1-4 0,6-1-2 16,-6 1 1-16,6-1-2 0,1 0 0 0,-1-2-1 15,8 2 1-15,-2-3 1 0,2 4 0 16,-1-4 0-16,6 3 0 0,0 1 1 16,-5 0 1-16,5-1 1 0,1 1-2 15,0 0-1-15,-1 2 2 0,0 2-2 0,1-1 1 16,-1 0 1-16,7 1 1 0,1-1 2 15,-1 1-3-15,6-5 3 0,1 1-4 16,6 0 1-16,-1-1-1 0,9 1-1 0,-2 0 0 16,7-2 1-16,1 2 1 0,-8 4-1 15,1-4 2-15,-1 6-1 0,1-2-1 16,-7-1-1-16,6-4 0 0,-13 5 0 0,8-1-2 16,-7-3 1-16,-1-1 2 0,1 1 2 15,-1-1-2-15,1 1 0 0,-1 0 4 16,-6-1-1-16,1 5-1 0,-1-5-1 15,-1 1 1-15,1-4-1 0,-6 4-3 0,6-1 1 16,-7-3-1-16,1 4 1 0,6-4 1 16,-6 4 0-16,-1-5 0 0,1 5 0 15,-1-4 1-15,7 4-2 0,-6-4 1 16,6-4 1-16,1 0-2 0,-2 0 2 0,1 1 2 16,6-4 1-16,8-1 1 0,-1-3 0 15,0 4-1-15,7-4 1 0,-1-1-3 16,1 2-1-16,6-2-1 0,-6 1 1 0,5 0-1 15,-5 1 2-15,7-2-1 0,-8-3 0 16,1 5 0-16,-1-5-1 0,1 0-1 16,-7 1-2-16,0 2 0 0,0-6 1 0,0 4 1 15,0-5 1-15,0 5 0 0,-7-5 3 16,7 5-1-16,1-5 1 0,-1 1-3 16,0 3-1-16,7 0 1 0,-7-2-1 15,-1 1-2-15,2 2 0 0,-1-1 0 0,6-4 1 16,-5 5 0-16,-1-5 1 0,0 1 0 15,7 0 0-15,-8-1 1 0,8-3-1 16,0 4 1-16,-1-4-1 0,1 0 0 16,5 0 1-16,2-3-1 0,-7 2 0 0,5 2 0 15,2-5 0-15,-1 4 0 0,7 0 0 16,-8 0 2-16,2 0 1 0,-1-1 1 0,7 2-1 16,-8-5 0-16,8 4 1 0,0 0-3 15,6 0 1-15,-7 0-2 0,7 1 1 16,0-2-1-16,0 1 0 0,8-4-1 15,-8 4 0-15,0 0-1 0,0 0 2 0,0-3 0 16,0 3 0-16,-7-1 0 0,7 1 0 16,-6-3 0-16,6 2 1 0,1 1 1 15,-1-3 0-15,0 3-1 0,7-4 0 0,-1 1-1 16,7-1 1-16,7-4-1 0,-1-2 0 16,15-2 0-16,-2-2 0 0,1-1 0 15,-1 0 0-15,-5-4-1 0,-1 6 1 16,-6-2 0-16,-8 0 0 0,-4 4 1 0,4-4-1 15,-4 4 1-15,-2-3 0 0,0 3-1 16,2-4 0-16,-2 4 0 0,6-4 0 16,2 4 0-16,-1-7 0 0,7 3 2 15,-7-3-1-15,6-1-1 0,-12 1 0 0,6 0 0 16,-13 4-1-16,1-5-1 0,-1 0-1 16,-6 6 3-16,0-3 3 0,-8-2 0 0,1 3-2 15,7 1 3-15,-8-1-1 0,2 0-3 16,-1 1-1-16,7-5 1 0,0 1 1 15,-1 0-2-15,14-4 2 0,-1-4 6 0,8 0 7 16,6-3 5-16,5-4 3 0,-5 0 2 16,6 0 2-16,0-5-4 0,-6 7-6 0,-7-3-6 15,7 1-3-15,-7 0-1 0,0 4-3 16,7 0 0-16,-7-1-2 0,6 1 1 16,1 0-2-16,0 3 3 0,6-7 5 0,-6 4 7 15,5-1 10-15,2-2 11 0,-1-1 8 16,0-5 8-16,14-2 6 0,-1 0 1 15,7-4-5-15,-1 0-6 0,7-3-7 0,1-1-6 16,-7 3-8-16,-1-2-7 0,-12 3-8 16,-1-3-3-16,-12 2-2 0,0 6-3 0,-6-10-2 15,-2 6 2-15,-5 2 1 0,0-6 3 16,-1 2 4-16,-6 2 4 0,7-5 6 0,0-3 0 16,5 3 1-16,2-7-1 0,6 0-3 0,6-4-7 15,7-3-8-15,-7-4-4 0,13-4-3 16,-13-3-5-16,0-3 1 0,-12-2 0 0,-14 2 0 15,-6-1 0-15,-14 0 1 0,-7-1 1 16,-5 3-1-16,-7-7 1 0,0 5 1 0,-6 0 2 16,-1 0 2-16,-5 4 2 0,-8-4-2 0,7 0 1 15,-6 0-3-15,-1-3-2 0,1 3-1 16,-1-4-2-16,0-3 1 0,-6-4-2 16,8 0-1-16,-8-8 1 0,0 1-2 0,6 0-4 15,-6-1-3-15,0-2 3 0,0-1-1 16,0 3 0-16,0 1 2 0,0 0 3 0,0 7 2 15,0-3-1-15,0 3 0 0,0 0-1 0,0 0 1 16,0 3-1-16,0-3-1 0,0 4 2 16,0-4 0-16,0 4 2 0,0-4 0 15,0 4-2-15,0-4 1 0,0 0 1 0,0-4 0 16,0 1-2-16,0-1-3 0,0 0 1 0,0 1-11 16,0-4-7-16,0-1-9 0,0-3-8 15,0 0-9-15,0-3-13 0,0-5 0 16,0 5 0-16,0-4 7 0,0 3 8 0,0 4 9 15,0 0 16-15,0 0 12 0,0 4 7 0,0-4 2 16,0 8 0-16,0-5 4 0,0 4-2 16,0 1-3-16,0-1-1 0,0 1-4 0,0-5-3 15,0 5-1-15,0-1-2 0,0 1 4 0,0 2-1 16,0 2 5-16,0-2 4 0,0 6 5 0,0-1 1 16,0-1 5-16,0 1 0 0,0 3-3 15,0 1-1-15,0 2-2 0,0 2-4 0,0-1-6 16,0-1 2-16,0 5 1 0,0-3 2 15,0 2 0-15,0 1 3 0,0 0 1 0,0-1 2 16,0 5 0-16,0-1 1 0,0 0 0 16,0 5 1-16,0-1 2 0,0 0-2 0,0 3 0 15,0 5 1-15,0-5 0 0,0 5 1 0,0-1-1 16,0 1 2-16,0 2-2 0,0-2 3 0,0 3 0 16,0 0 0-16,0 1 0 0,0-2-2 15,0 1 1-15,0 4 0 0,0 0-1 0,0-1 0 16,0 4 0-16,0 1 0 0,0 3 1 15,0-4-1-15,0 8 2 0,0-4 0 0,0 3-1 16,0 1 1-16,0 0-2 0,0 0 0 0,0-1-2 16,0 1-1-16,0 0 0 0,0-1 0 15,0 4 2-15,-6-6 2 0,-8 2-1 0,-5 1 3 16,-7-4 0-16,-7 0-2 0,1 3 0 0,-8-2 0 16,1-4-2-16,-6 6 1 0,-1-4 1 15,7 5 0-15,-13-3-1 0,7 2-1 0,-1 1-1 16,0-1 0-16,-6 5-1 0,7-4-1 0,-1 3 1 15,-7-3 0-15,2 3 0 0,-1 1-1 16,-7-2 1-16,6-2 1 0,-4 4 0 0,4-1 2 0,-5-3-1 16,5 3 2-16,-6-3-2 0,1 3 0 15,6 1 1-15,-6-5-2 0,-1 8 0 0,-6-3-1 16,6-1-1-16,-6 4 1 0,0 0-1 16,0 0-3-16,-7-1 1 0,7 6 2 0,-7-5 0 15,7 0 0-15,-7 4 0 0,1-5 1 16,0 1-1-16,-2 4 1 0,-4-4 2 15,-2 0 0-15,1 0 0 0,6 0-1 0,-6 0 1 16,7 4 0-16,-1-4-2 0,7 3 0 16,6 1-1-16,0 0 0 0,14 0-1 0,-1 3-5 0,7 4-21 15,1 0-35-15,-1 4-43 0,-1 3-23 16,-5 0-11-16</inkml:trace>
  <inkml:trace contextRef="#ctx0" brushRef="#br0" timeOffset="187056.14">23009 9276 24 0,'-32'18'35'0,"-7"4"-12"0,0 0-1 16,-1 0 0-16,8 0-2 0,-1 3 1 16,14-3-4-16,-7 0-3 0,12 1-6 0,2-5-2 15,6-4 0-15,6 5-1 0,6-8-1 16,0 0-6-16,14-4-27 0,-1-3-39 15,1-1-22-15</inkml:trace>
  <inkml:trace contextRef="#ctx0" brushRef="#br0" timeOffset="194335.26">24924 13173 158 0,'-39'0'204'0,"0"0"11"0,-7 4-64 16,1-4-32-16,-1 3-8 0,-6 5 1 0,6 0 6 15,1 3 2-15,-1 3-12 0,7 5-16 16,0 2-15-16,0 5-16 0,6 7-15 16,1 0-14-16,13 0-9 0,-1 4-7 15,7-1-8-15,6-3-2 0,7 4-3 0,7-8-1 16,0 0-2-16,5 2-1 0,2-14 0 15,11 1-1-15,-5-6-1 0,6-9-2 16,7-6-1-16,5-9-2 0,-5-2-2 0,7-7 0 16,-2-10 1-16,1-2 3 0,0-3 2 15,-6-8 5-15,6 4 8 0,-6-8 8 16,-1 4 17-16,1 4 12 0,-13 3 13 0,-1 4 8 16,-6 8-4-16,0 2-4 0,-7 5-13 15,-6 7-16-15,0 4-15 0,-6 7-7 16,0 3-4-16,-8 12-3 15,1-1 0-15,1 9 1 0,-2 3 1 0,-6 3-2 0,8 8 0 16,-1-2 0-16,0 6-1 0,6 0 0 16,1 2 0-16,0 5 0 0,-2 0 1 15,2-1-2-15,6 5 1 0,-6-1-1 16,-1 4 1-16,1 4 0 0,-1-5-1 0,-6 9 0 16,0-5 1-16,0 0 2 0,-7 2 0 15,1-2 0-15,-7-3 0 0,0-3-1 16,0-9-1-16,-7 2-4 0,1-5 1 0,-7-4-2 15,6-7 0-15,1-2 1 0,6-6-3 16,-7-6-8-16,7-4-18 0,6-7-17 16,7-8-18-16,1-3-14 0,4-8-9 0,8-7 5 15,0 0 15-15,14-7 17 0,5-4 19 16,1 0 15-16,12-7 12 0,1 3 6 0,6-3 4 16,7-1 3-16,6 0 1 0,6-2-1 15,1-1-2-15,6-1 1 0,7 6-2 16,-7-5-1-16,6 4-1 0,2-5-1 0,-8 5-1 15,-7 3 0-15,0-2-1 0,1 2 0 16,-13 4 1-16,-7-4 0 0,-7 8 1 16,1-4-1-16,-13 7 1 0,-8-3 2 15,-5 3 2-15,-7 4 2 0,0 1 2 0,-7 5 3 16,-5 2 4-16,-2 3 6 0,-5 8 2 16,-1 3 2-16,1 3 2 0,-7 8-1 15,6 3-5-15,0 5-5 0,1 3-3 0,6 4-4 16,0-1-6-16,1 4 0 0,12 1-2 15,-8-1 0-15,16-3-2 0,-2-1-3 16,0-6 0-16,7-1 0 0,0-7-6 16,6-4-7-16,1-3-8 0,0-8-3 15,-1-7-5-15,7-3 0 0,-6-8 5 16,6 0 8-16,-7-7 7 0,1-5 8 0,0 1 10 16,-7 4 12-16,-1-4 12 0,-5 8 10 15,0-2 8-15,-1 10 0 0,0-1-3 0,-6 6-10 16,0 9-8-16,-6 3-11 0,0 7-6 15,-1 4-3-15,0 7-3 0,-5 8 1 16,5 3-2-16,-6 4-1 0,6 0 1 0,1 0-1 16,0 0 1-16,6-3-2 0,0-5-3 15,0-3 1-15,0-4-3 0,6 0 0 16,0-10-2-16,1 0-9 0,6-13-7 16,-6-2-3-16,12-4 0 0,-6-7-1 0,0-4 1 15,0-4 8-15,7-3 11 16,-7 1 3-16,-1-6 2 0,8 4 2 0,-7-2 4 15,7 2-1-15,-8 4 1 0,8 1 2 16,-6 3 1-16,5 4 2 0,-6 7 4 16,0 0 4-16,-7 7 3 0,8 0 2 15,-8 8 2-15,-6 7 2 0,0 0-3 0,0 7-2 16,-6 4-5-16,-1 3-1 0,0 5-5 16,-5 3-2-16,-2 0-3 0,2 0-3 0,5 0-1 15,1-4 0-15,-1 1 0 0,7-8-1 16,7 0 1-16,-1-8-2 0,1-3-1 15,12-4 0-15,0-2-1 0,1-13-1 0,6-3 0 16,7-4-2-16,-7-3 1 0,-7-8-1 16,7 1 0-16,-6-4 1 0,-7-1 1 15,0 4 1-15,-6-3 0 0,-1 4 3 16,-6-1 1-16,-6 7-2 0,-1 1 1 0,0 7 1 16,-6 0 2-16,-6 8-1 0,6 3 1 15,-7 3 3-15,7 1-1 0,0 7 1 16,0-1-2-16,1 5 0 0,4 4 0 15,2-1-2-15,0 4 0 0,12-4-5 0,-6 4 1 16,6-3-2-16,8-5 1 0,-1 1-3 16,6-7-3-16,0-5-2 0,8-3-4 15,-1-7-3-15,0 0-5 0,0-8-1 16,0-4 0-16,-7-3 4 0,1-3 2 0,0-1 4 16,-7-3 5-16,-7 3 3 0,0-3 3 15,2 3 4-15,-8 1 3 0,0 7 3 16,0-1-1-16,-8 5 2 0,2 6-1 15,0 4-1-15,-7 8-3 0,6 4 0 0,-6 3 3 16,1 3-3-16,4 8 1 0,2 0 0 16,-7 4-1-16,13-1 0 0,-7 4-2 15,7-3 1-15,0 0-1 0,7-1-2 0,-7-3 0 16,7-3 0-16,5-5-3 0,-4 1 1 16,4-7 0-16,1-5-4 0,0-3-12 15,0-3-10-15,1-5-4 0,-2-3-3 0,2-4-1 16,-2-3 5-16,-5 0 11 0,-1-4 11 15,1 4 5-15,0-4 3 0,-1-1 3 16,0 5 1-16,1 0-2 0,0 0 1 16,-1 3 0-16,0 0-1 0,7 1 1 15,1 3 1-15,-2 0 0 0,2 4 0 0,-2-1 0 16,8 0 0-16,-1 4-1 0,1 2 0 16,0-3-1-16,6 5-2 0,-7 0 1 15,1 0 0-15,-1 0 0 0,1 5 1 0,0-5 0 16,-8 2 0-16,2 2 2 0,-1-4 1 15,-7 5 2-15,-6-5 8 0,0 3 10 16,0 1 8-16,-6 0 5 0,-7 3 6 16,-1-3 3-16,-6 6-1 0,2-2-6 0,-2 3-2 15,-7 0-6-15,9 3-2 0,-2 1-7 16,-7 3-5-16,15-4-6 0,-8 4-3 16,7 2-2-16,7-2-4 0,-1-3 0 0,7 3-3 15,7-7-1-15,-1 0-9 0,1-4-13 16,13-3-13-16,-2-4-9 0,9-4-7 15,-1-3-4-15,0-4 8 0,7-4 10 16,-7-3 14-16,0-4 11 0,-1 0 22 0,-5-4 27 16,0 4 25-16,-7 0 26 0,0 0 20 15,0 8 10-15,-7-1-7 0,-6 4-17 16,-6 8-20-16,-1 3-25 0,1 3-21 16,-7 8-10-16,0 0-5 0,-1 7-5 0,2-3-4 15,-2 4-2-15,8 2-3 0,0-3-13 16,6-4-22-16,0 2-24 0,6-1-28 15,7-8-29-15,0-3-25 0,0-4-10 0,7-4 5 16,6-7 14-16,0-7 20 0,0-5 28 16,-1-6 24-16,2 0 19 0,-1-11 17 15,6 0 13-15,-5-8 8 0,-1-3 5 16,0-1 12-16,0 1 12 0,-7-4 17 0,7 0 22 16,0 4 23-16,-6 7 24 0,-1 0 10 15,-5 11-2-15,-2 4-12 0,-5 3-18 16,-1 8-25-16,1 6-17 0,-7 9-6 15,-7 6 1-15,1 9 0 0,-7 6 0 0,0 11 2 16,0 0-7-16,-7 12-12 0,7 3-9 16,-6 0-3-16,6 7-5 0,-1 0 0 15,-5-3-1-15,6 3 0 0,0 1 0 16,1-4-3-16,-8-2 0 0,7-1-2 0,0-5-8 16,0 0-17-16,-1-3-19 0,2-8-27 15,-8-3-24-15,1-4-20 0,-1-4-8 16,0-7 8-16,-6 0 15 0,7-7 20 0,-1-4 27 15,1 0 21-15,6-4 15 0,0 0 9 16,6 1 9-16,7-5 6 0,0 1 5 16,0-4 6-16,7 4 4 0,6-1 4 15,0-2-1-15,6-1-2 0,7 0-3 0,0 0-5 16,7 0-3-16,0 0-3 0,-1-4-3 16,1 0-2-16,5 1-1 0,-5-1 0 15,7-3-2-15,-2 3 1 0,-5-3 0 0,-1 0 1 16,-5-1 3-16,-1 0 9 0,-7 1 16 15,1 4 17-15,-8 0 13 0,-4-2 7 16,-2 5 2-16,-12 1-3 0,6 2-16 0,-14 1-11 16,8 3-6-16,-14 4-1 15,7 4 1-15,1 0 3 0,-8 2 4 0,6 2-1 16,1 3-5-16,7 4-6 0,-7 3-7 16,6-3-6-16,7 3-6 0,0 4-5 0,0-3-3 15,7-5-2-15,0 4-5 0,5-3-11 16,1-4-9-16,1 0-10 0,6-4-6 15,-2-7-5-15,9 0 2 0,-7-3 8 16,6-4 9-16,-1-5 11 0,-5-2 10 0,6-5 4 16,-7-2 3-16,1 2 4 0,-6-7 5 15,-2 5 18-15,1-5 15 0,-6 7 14 16,-1 1 11-16,-6 4 1 0,0 3-1 0,-6 4-18 16,-1 7-17-16,0 3-11 0,1 4-8 15,-6 8-5-15,-2 0-4 0,8 3-1 16,-1 1-20-16,0 2-48 0,1 4-62 15,-1-2-97-15,1 2-97 0,6-3-47 0,-6 0-9 16,6-3 32-16</inkml:trace>
  <inkml:trace contextRef="#ctx0" brushRef="#br0" timeOffset="196917.99">27992 12921 236 0,'6'-12'280'0,"8"-2"29"0,-2-1-43 0,-6 4-46 16,1 0-19-16,0 0-13 0,-7 4-16 16,6 0-18-16,-6 3-25 0,0 1-27 0,0 3-22 15,-6 7-10-15,-1 7 1 0,-6 8 4 16,1 9 11-16,-2 8 3 0,-6 9-2 16,-5 3-14-16,5 8-21 0,-6 3-13 15,7 0-15-15,-1 0-10 0,6 1-5 0,-5-5-3 16,6-3 0-16,7-3-4 0,-7-9 0 15,13-6 1-15,-6-4-3 0,6-11 0 16,0-3-4-16,6-12-11 0,0-7-19 16,1-7-15-16,6-15-14 0,0-3-16 0,-1-9-12 15,2-3-1-15,6-10 1 0,-8-1 5 16,8-7 9-16,-1 0 13 0,1-4 15 16,6 1 12-16,-7 3 17 0,7 0 11 15,1 7 6-15,-1 0 2 0,-6 12 1 0,-1 3 1 16,1 8 1-1,-1 6 5-15,-6 4 7 0,0 12 5 0,0 6 6 0,-6 9 4 16,-1 6 0-16,0 7-2 0,-6 12-2 0,0-1-5 16,-6 12-5-16,6-4-2 0,-6 4-3 15,-1 0-5-15,0-1 1 0,7-6-6 16,0-2-1-16,-6-9-2 0,6-1-2 16,6-7 1-16,-6-7-3 0,7-4-4 0,-7-7-8 15,13-12-8-15,-7-2-6 0,2-9-3 16,4-3-1-16,-6-7 2 0,8-8 9 15,-8-3 11-15,7 0 7 0,1-4 4 0,-2-1 3 16,1 5 3-16,0 0 3 0,7 3-1 16,-7 4 0-16,-1 4 2 0,2 3-3 15,-1 1 1-15,0 7-1 0,-6 3-1 0,5 0 1 16,-6 8 6-16,8-1 8 0,-8 8 5 16,1 4 11-16,0 7 5 0,-7 4 2 15,0 6-6-15,0 13-4 0,-7-1-3 0,0 7-7 16,1 8-7-16,-8-4-5 0,8 7 1 15,-6-3-4-15,5-1-3 0,0-3-3 16,1 0-6-16,-1-4-9 0,7-7-11 16,-6-3-12-16,12-9-20 0,1-7-26 0,-1-5-21 15,8-9-13-15,4-9-6 0,2-5-1 16,7-4 14-16,-1-11 21 0,0 0 22 0,0-8 21 16,-1-4 16-16,2-2 12 0,-1-1 8 15,6-4 6-15,-5 8 6 0,-1-4 9 16,-7 7 15-16,7 0 14 0,-13 8 13 15,6 4 8-15,-5-1 2 0,-1 8-4 0,-7 6-12 16,1 3-8-16,-7 0-2 0,0 9 1 16,0 4 0-16,-13 7 0 0,6 8 0 0,-5 2-4 15,-8 5-7-15,6 7-6 0,-5 0-3 16,6 4 2-16,-6 3 4 0,5 0 1 16,2 1-1-16,-1-2 1 0,-1 3-2 0,8-3-4 15,0-5-5-15,6 2-2 0,0-7-3 16,0-3-2-16,6-5-3 0,7 2-2 0,0-8 0 15,6-4-4-15,7 0 1 0,1-8 0 16,-1-3 1-16,0 0 0 0,0-3 1 0,7-8-2 16,-7 3 2-16,-1-6 0 0,1-1 0 15,-6-4 2-15,-7 1 3 0,0 0 3 16,-6 0 3-16,-7 3 7 0,0 0 3 0,-7 5 2 16,-6-1 2-16,0 3 1 0,-7 0-1 15,-6 8-1-15,7 0-1 0,-7 5-2 16,0 2 0-16,6 0-3 0,1 1-4 0,-1 2-3 15,7 1-4-15,6 0-2 0,1 4-4 16,6-4-3-16,6-3-11 0,1 2-18 16,12-2-20-16,1-5-31 0,0 1-30 0,13-4-30 15,-7-4-14-15,6-3 7 0,-6 0 14 16,0-8 26-16,-6 0 30 0,-8 1 31 16,-4-5 22-16,-8-2 12 0,-8 1 15 0,2 2 21 15,0-3 21-15,-8 2 23 0,-5 5 14 16,6-4 8-16,-6 7-2 0,5 0-12 0,-5 3-19 15,6 1-20-15,6 4-12 0,1-1-9 16,0 4-5-16,6 0-3 0,6 4-3 0,0-1-2 16,14 1-2-16,6-1-5 0,0 1-2 15,6 3-2-15,8-3-1 0,-1 0-2 16,0-1 0-16,0 0 2 0,0 2 0 0,0-5 2 16,-7 3 4-16,-5 1 6 0,-7-4 3 15,-2 0 6-15,2 0 5 0,-7 0 12 0,-6 0 12 16,0 0 7-16,-1 0 4 0,0 0-2 15,-6 0-3-15,0 0-10 0,0 3-13 16,0 1-9-16,-6 3-6 0,0 1-2 0,-1 3 2 16,0 4-3-16,1 2 2 0,-7 1-2 15,-1 5 1-15,2-1-2 0,6 0-2 16,-8 0-1-16,8 0 0 0,-1-1 0 0,1-3-1 16,-1-2-1-16,7-1 1 0,0-4 1 15,0-4-1-15,7-3-1 0,-1-4-1 16,7-4 1-16,7-3-1 0,-8-1-3 15,15-6-3-15,-7-6-13 0,-2-1-16 0,2-1-17 16,0-7-13-16,5-4-4 0,-5-3 0 0,0-5 14 16,7 1 16-16,-9-4 16 0,2-4 14 15,7 4 7-15,-9 0 4 0,9 4 2 16,-7 0 1-16,-2 3 3 0,2 4 2 0,0 5 5 16,-7 1 13-16,7 1 10 0,-14 8 8 15,7 0 3-15,-6 3-1 0,-1 4-5 0,1 0-15 16,-7 4-10-16,6 2-7 0,-6 5 1 15,6 0 1-15,-6 9 2 0,-6 5 3 16,0 5 0-16,-1 3 1 0,-6 7 4 0,6 4 8 16,-12 4 9-16,0 3 8 0,-1 4 9 15,1 3 8-15,-1 1 6 0,0-1 7 16,1 2 1-16,-7-6-1 0,12 1-2 0,-5-1-7 16,6-2-9-16,6 0-14 0,1-8-12 15,0-1-10-15,6-6-7 0,0 0-4 0,6-8-4 16,7-3-3-16,0-4-4 0,6-4-2 15,1-7-7-15,6-7-6 0,1-4-11 0,-1-7-7 16,0-4-3-16,-1-4-1 0,1 1 5 16,1-9 6-16,-8 1 10 0,0 0 7 15,-5 1 4-15,-1-2 3 0,-7 6 2 0,1 1 0 16,-7 9-1-16,-7 0 1 0,1 4 2 16,-13 6-1-16,5 0 1 0,-6 8 0 0,-5 4 1 15,5 0 0-15,0 7 0 0,1 0 0 16,6 0 0-16,0 4-1 0,-1 3 0 15,8 4-2-15,0-4-9 0,6 4-11 0,6-3-16 16,0-1-16-16,2 0-25 0,11-3-24 16,-6-4-17-16,6-4-9 0,7-3-5 0,1-4 2 15,-1-4 18-15,6-7 20 0,1-4 22 16,6-3 20-16,0-7 18 0,-6-5 14 16,6-2 8-16,0-10 7 0,7-1 4 0,-8-1 2 15,1-11 3-15,7 0 0 0,-1-4 0 16,2-6 2-16,-9-2 2 0,7 2 17 0,-5-2 19 15,-1 5 22-15,-6 0 17 0,-7 7 16 16,0 8 15-16,-1 2-5 0,-11 9-12 16,6 7-19-16,-8 3-17 0,-5 5-17 0,6 1-18 15,-6 6-14-15,-1-1-8 0,0 8-5 16,-6 3 0-16,6 1-2 0,-6 6-1 16,0 1 4-16,8 7 1 0,-8 3-1 0,-8 5 0 15,8-1 2-15,-6 11 3 0,0 1 7 16,0 6 5-16,-14 5 8 0,1-1 3 0,-1 8 1 15,-6-1-1-15,-7 1-6 0,1 3-5 16,5 3-5-16,-5-1-5 0,-1-2-2 16,1 4-2-16,6-8 1 0,-1 4-1 0,1-6-2 15,7-1-2-15,-1-4-2 0,2-4-3 16,-2-2-15-16,6-2-23 0,1-5-34 16,7-6-37-16,0 1-45 0,-1-3-47 0,0-8-46 15,1 0-75-15,6-4-20 0,0 0 12 16,0-7 32-16,0 0 42 0</inkml:trace>
  <inkml:trace contextRef="#ctx0" brushRef="#br0" timeOffset="197153.81">30760 13100 245 0,'6'-11'338'0,"7"0"40"0,-6 0 1 0,-7 0-102 16,6 5-66-16,-6-3-45 0,7 2-53 15,-7 0-36-15,0 3-27 0,0-3-29 0,0 3-52 16,-7 4-74-16,7-3-82 0,0 3-129 16,-6 3-64-16,6-3-26 0,-14 0 20 15,2 0 55-15</inkml:trace>
  <inkml:trace contextRef="#ctx0" brushRef="#br0" timeOffset="198183.77">24950 14236 74 0,'-26'18'244'0,"7"-7"12"0,-1-3 7 15,0-1-106-15,14 0-70 0,-1 0-35 16,7 1-12-16,7-5 2 0,6 1 9 0,6-4 9 16,7 0 14-16,1-4 10 0,11 1 6 15,1-5 4-15,7 5 6 0,-1-8 6 16,8 4 0-16,-1-4-3 0,7-4-4 16,6 4-8-16,-6-4-12 0,12 1-14 0,-6-4-11 15,6-1-8-15,8 1-11 0,6-1-11 16,6-3-6-16,7 4-3 0,-1-4-2 0,14-1-3 15,-1 2-3-15,2-1 1 0,5 0 5 16,-1 4-5-16,2-4 0 0,6 0-1 16,-1-1 1-16,15 2 0 0,-2 2-5 15,1-2 3-15,0-5-5 0,0 4 4 0,-7 1 1 16,6-6-1-16,-12 2 1 0,6-1-1 16,-13 1 0-16,1-5-2 0,-7 4-3 15,-1 1 2-15,-12 3-1 0,-7 0-1 0,0 0 0 16,-12 0-2-16,-2 6-2 0,-4-2-1 15,-15 4 1-15,1 0 0 0,-8-1 0 0,-4 4 1 16,-9 0 3-16,-5 4-1 0,-1-1 0 16,-12 1 5-16,7 0 7 0,-15 3 14 15,1 1 11-15,-6-1 9 0,-1 0 3 0,1 1-1 16,-7-1-6-16,0 4-13 0,0-4-10 16,-7 1-8-16,7 3-4 0,-6 0-2 0,6 0-3 15,0 0-2-15,-7 0-1 0,7 0-1 16,0 0-3-16,0 0 0 0,7 3 1 15,-7-3 2-15,0 0 1 0,0 4-2 0,0-4 1 16,0 0 0-16,0 4 2 0,0-4 1 16,0 0-1-16,0 0 2 0,-7 0 1 15,0 0 0-15,1 0 0 0,0 0-2 0,0 0 0 16,-2 0 0-16,-4 0 0 0,5-4-2 16,1 4-6-16,-1 0-24 0,7 0-35 15,-7-4-49-15,7 4-58 0,-6 0-67 0,6 0-71 16,0 0-95-16,-6 0-27 15,-2-3 14-15,8-2 40 0,-6 1 59 0</inkml:trace>
  <inkml:trace contextRef="#ctx0" brushRef="#br0" timeOffset="202480.86">25282 14668 13 0,'-20'3'179'0,"2"-3"8"16,-2 8-27-16,-7 0-62 0,1-1-28 16,0 4-9-16,7 3 2 0,-7 5 2 0,0 3 4 15,7 0-6-15,-1 4-6 0,0 3-11 16,1 4-13-16,5-5-9 0,2 6-7 0,6-1-3 15,-2 4-3-15,2-5-3 0,6 2-1 16,0 2-1-16,6-3-2 0,-6 4 0 16,0 0-3-16,8-1 2 0,-8 4 7 0,0 0 17 15,6 1 17-15,-6 3 13 0,0 0 16 16,0 4 12-16,0-5 2 0,-6 5-5 16,-2 4-4-16,2-1-5 0,0 3-6 0,-1-2-5 15,-6 3-6-15,0 0-7 0,0-4-10 16,0-3-9-16,-7 0-8 0,7-1-7 15,1-6-7-15,-8-2-4 0,6-5-8 0,2-1-25 16,5-4-41-16,-6-4-52 0,7-6-61 16,-1-4-90-16,7-4-76 0,-6-8-19 0,6-10 19 15,-6-3 39-15</inkml:trace>
  <inkml:trace contextRef="#ctx0" brushRef="#br0" timeOffset="202679.79">24716 15698 70 0,'0'-22'254'0,"13"0"24"0,-7 0 16 0,8 0-92 16,-2 0-41-16,8 3-25 0,-1 1-26 15,7 4-17-15,0-1-11 0,1 4-19 0,5 4-24 16,-6-1-19-16,7 8-12 0,-7 4-22 16,7 0-32-16,-7 3-42 0,-1 0-51 15,-5 4-91-15,0 0-66 0,-1-4-20 0,1 4 9 16,-8-3 30-16</inkml:trace>
  <inkml:trace contextRef="#ctx0" brushRef="#br0" timeOffset="202979.95">25550 15694 137 0,'-14'0'276'0,"1"-4"15"15,-6 4 7-15,6 0-96 0,-7 0-58 0,0 4-19 16,1 3-3-16,-1-3 5 0,8 7 6 16,-8 0-10-16,7 7-22 0,-7 0-20 15,8 8-22-15,4 4-17 0,-4 2-16 0,6 5-10 16,-1 4-9-16,0 2-7 0,1 2-5 15,6-1-15-15,0-1-35 0,6-2-42 16,1-2-49-16,0-1-54 0,5-5-73 0,8-4-69 16,-7-11-11-16,7 0 18 0,6-10 39 15</inkml:trace>
  <inkml:trace contextRef="#ctx0" brushRef="#br0" timeOffset="203231.08">26110 15766 124 0,'19'-21'280'0,"-12"3"19"0,-1 0 12 16,0 7-91-16,-12 3-54 0,0 1-7 15,-1 7 4-15,-6 4 15 0,-7 3 14 16,1 8-6-16,-1-1-19 0,-6 12-30 0,0 0-36 16,1 6-30-16,-2 5-25 0,-5 0-18 15,12 4-10-15,-6-2-9 0,7 2-6 16,5-5-5-16,2-2-24 15,4-2-43-15,2-2-53 0,0-5-62 0,6-3-66 0,0-3-75 16,0-5-83-16,0-6-12 0,0-1 25 0,0-7 46 16,0-4 61-16</inkml:trace>
  <inkml:trace contextRef="#ctx0" brushRef="#br0" timeOffset="203414.4">25738 15991 14 0,'7'-11'245'0,"-7"0"28"16,6-4 21-16,-6 4-48 0,6 0-46 15,8-3-14-15,-1 6-2 0,0-3-6 0,0 4-3 16,-1 3-18-16,8 4-34 0,0 0-31 16,-7 4-28-16,7 3-22 0,-8 4-17 15,8 1-12-15,-1 5-11 0,-5-2-25 0,-2 3-42 16,8 4-48-16,-7-3-56 0,0 2-64 16,0-3-90-16,-7 2-57 0,8-6-2 0,-8 1 25 15,0-4 46-15</inkml:trace>
  <inkml:trace contextRef="#ctx0" brushRef="#br0" timeOffset="203697.3">26390 15562 2 0,'0'-18'231'16,"6"-4"30"-16,-6 4 22 0,6-2-63 0,0 6-53 15,-6 0-24-15,8 3-22 0,-2 3-18 16,0 5-10-16,1 3-14 0,0 3-16 16,-1 9-13-16,1 2-9 0,-1 7-10 0,0 10-11 15,1-2-7-15,0 4-6 0,5 0-3 16,-5 4-2-16,0-1 0 0,-1 4-2 16,-6 3-1-16,0 2-3 0,0-5-3 15,0 4-21-15,-6 0-34 0,-1-3-43 0,0-4-52 16,1-9-78-16,0 2-69 0,-1-8-20 15,0-7 14-15,1-8 31 0</inkml:trace>
  <inkml:trace contextRef="#ctx0" brushRef="#br0" timeOffset="203963.02">26988 15071 110 0,'14'-3'268'0,"-14"-5"13"16,12 2 8-16,-5-3-105 0,0 6-85 15,6-5-45-15,-1 5-24 0,2-1-14 16,-2 0-6-16,8 1-4 0,-7 3-4 0,1 0-8 15,-8 3-21-15,7 1-32 0,-6 0-43 16,-1 3-80-16,0 0-53 0,1 2-24 0,-7-6 5 16</inkml:trace>
  <inkml:trace contextRef="#ctx0" brushRef="#br0" timeOffset="204149.14">26969 15324 61 0,'0'0'256'0,"0"-4"15"16,0 0 8-16,7-6-85 0,-7-1-90 15,12 0-49-15,2 0-26 0,-2-4-17 0,2 4-34 16,-1 0-66-16,7 4-93 0,-8-1-49 16,2 1-27-16,-8 0-9 0</inkml:trace>
  <inkml:trace contextRef="#ctx0" brushRef="#br0" timeOffset="205134">27959 14566 111 0,'0'-4'196'16,"-6"4"8"-16,-1-7-67 0,0 3-46 16,1 0-21-16,-7 1-7 0,0-1 1 0,0 0 8 15,-7 4 11-15,0-3 2 0,8-1 2 16,-8 0-2-16,1 4-6 0,-1 0-14 0,0 4-8 15,-5 3-5-15,5 1-1 0,-6 3 0 16,0 3-2-16,-1 8 6 0,-5 3 0 16,7 5-2-16,-2 7-5 0,-5-1-7 15,6 5-5-15,6-1-9 0,-6 0-7 0,7 1-6 16,5-4-5-16,2-1-2 0,5-3-3 16,7-8-2-16,0-3 1 0,7-2-2 15,5-6-2-15,2-7-4 0,12-7-2 0,-1-7-2 16,15-7-4-16,-8-6-1 0,7-5-1 15,0-4 0-15,1-8 3 0,-8 1 2 16,1-8 3-16,-1-1 4 0,1-2 3 0,-7 3 6 16,-7 0 4-16,7 4 16 0,-6-1 14 15,-7 8 12-15,0 4 7 0,0 7 0 0,-7 0 0 16,8 8-13-16,-8-2-14 0,-6 9-12 16,6 4-3-16,1 6-4 0,-7 4-3 0,0 9 1 15,0 2-2-15,-7 3-2 0,7 5-1 16,-6 8-1-16,6-1 0 0,-6 3-2 15,-1 1-1-15,7-1-1 0,0 1 0 0,-7 0 0 16,7-5-1-16,0 2-4 0,7-6-20 16,-7-1-34-16,0-2-48 0,0-3-65 0,7-4-78 15,-7-3-110-15,6-1-42 0,-6-6 2 16,0-1 33-16,0-7 55 0</inkml:trace>
  <inkml:trace contextRef="#ctx0" brushRef="#br0" timeOffset="206211.2">28513 14496 176 0,'6'-14'272'0,"0"-2"36"0,1 2-20 15,0-1-51-15,-1 1-18 0,-6 3-15 0,7 0-24 16,-7 3-24-16,0 1-27 0,6 4-28 16,-6 3-22-16,0 0-17 0,-6 7-7 0,6 4-1 15,0 3 1-15,-7 8-2 0,1 0-4 16,-1 8-8-16,0-1-9 0,1 0-10 0,0 8-6 16,-1-5-5-16,0 6-6 0,7-2-1 15,-6-3 0-15,0 4-4 0,-1-4-6 0,7 0-33 16,0-4-47-16,-6-3-67 0,6 0-66 15,-7-1-74-15,7-7-96 16,-7 1-37-16,1-5 13 0,0-3 45 0,-2-3 57 0</inkml:trace>
  <inkml:trace contextRef="#ctx0" brushRef="#br0" timeOffset="206378.73">28252 14863 88 0,'-7'-15'282'0,"1"0"21"0,0 0 15 0,6 1-73 16,-6-1-74-16,12 4-26 0,0-3-1 15,0 2 3-15,14-2 4 0,-1-1-7 0,1 5-24 16,6-5-31-16,7 4-35 0,-1 0-53 16,7 3-71-16,-6 1-80 0,6 0-87 0,0-1-117 15,-6 1-58-15,-1 0-4 0,1-1 38 16,-7-7 63-16</inkml:trace>
  <inkml:trace contextRef="#ctx0" brushRef="#br0" timeOffset="206856.71">29144 14108 136 0,'14'-19'284'0,"-2"1"28"0,-5 4 19 0,0-1-116 15,-7 3-61-15,6 5-23 0,-6 0-23 0,0 7-14 16,-6 7-3-16,-1 4-2 0,0 3-9 16,-5 13-14-16,-2 6-13 0,1 4-13 15,0 7-14-15,-6-1-9 0,-1 8-4 0,1 2-1 16,6 1-7-16,-6 1 0 0,-1 0-2 0,6-4 0 15,1 0 0-15,1 1-3 0,-2-8 1 16,2-1 0-16,5-6 1 0,-6-4-2 16,6-7-1-16,7-4-2 0,-6-8 0 0,6-3-3 15,0-7-2-15,0-4-1 0,6-11 1 16,-6 0 1-16,7-11-2 0,-1-4 1 0,1 1 1 16,0-4 1-16,-1-1 1 0,0-3 1 0,8 3 4 15,-8 2 0-15,7-1 2 0,-7 2 2 16,8 2-1-16,-2 3 1 0,-4 3-2 15,4 1 1-15,1 4-3 0,0 2 0 0,0 1 0 16,-7 4 1-16,8 0-1 0,5 0 0 16,-6 3 1-16,0 4-1 0,7-4 1 0,0 4-1 15,-8 4 1-15,15-4 0 0,-15 7 2 16,8 1-1-16,0-1-1 0,-7 4 3 0,-1 1-2 16,-4 2 3-16,-2 4-2 0,0 0 2 15,-12 1 1-15,0 3 1 0,-8 3 1 0,-5-3-1 16,-1 4 0-16,-12 0-1 0,5 3-1 15,-11-3-4-15,5-5-5 0,1 5-19 0,-1-4-40 16,1-4-53-16,5 1-56 0,7-5-70 16,1 1-96-16,0-8-34 0,5 1 12 0,8-8 38 15,-1 0 49-15</inkml:trace>
  <inkml:trace contextRef="#ctx0" brushRef="#br0" timeOffset="213309.7">9209 15060 56 0,'0'0'186'0,"0"4"6"15,0-4-50-15,0 0-59 0,0 0-36 16,-7 0-21-16,7 0-13 0,0 0-9 0,0 0-3 15,0 0-2-15,0 0 0 0,7 0 1 16,-7 4 1-16,0-1 0 0,0-3 0 0,6 4 2 16,0 3-1-16,-6-3 0 0,8-1-1 15,-2 5 1-15,-6-4 1 0,6-1 8 16,0 1 6-16,-6 0 10 0,0-1 8 0,0 1 12 16,7-4 8-16,-7 3 2 0,0-3-2 15,0 4-5-15,0-4-8 0,0 4-10 16,0-4-11-16,0 3-7 0,0 1-7 0,0 0-3 15,0-1-3-15,0 5-1 0,0-1 0 16,0 0 0-16,0 4 1 0,7 0-1 16,-7 1 0-16,6-1 1 0,1 3-1 15,-7 0 1-15,6-2 0 0,-6 2 0 0,7-3 1 16,0 0 0-16,-7 1 2 0,6-2-1 16,-6 1-2-16,6 1 2 0,-6-1-2 0,6 0 6 15,2 3 0-15,-8 1 4 0,6-1 3 16,0 1-1-16,1 4 1 0,-7-5-3 0,6 4-4 15,8 1-3-15,-8-1-1 0,0 0-2 16,0 1 1-16,8-1 2 0,-8 0 2 16,8 0 1-16,-8 1 1 0,7-1 3 0,-7 1 5 15,8-1 1-15,-2 4 2 0,-5-4 2 16,6 0 2-16,0 0-2 0,-6 4-1 16,6-3 0-16,-1-1 1 0,-4 1-1 0,4-1-1 15,1 4-1-15,-6-4-3 0,6 0-3 16,-1 1-3-16,-4-1 0 0,4 4 0 0,2-4 0 15,-2 4 2-15,1 4 0 16,1-4 0-16,-2 0-2 0,2 0 4 0,-1 0 1 16,6 4 3-16,-6-5 5 0,7 1 5 0,-7 1 2 15,6-1 2-15,0 0-1 0,1-4-3 16,6 0-1-16,1 4-6 0,-1-4-1 0,-1 5-2 16,9-5-2-16,-2 0 1 0,1 4-1 15,5-4 5-15,1 1 5 0,0-1 1 16,1 0-2-16,5 4 0 0,1-7-2 0,-7 3-5 15,6 1-8-15,1-1-3 0,-1 0 0 16,8-3-4-16,-7 3-1 0,-1-7 1 0,7 4 0 16,-7-4 2-16,8 0-1 0,-1-4 0 15,0 1 1-15,0-1 1 0,0-4-2 0,7 1 0 16,-8-4-1-16,8 4-2 0,0-4 0 16,0 0 0-16,-1 0-1 0,7-4 0 0,-6 4-1 15,0-4 2-15,-1-3 0 0,1 4-2 16,0-5 3-16,-1 1 0 0,-6-4-1 15,0 4 0-15,1-4 0 0,5-1 1 0,-12 1-2 16,6-3 1-16,-1 3 3 0,8-4 0 16,-6 1 3-16,-1-1-2 0,6 0 3 15,0-3 2-15,1 0 4 0,13-1 1 0,-7-3 0 16,7 4 2-16,-1-4-2 0,1 4-2 16,6-4-4-16,-6 4-4 0,0-2-1 0,-1 3-3 15,1 2 0-15,0-3 1 0,-7 3-1 16,6-3 2-16,-6 3 1 0,1 1 1 15,-1-1-1-15,0 0-1 0,0 0-2 0,0 1 0 16,0 0-1-16,6-1-1 0,2-4 1 16,-8 1 0-16,12 0 1 0,-4 0 0 0,-2-5 1 15,0 2-1-15,8-2 0 0,-8 1 0 16,2 4 0-16,4-4 2 0,-6 4-3 0,-5-1 1 16,6 1 1-16,-7 3-2 0,0 1-2 15,0 3 2-15,-6 0 1 0,-1 0 0 16,1 0 1-16,0 0 0 0,-1 4 0 0,1-4 0 15,0-1-1-15,-8 1 1 0,14 0-2 16,-6-3 0-16,0-1 1 0,6-3 0 16,-7 3 0-16,7-3-3 0,-6 0-1 15,0 3 3-15,0 3-1 0,-1 2 2 0,-5-1 0 16,-2 0 3-16,1 4 1 0,-6-1-4 16,6 5 2-16,-6-5 0 0,-1 5 0 0,1-1-2 15,-1 0 0-15,8 1 0 0,-2-1 0 16,2 1 1-16,5-1-1 0,1 0 0 15,0 1 0-15,-1-1 0 0,1 0 0 0,0 4-1 16,-1 0-2-16,-6 0 1 0,0 0 1 16,7 0-1-16,-7 4 1 0,0-4 0 0,0 4 1 15,7-1 2-15,-7-3 1 0,14 0 1 16,-9 0 1-16,2 0 0 0,6 0 0 0,1 0-3 16,5 0 0-16,1-3-1 0,0-1-1 15,-1 4 1-15,7-4-1 0,-6 4-2 16,-1-3 1-16,1 3-1 0,0 0-3 0,-1 0 1 15,-6 0 4-15,8 0 2 0,-8 3-1 16,0-3 2-16,-7 4 1 0,14-4 2 0,-7 4-3 16,0-4 4-16,0 0 9 0,7 0 9 15,-1 0 5-15,1 0 3 0,6-4 2 16,-6 4-1-16,-1 0-7 0,-5 0-11 0,5 0-4 16,-6 4-5-16,0-1-3 0,0-3-4 15,-6 4-2-15,6 3 0 0,-6-3 2 0,0 3 1 16,-1 0 2-16,1 1 3 0,0-1 3 15,-1 1 6-15,7-1 8 0,-6-4 8 16,12 5 7-16,1-1 3 0,6-3-4 0,0 2-3 16,1 3-12-16,6-6-8 0,-2 5-8 15,2-1-2-15,0 4 1 0,0 0-1 0,-1 0 0 16,1 0 2-16,0 3 1 0,0 1-2 16,-1 0-4-16,1 3-1 0,0-4-1 15,0 5-2-15,-8-4-2 0,2-1 1 16,-2-3 2-16,-4 4 1 0,-8-4 2 15,0 0-1-15,-7-3 1 0,-6-2 2 0,0 2-2 16,-6-1 0-16,-7-3-1 0,-6 3 1 0,-1-2 4 16,-12-3 8-16,-1 2 18 0,-5-4 9 15,-2 0 5-15,-5 0-1 0,0 0 0 16,-1 0-11-16,-6-4-16 0,-6 2-10 0,-1-3-9 16,0 1-18-16,1 1-47 0,-7-1-68 15,0-3-94-15,0 3-108 0,-7-3-128 0,8-4-53 16,-8 0 7-16,7-4 50 0,-7-3 81 15</inkml:trace>
  <inkml:trace contextRef="#ctx0" brushRef="#br0" timeOffset="213862.78">22782 15573 90 0,'-7'4'284'0,"7"-4"36"16,-7 0 33-16,7-4-68 0,-6 0-50 0,6 4-38 15,-7-3-30-15,7-1-29 0,7 4-23 16,-7-4-24-16,6 1-21 0,-6 3-11 16,7-4-5-16,0 4 1 0,5 0-4 0,-5 0-7 15,6 0-9-15,0 4-8 0,0-1-8 16,6 5-6-16,1 3-6 0,0 0-3 0,5 0 0 15,-5 3-1-15,6 1-1 0,-7 4-1 16,7-1-1-16,1 4 2 0,-1-4-3 0,0 4 1 16,0 3-1-16,-7-2 1 0,1 2 0 15,0 1 0-15,-7 3 0 0,-7 0 0 0,7 1 0 16,-13-1 0-16,-7 4 2 16,1 0 1-16,-7 0 0 0,-7 0 7 0,1-4 9 15,-13 4 11-15,-2-3 11 0,2-1 12 0,-7 0 13 16,0-3 2-16,1-4-5 0,-2 0-8 15,1 0-12-15,6-5-17 0,1-1-25 16,6-5-47-16,6 0-68 0,1-4-85 0,5 0-98 16,8-3-132-16,0-4-72 0,6 0-7 15,0-7 39-15,0-4 71 0</inkml:trace>
  <inkml:trace contextRef="#ctx0" brushRef="#br0" timeOffset="-210438.92">14542 16291 66 0,'-6'0'230'0,"0"-4"10"0,0 4 7 16,-8 0-111-16,8 4-55 0,-7 0-22 16,-1 3 2-16,8 4 15 0,-8 4 15 15,8 3 14-15,0 4 1 0,6 7-4 16,-6 1-15-16,6 2-24 0,6 5-18 0,0-4-16 16,0 4-11-16,14-1-6 0,-6-2-6 15,5-5-3-15,1 0-3 0,-1-6-2 0,1-2 0 16,6-7 0-16,0-3 0 0,0-6 0 15,-1-3 0-15,2-4-1 0,-1-10 0 0,0-2 0 16,-6-5 2-16,5-3 1 0,-11-4-2 0,6-2 3 16,-8-6 1-16,-5-2 2 0,-1 3-1 15,-6-4 1-15,0 4 0 0,0 0 2 16,-6 4 1-16,6 3-1 0,-7 5 1 0,1 2-3 16,0 1-2-16,-2 7-8 0,2 0-23 15,6 4-31-15,0 3-38 0,-6 0-49 16,12 4-73-16,-6 4-73 0,6 0-20 15,2-1 10-15,-2-3 25 0</inkml:trace>
  <inkml:trace contextRef="#ctx0" brushRef="#br0" timeOffset="-209756.71">15226 16061 189 0,'0'-9'214'0,"0"2"6"16,-6 4-76-16,-1-1-43 15,1 4-19-15,0 0-5 0,-1 4 9 0,0 4 15 0,7-2-2 16,-6 10-9-16,6 1-8 0,0 6-9 16,6 2-18-16,1 1-20 0,0 7-10 15,-1-4-4-15,7 8 0 0,0-4-1 16,0 3 3-16,0 1 7 0,6 3 4 0,1 1 6 16,-1 3 6-16,-5 0 1 0,5 3 0 15,1 1-7-15,0 0-4 0,-2 3-9 0,-4-3-8 16,-1 3-4-16,-7 0-2 0,1 0 2 15,-7 4 2-15,-7-7 1 0,1 3 1 0,-1-7 0 16,-5 0-3-16,-2-7-2 0,2-1-3 16,-8-6-4-16,7-1-4 0,-7-11-2 0,0 0-3 15,-5-6-3-15,5-8-3 0,0-8-1 0,8-4-4 16,-2-10-6-16,1-8-6 0,1-3-4 16,12-8-2-16,0-3-1 0,0-4 1 15,12-4 8-15,-5 2 6 0,13-7 6 0,-8 6 4 16,14-5 3-16,-6 1 2 0,13 0 2 15,-7-1 1-15,7 1 1 0,5 4 0 0,-5-1-1 16,6 8-1-16,-7-1 0 0,-6 6-1 16,7 4 1-16,-7 6 0 0,-6-1 1 15,-1 8 0-15,1 3-1 0,-8 1 1 0,2 7 2 16,-8-1 0-16,7 5 1 0,-6 3 3 16,0 3 2-16,-1 5 5 0,-6 3 2 15,6 3 0-15,-6 4 1 0,0 1-3 0,0 3 0 16,0 3-6-16,0 2-1 0,7-2 0 15,-7 4-3-15,0-4-5 0,7 1-6 0,-7-4-20 16,6 1-23-16,0-6-21 0,1 1-17 16,6-6-23-16,0-5-22 0,0-3-4 0,0-4-1 15,1-8 1-15,-2-2 3 0,1-9 13 0,0 1 17 16,0-8 19-16,-7-3 20 0,2 0 18 16,-2-5 21-16,-6 5 23 0,0-4 20 15,0 0 17-15,0 0 12 0,-6 4 11 16,-2 4 1-16,8-1-8 0,-6 8-11 0,6-1-9 15,-6 8-12-15,-1 0-8 0,7 4-6 16,0 7-3-16,0 0-1 0,0 0-17 16,0 7-26-16,0-3-48 0,0 3-74 0,0 0-39 15,0 1-20-15,0-5 5 0</inkml:trace>
  <inkml:trace contextRef="#ctx0" brushRef="#br0" timeOffset="-209594.78">15878 16017 13 0,'0'-15'230'0,"0"-4"15"16,0 1 8-16,6 4-83 0,-6-1-69 15,0 4-43-15,0 4-28 0,7 3-15 0,-7 4-9 16,6 0-22-16,0 4-39 0,8 0-63 16,-8 3-65-16,7 0-37 0,0 0-17 0,-6 4 7 15</inkml:trace>
  <inkml:trace contextRef="#ctx0" brushRef="#br0" timeOffset="-205292.33">9853 12818 3 0,'-6'-3'57'15,"0"-1"-22"-15,-1 4-11 0,0-4-6 16,7 4 6-16,-6-3 7 0,6 3 2 15,0 0 6-15,-6-4 0 0,6 4-1 16,0 0-11-16,0 0-10 0,-8 0-6 0,8 0-5 16,0 0-3-16,0 0-2 0,0 0 0 15,0 0 3-15,0 0-2 0,0-4 2 16,0 4 2-16,0 0 3 0,0 0 4 0,0 0 3 16,0 0 5-16,0 0 2 0,0 0 0 15,0 0 0-15,0 0 0 0,0-3-1 16,0 3-2-16,0 0-3 0,8-4-2 15,-8 0-4-15,0 4-2 0,0-3-3 0,0-1 0 16,0 0-2-16,6 1 2 0,-6-6-2 16,0 9-1-16,0-3 0 0,0 0-2 15,0-1 0-15,0 4-1 0,6-4-1 0,-6 4 1 16,0-4 1-16,0 4 0 0,0-3 1 16,0 3 0-16,7-4-1 0,-7 4 0 15,0-3 1-15,0 3-2 0,0 0 1 16,0-4 1-16,0 4-2 0,0 0 1 15,0 0 0-15,0 0 0 0,0 0 0 16,0 0-1-16,0 0 0 0,0 0 0 0,0 0-1 16,0 0 0-16,0 0 0 0,0 0 1 15,0 0-1-15,0 0 0 0,0 0 0 0,0 0 1 16,0 0-1-16,0 0 1 16,0 0 1-16,0 0 0 0,0 0-1 0,0 0 1 15,0 0 0-15,0 0 2 0,0 0-1 16,0 0 3-16,0 0 4 0,0 0 0 0,0 0 1 15,0 0 0-15,0 0-1 0,0 0-3 16,0 0-1-16,0 0-4 0,0 0 1 16,0 0-1-16,0 0 1 0,0 0 0 0,0 0-1 15,0 0-1-15,0 0-1 0,0 0 1 16,-7 4 0-16,7-4-2 0,0 3-1 16,0-3 2-16,0 4 0 0,0-4 1 15,0 0 0-15,0 3 1 0,0-3 2 0,0 0 0 16,0 0 0-16,0-3 0 0,0 3-2 15,0-4-1-15,0 1 0 0,0 3-2 16,0-4 1-16,0 4 0 0,0-3-1 16,0 3 1-16,0 0-1 0,0-4-1 0,0 4 1 15,0 0 0-15,0 0-1 0,0 0 3 16,0 0 0-16,0 0 2 0,0 0-2 16,0 0 0-16,0 0-1 0,0 0-2 0,0 0 2 15,0 0-3-15,0 0-1 0,0 0-10 16,0 0-18-16,0 4-28 0,0-4-41 15,0 3-45-15,0 1-22 16,-6-1-2-16</inkml:trace>
  <inkml:trace contextRef="#ctx0" brushRef="#br0" timeOffset="-204587.57">9723 12661 9 0,'-6'-4'33'0,"-1"0"-5"16,1 4-10-16,-1-3-8 0,1-1-3 15,-1 0-1-15,0 4-3 0,-5-3 0 16,5 3-2-16,0-4 1 0,1 4 1 0,-1-3 0 16,1-1 1-16,6 4-1 0,-6-4 0 15,-1 1 0-15,0-2-1 0,-5 1 0 16,4 4-1-16,2-3 1 0,0-1-1 15,-7 1 0-15,6 3 0 0,-6-4-1 0,1 0 0 16,4 1 0-16,-4-1 1 0,-1 4-1 16,6-3-1-16,-6-1 1 0,7 1-1 15,-1 3 0-15,0-4 0 0,-5 4-1 16,12 0 1-16,-7-4 1 0,0 4-1 0,1 0 1 16,6 0 2-16,-6-4-1 0,-1 4 0 15,7 0 0-15,-6 0 0 0,-1-3 0 16,7 3-1-16,-7 0 2 0,1 0-1 0,0 0-2 15,-2 3-1-15,2-3 0 0,0 0 0 16,0 4-1-16,-1-4 1 0,0 4 2 16,1-4 0-16,-1 4 0 0,1-4 0 15,6 0 0-15,-6 3 0 0,6-3-2 0,-8 0 1 16,8 0-3-16,0 0 2 16,0 4-1-16,0-4 1 0,0 3 2 0,0-3-16 15,0 0-21-15,0 0-26 0</inkml:trace>
  <inkml:trace contextRef="#ctx0" brushRef="#br0" timeOffset="-199390.5">9912 15112 2 0,'-13'-11'40'0,"-6"-1"-1"0,5 2 3 15,1-1 4-15,1 0 5 0,-2-1 2 16,2 1-4-16,4 4-6 0,-4-4-5 16,5 4-6-16,-6 0-5 0,7-1-2 15,-1 1 1-15,1 0 0 0,0 3-1 0,-2 0-2 16,-4 1-2-16,5-1-4 0,1 0-1 15,-1 1-3-15,1 3-1 0,-1-4 0 16,1 4-2-16,-1 0-1 0,0 0-4 0,1 4 0 16,0-4-2-16,-1 7 0 0,-6 0-2 15,6 1-1-15,1-1 0 0,0 4 0 0,-1 0 0 16,0 0-2-16,1 3 0 0,0-3 1 16,-2 8 1-16,2-4 0 0,6 3 0 15,-6 0 2-15,6 0 1 0,0 4 0 0,0 0 1 16,0 5 0-16,0-2-1 0,6 4 0 15,0 0 1-15,8 4 3 0,-8 4 4 16,14 3 3-16,-7 0 2 0,7 5 3 0,-1 2 1 16,1 1-2-16,6 0-4 0,0 3 0 15,-7 0 2-15,13 0 6 0,-5 4 5 0,5-4 6 16,1 1 2-16,-1-1 1 0,2-4-2 16,-2 1-9-16,7-4-5 0,0 4-2 0,-1-8 8 15,2 4 18-15,5 0 18 0,-6-3 10 16,7-1 8-16,-1 0 5 0,2-4-10 15,5 1-15-15,-7 0-14 0,1-1-6 0,-1-3-4 16,0-3-2-16,2 3 2 0,-2-4 3 16,1 0 6-16,-1 0 1 0,1 1 0 15,6-5-1-15,-7 5-5 0,2 0-5 0,4-5-8 16,-5 1-5-16,6-1-7 0,0 5-5 0,0-5-2 16,0 1-3-16,6-4 0 0,-5 4-3 15,-1-1-1-15,0-3 1 0,0 0-1 0,0 0 0 16,1-4 0-16,-2 5 1 15,2-5 0-15,-8-4 1 0,7 5 0 0,1-5-1 0,-8 5-1 16,7-5 1-16,-7 1 0 0,8-1 2 0,-7-3 0 16,5 5 2-16,-5-2 1 0,6-3-1 15,6-1 0-15,-5-2 0 0,-1 3-1 16,7-4-3-16,0-3 0 0,-2 0 1 0,9-1-1 16,-8-3 0-16,8 0 1 0,-1 0-1 15,-6 0 2-15,6 0-1 0,-6 0 0 0,-1 0 0 16,0 0-2-16,1 0 0 0,-7 0-1 15,7 5 2-15,-7-5 0 0,0 0 0 0,6 0-1 16,-5-5 2-16,6 2 2 0,6-5-1 16,-7-3-1-16,14 4 2 0,-7-4 2 0,13-4-2 15,-6 5-1-15,-1-5 1 0,7 5-3 0,-6-2-1 16,0-3 0-16,-1 4-1 0,1-3 0 16,-7 3 1-16,7-4 0 0,-1 0 0 15,-6 1 0-15,8 3 0 0,-8-3 0 0,6 2 0 16,-6 1 1-16,6 0-1 0,-6 0 0 15,8-4 1-15,-2 4-2 0,-6 0-1 0,7 0 1 16,-7-3-2-16,0-1 2 0,0 4-1 0,0-3 1 16,-6 2 1-16,0-2-1 0,-1 3 0 15,1 0 0-15,-7 0 2 0,0 0-1 16,0 4 1-16,-6-4 0 0,6 0-2 0,-7 3 1 16,1 1 0-16,-1-4 0 0,-5 4-1 15,5-4-1-15,1-1 1 0,-7 1 0 0,6 1 0 16,1-1-1-16,7-4 0 0,-8 0 2 15,7 4 0-15,-7-3-1 0,8 2 0 0,-8 2 0 16,7-1 2-16,-7-1-2 0,2 1-2 16,-9 0 2-16,2 4 1 0,-1 0-2 15,0 0-2-15,0-4 1 0,-7 8-1 0,1-5-1 16,0 0 2-16,6 1 0 0,-7 0 2 0,1 0 0 16,-1-1 0-16,1 1 0 0,6-1-1 15,-7 1 1-15,1 0 0 0,7-4-1 16,-8 7 0-16,1-2 1 0,-1-3-2 0,1 2 0 15,5 0-2-15,-5 3 1 0,-1-3-4 16,1 3-1-16,7-3-2 0,-8-1 0 16,7 1-2-16,0 4 3 0,0-5-1 0,7 1 2 15,-7 3 1-15,7-3-2 0,-8 3-6 16,1-3-8-16,7 3-3 0,-7 1-1 0,0-1-3 16,7 0 3-16,-7 1 7 0,0-1 6 15,1 0 4-15,-2 4 3 0,1-3 2 0,0 0 1 16,1 3 1-16,5-4 3 0,-6-1 0 15,0 2 0-15,7-1 1 0,0 0 0 16,-1-3-1-16,1 3 0 0,-1 1-1 0,1-4-11 16,-1 3-6-16,8 0-4 0,-8 1-4 15,1-1-1-15,5 0-2 0,-5 4 10 0,0-3 4 16,6-1 3-16,-7 4 3 0,1-4 2 16,-1 4 2-16,1-3 2 0,-1 3 0 15,2-4 0-15,-2 4 3 0,1-4-1 0,-7 4 2 16,7-3-1-16,-1-1 0 0,1 0 2 15,-1 1-3-15,7 3 1 0,-13-4-1 16,6 0 0-16,1 1 1 0,0 3-1 0,0-4-2 16,-1 4 1-16,-5-4 0 0,5 4-3 15,1 0 3-15,-1-3-1 0,7 3 2 16,-7-4 1-16,2 4 0 0,4-3 2 0,1 3-1 16,1-4 1-16,-1 0-1 0,0 4 1 15,0-3 0-15,0 3-3 0,0 0 0 0,0 0-2 16,1 0-1-16,-2 3 0 0,2-3-3 15,-1 4 1-15,7-4-1 0,-8 4-2 16,1-1-3-16,7 1 0 0,-6-1 3 0,5-3 0 16,-6 4 1-16,0 0 1 0,7-1 2 15,-8 1 1-15,8 0 0 0,-7-1 1 0,1 1 1 16,-2 0 2-16,2-1 1 0,-1 1 0 16,-7 0 0-16,8 3 0 0,-7-7-1 15,5 7 0-15,1-3 0 0,-6 0-1 0,6-1-1 16,-6 1 1-16,-1 0 1 15,8-1 2-15,-8 1 1 0,1-1 2 0,-1 1 1 0,7 0-1 16,-7-4 1-16,8 3-3 0,-1-3 1 16,0 4-1-16,0-4 0 0,7 0 3 15,6 0 1-15,0-4 13 0,7 4 12 0,6-3 6 16,-7-1 6-16,1 0 0 0,0 4-2 16,-1-3-11-16,1 3-13 0,-7 0-8 0,7 0-4 15,-14 0-3-15,7 3-1 0,-6-3 0 16,0 4 1-16,6 0-1 0,-6-1-2 15,-1-3 1-15,1 4-2 0,0-4 1 0,6 0-1 16,-7 0 0-16,1-4 1 0,6-3 0 16,0 3 1-16,-6-6 1 0,0 2 14 15,-8-3 9-15,8-3 7 0,-7 3 1 0,-7 0 0 16,-5 0 2-16,-1-4-12 0,-7 8-9 16,1-4-5-16,-7 1-3 0,0-2-3 15,-7 1-2-15,-5-4 1 0,5 4 0 0,-6-4-2 16,0 1-2-16,-6-4 2 0,6 3-2 15,-7-3 0-15,8-1-1 0,-8-3 1 0,0 1 1 16,7-2-1-16,-6-2 3 0,6 3 0 16,-1-5 0-16,-4 6 0 0,4 3 1 15,-5-4 0-15,0 3 0 0,-1 1 1 0,1 0 1 16,-1 0 6-16,-6 4 4 0,6-2 2 16,-6-2 0-16,7 7 1 0,-7-4-3 0,7 4-5 15,-7-3-5-15,6 2-1 0,0 2-3 16,-6-5-1-16,7 5 1 0,0-6 0 15,-1 5 0-15,1-3-1 0,-1-5 0 0,1 5 0 16,-1-1 0-16,-6-3 1 0,7 3-1 16,-7-3 2-16,0 2-1 0,0-1 0 15,-7-1 2-15,1 3 1 0,-1 0 0 0,1-3-2 16,-7 0 2-16,-1 3-1 0,8-3-1 16,-7 2-1-16,0 2 1 0,0-1 0 0,7 1-1 15,-1 3-1-15,0 0 0 0,1-1-2 16,6 6-2-16,0-5 1 0,0 0-1 15,0 4 0-15,6-1 2 0,1 0 1 0,-7 2 1 16,7-2 2-16,-1 0 2 0,-6 1 0 16,7 0-1-16,-7 0 2 0,6-4 0 15,-6 3-2-15,6 5-2 0,-6-5 1 0,7 1-1 16,-7 3-3-16,0 1-1 0,7-1 2 16,-7 0-1-16,0 0-2 0,6 4 1 0,0-3-1 15,-6 3 3-15,7 0-2 0,0 0 1 16,-1-4 2-16,7 4 0 0,-6 0 1 15,-1 0-1-15,1-3 0 0,-1 3 0 0,0 0 1 16,2 0 2-16,-8-4 0 0,6 4-1 16,-6-4-1-16,6 4 2 0,-6-3 0 0,7 3-2 15,-7-4-1-15,6 4 1 0,1-3 0 16,-1-1-1-16,1 4-1 0,5-3-1 16,-4 3-1-16,4-4 2 0,2 4-2 0,-2 0 1 15,-5 0-2-15,6 0-2 0,-6 0-2 16,-1 0 0-16,0 0 2 0,1 0 3 0,-7 0 4 15,7 0 4-15,-7 0 1 0,0 0 0 16,6 0-3-16,-6 0 0 0,0 0-4 16,6 0 0-16,-6 0 0 0,7 4 1 15,-1-4-1-15,1 3 0 0,0 1 2 0,5-1-1 16,-4-3 0-16,4 4 0 0,-6-1-1 16,8 1 1-16,-8 0 0 0,1-4-1 0,-1 3 1 15,-6-3 1-15,0 4 1 0,0-4 0 16,0 0 1-16,0 0 0 0,-6 0-2 15,-1 0-3-15,7-4-17 0,-6 4-22 0,-1 0-37 16,0 0-51-16,1-3-57 0,6 3-85 16,-6 0-71-16,-8-4-22 0,14 0 11 15,-6-3 36-15</inkml:trace>
  <inkml:trace contextRef="#ctx0" brushRef="#br0" timeOffset="-198869.49">25745 14891 41 0,'-7'-10'218'0,"1"-5"24"0,-1-3 4 0,1 3-62 16,6 0-36-16,-7 5-19 0,7-1-17 16,0 0-16-16,0 0-21 0,0 2-22 15,0 7-5-15,0-2-2 0,0 0 3 0,0 0 3 16,0 4 8-16,0 4 4 0,0 0 0 16,7 2-2-16,-7 3-2 0,6 2-5 0,7 3-6 15,-6 1-8-15,5-1-9 0,8 5-9 16,6-1-7-16,-7 0-6 0,8 5-2 15,5-5-1-15,-6 0-2 0,7 0-2 0,-1 1 1 16,-6-1-3-16,7 0-1 0,-7 0-1 16,0 2 1-16,1-6 0 0,-8 0 1 15,0 5-1-15,1-5 0 0,-1 1 2 16,-5-1 0-16,-2 1-1 0,-5 0 1 16,6 3 1-16,-6-3 1 0,-7 3 2 0,0 4-2 15,-7-4 2-15,-6 1 1 0,0 3-1 0,-7-1 0 16,1 2 0-16,-7-5 0 0,0 3 3 15,0-2 3-15,-1-1 3 0,1-3 0 16,1 0 1-16,5-5-2 0,0 2-4 0,1-6-6 16,6 3-8-16,6-2-19 0,-5-3-45 15,12-1-63-15,0 1-79 0,0-4-128 16,6 0-63-16,0-4-17 0,7-3 24 0,1-9 53 16</inkml:trace>
  <inkml:trace contextRef="#ctx0" brushRef="#br0" timeOffset="-196926.93">30069 14327 10 0,'7'-11'173'0,"-1"4"14"16,-6-8-42-16,0 1-42 0,-6-1-23 0,-1 1-8 15,1-5-10-15,-1 1-7 0,-5-1-3 16,-8-3 2-16,6 4 3 15,-5 0 3-15,6 0 9 0,-6-1 12 0,-1 1 10 0,1 0 6 16,-1 0-3-16,6 2-5 0,-5 2-14 16,0-1-17-16,0 1-16 0,-8-1-14 0,8 4-11 15,-8-3-6-15,1 3-4 0,1 0-3 16,-9 0-1-16,2-5 0 0,-1 6 1 16,-5-1 8-16,-7-3 11 0,5-1 9 0,-5 0 6 15,-2 0 7-15,2 4 3 0,-7-3-7 16,1 3-8-16,4 0-11 0,-5-4-7 0,1 7-4 15,-2-2-5-15,1 2-3 0,0 1-2 16,0 0 0-16,0-1-1 0,-7 1 2 16,7 0 1-16,-6-1-2 0,-1 1 2 0,0 0 0 15,1 0 1-15,-1-5-4 0,0 9-1 16,-6-4 2-16,0-1 0 0,0 5 0 16,-6 3-1-16,-2-4 0 0,2 4 0 15,-7 0-1-15,6 0 2 0,1 4-2 16,-8-4 1-16,8 3 0 0,-1-3 0 0,0 8 0 15,-5-8-1-15,4 7 1 0,2-4 1 16,0 5 0-16,-8-1-1 0,8 0-1 0,-1 4 1 16,-6-3-1-16,7 3-2 15,-8 0 0-15,0 3 0 0,2-3 1 0,-2 0 2 16,2 5-2-16,5-2 1 0,-6 0 1 16,6 5 3-16,-6-5-1 0,6 5 1 15,-6-1 0-15,6 4 2 0,1-4 0 16,-1 4-3-16,1 0-1 0,-1 0 0 0,7 4-1 15,-7-4-2-15,7 4-3 0,-6-1 2 16,6 1 1-16,0-1 2 0,-2 5 2 0,10-2 2 16,-2 2 1-16,7 3 2 0,-1 0-1 15,8 0-2-15,-1 0-1 0,1 0-2 16,6 4 1-16,-1-1 0 0,8 5-2 0,-1-1 2 16,1 4-1-16,6-1-1 0,-7 2 2 15,7 2-2-15,1-3 1 0,5 4-1 16,-6-4 1-16,6 3 2 0,1-6 4 0,5 7 1 15,-5-8 5-15,6 4 1 0,-6-4 2 16,11 0 4-16,-4 2 1 0,-1-3 0 16,0 1-1-16,0 1 0 0,-1 3-5 0,8 0-6 15,-6-1-2-15,4 2-2 0,2-1-2 16,0-4-1-16,-1 4 0 0,1 0 1 0,6 0 1 16,-7-4 3-16,7 4 4 0,0-4 6 15,7 0 4-15,-1-3 4 0,1 3 2 0,-1-7 0 16,8 4-5-16,-2-4-5 0,8 0-5 15,-1 0-3-15,1 0-6 0,0-4-3 16,5 3 1-16,-5 2-1 0,12-5-2 0,-5 1 1 16,5-1-1-16,7 1-2 0,-7-1 2 15,8-4-1-15,5 1 0 0,-6-4 0 16,14 3-2-16,-7-2-1 0,5-2-3 0,1-2-3 16,7 3-2-16,-6-4-7 0,-2 0-7 15,1 4-8-15,1-3-8 0,-2-1-2 0,-5 1 1 16,-1-5 6-16,8 4 7 0,-8-3 9 15,1 0 9-15,6-5 6 0,-6 6 4 0,6-5 1 16,-1 0 2-16,8-4 2 0,-6 3 0 16,5-6 3-16,1 4-2 0,6-5 0 0,-6 1 1 15,6 0 0-15,0-1 2 0,6-3-2 16,-5 0 2-16,5 4 0 0,-6-4 0 0,0 0-1 16,7 0 3-16,-6 0-2 0,-1 0-1 0,6 0-1 15,-6 0 1-15,6-4 1 0,-5 1 0 16,-1-1-2-16,0-3 2 0,7-1 1 0,-1-3 9 15,8 1 14-15,-8-1 20 0,8-8 19 16,-2 4 24-16,2-3 24 0,-2 0 10 16,2-4 0-16,0 4-8 0,-8-4-13 15,-6 3-21-15,0 1-23 0,0-1-20 0,-13-3-15 16,1 4-13-16,-2-4-6 0,-5-3-1 16,-7-1-3-16,0 0-1 0,1-7-3 0,-1 0 2 15,-1-3-1-15,-5-5 0 0,6-3-1 0,1 1-1 16,-2-5 1-16,1 0-2 15,1 4 1-15,-1-4 0 0,6 1 0 0,1 3 1 0,5 0 1 16,-5 4-1-16,0 0 1 0,6-1 2 16,0 1 7-16,-6 3 6 0,0 1 4 0,-1-1 2 15,1 4 3-15,-1 0-3 0,-6 0-8 16,1 0-3-16,5 0-4 0,1-4-2 0,-7 5-2 16,6-1-1-16,7-4 0 0,-6 4-1 15,-1-4 0-15,1 4 0 0,0-2 1 0,0-2-1 16,-1 3 0-16,1-2-1 0,-1 2 1 15,-6 1 0-15,1 1-2 0,-2-1 0 0,-5-1 2 16,-1 2 0-16,-5-1-3 0,-1-4 1 16,-7 4-3-16,1 0 5 0,-8 1 0 15,2-5 0-15,-2 7 1 0,-5-2 2 0,0-1 0 16,-1 3-2-16,1-3 0 0,-1 4-1 0,-6-4 2 16,6 0-1-16,-6 3 2 0,8-2 3 15,-8 1-1-15,6 3-1 0,-6-5-1 0,-6 4-1 16,6-1-2-16,-8 0-2 0,-4 2-1 15,-1-2 2-15,-1 5 1 0,-4-4 0 16,4-1 0-16,-6 5 2 0,-5-1 4 0,5 0 7 16,-6 1 9-16,6 3 4 0,-5-1 5 15,-2 1 1-15,-5 4-3 0,6 0-7 16,-7 0-5-16,1-1-3 0,-7 1-5 0,-1 8-3 16,1-6-1-16,0 5-2 0,-7 0-3 15,8 4-14-15,-1 3-29 0,6 1-50 16,1 3-82-16,-8 3-92 0,7 5-104 0,1 3-128 15,-1 3-64-15,1 2 0 0,-1-2 56 16,7 0 77-16</inkml:trace>
  <inkml:trace contextRef="#ctx0" brushRef="#br0" timeOffset="-195612.82">30734 13708 195 0,'-13'-3'235'0,"6"-5"16"0,0 1-69 16,7 3-51-16,-6-3-19 0,6 3-5 0,0 1 0 15,0-1 6-15,6 1 1 0,-6 3-2 16,7-4-14-16,0 0-19 0,-1 4-14 16,1-4-13-16,5 4-3 0,2 0-2 0,-2-3-1 15,2 3 1-15,5-4-2 0,1 4-7 16,0-3-11-16,-1 3-9 0,0-4-5 0,0 4-5 15,8-4-4-15,-8 4-2 0,1-3 1 16,-1 3-3-16,1-4-3 0,-7 4-5 0,0 0-19 16,0-4-28-16,-7 4-31 0,2 0-35 15,-8 4-37-15,0-4-41 0,0 4-40 16,-8-1-62-16,-4 1-15 0,5 0 9 0,-6-1 26 16</inkml:trace>
  <inkml:trace contextRef="#ctx0" brushRef="#br0" timeOffset="-195315.53">30681 13914 199 0,'-12'4'230'0,"-2"3"7"16,1-7-33-16,7 3-1 0,-8 1 1 15,8-4 0-15,0 0-8 0,0 0-18 0,6 0-28 16,0 0-30-16,6 0-29 0,0 0-18 15,0-4-5-15,14 1 1 0,0 3 1 16,-1-7 0-16,7 3-3 0,7 0-5 0,-7 4-13 16,7-4-15-16,-7 4-10 0,0-4-11 15,0 4-6-15,-1 4-6 0,-5-4-5 16,-7 4-8-16,0 0-4 0,0-4-6 0,1 4-4 16,-8-4-16-16,-6 3-27 0,0 1-35 15,6-4-46-15,-6 0-52 0,0 3-55 16,0-3-62-16,0 0-55 0,0 0-2 15,0-3 26-15,0-1 44 0</inkml:trace>
  <inkml:trace contextRef="#ctx0" brushRef="#br0" timeOffset="-189962.57">31861 13261 14 0,'-8'-3'66'0,"8"3"-4"0,0-4-10 0,-6 0-8 16,0 1-3-16,-1-4-5 0,7 2-5 16,-13 2-5-16,7-4-3 0,-1 3-5 0,1 1-4 15,-1-1-5-15,0 0-1 0,1 1-1 16,6-1 1-16,-6 4-1 0,6-3 1 16,0-1-1-16,0 0-1 0,0 4 5 0,6-8 10 15,0 4 13-15,-6 1 13 0,7-1 15 16,0-3 18-16,-1 0 11 0,1 3 2 0,-1-3 5 15,0-1 5-15,-6 1 2 0,7 0 0 16,-7 0-3-16,0-1-3 0,0 5-13 16,0-5-16-16,-7 5-17 0,-5-1-17 0,-1 4-16 15,-7 4-10-15,-6-1-5 0,0 8-3 16,-13 4 0-16,-6 7 1 0,-1 3 2 0,1 9 6 16,-8 2 3-16,7 8 2 0,1-1 2 15,-1 6 0-15,13-1-2 0,1-1-4 16,7 1-1-16,5-5-4 0,6-2-2 15,1-4-1-15,13-5 1 0,0-6 1 0,7-4-1 16,6-7 1-16,6-5-1 0,7-6-2 16,1-8 0-16,5-3-3 0,1-7-1 0,-1-8-2 15,7-4 0-15,-6-7 1 0,0-4 0 16,0 1-1-16,-1-4 3 0,1-4-1 0,-7 3 0 16,6-3 3-16,-13 8 5 0,1-2 15 15,0 10 14-15,-7 3 11 0,-1-2 5 16,-5 9 1-16,0 4-5 0,-1 3-13 15,0 4-13-15,-6-1-10 0,0 8-5 0,0 4-5 16,0 3 2-16,0 4-1 0,0 7 0 16,-6 0 1-16,0 9-3 0,6-2 2 0,-7 3-1 15,0 3-1-15,1-2-1 0,0 0-1 16,-1 0-5-16,1-3-8 0,-1-4-7 16,7 0-2-16,-7-4-2 0,7-7 3 0,-6 0-3 15,6-4-6-15,6-3-6 0,-6-8-8 16,7-3-3-16,6-7-4 0,0-1 3 0,7-7 13 15,-1-5 12-15,7-1 9 0,-6-5 6 16,6 4 4-16,0-4 2 0,-1 4 1 0,-5-1 2 16,7 9-1-16,-8-2 1 0,0 4 0 15,-5 5 3-15,-1 3 0 0,-1 8 2 16,-5 3 3-16,0 3 3 0,-7 8-2 0,0 8 1 16,-7 2-2-16,0 5-2 0,-5 3-2 15,-1 5 0-15,-1 2 1 0,2-3-2 16,5 3 0-16,-6-2 0 0,7-1-1 0,-8-4-2 15,8-4-2-15,-1 1 0 0,7-7-2 16,0-5-2-16,0-3-1 0,0-4-1 16,13-3 1-16,-6-8-1 0,6-3 2 0,0-7 1 15,6 0-1-15,-5-6 1 0,5-2 2 16,-6-3 0-16,6-1 0 0,1 1 2 0,-7-1-1 16,7 0 2-16,-8 5-1 0,2-2 0 15,-1 9 1-15,0-1 0 0,-7 4 2 16,-6 8 0-16,7-1 2 15,-7 4 0-15,0 4-1 0,-7 6 0 0,7 1 0 0,-6 4-2 16,-1 0-2-16,7 3-1 0,-6 0-6 0,-1 0-22 16,7 1-19-16,0-1-19 0,-6-3-15 15,6-4-11-15,6 0-9 0,-6-4 5 0,7-3 8 16,6-4 11-16,0-4 9 0,0-3 9 16,0-4 13-16,7-4 14 0,-1-3 12 15,1-4 9-15,-8 0 3 0,8-3 4 0,0-1 3 16,-7 4 2-16,-1-4 2 0,2 7 1 15,-8 1 1-15,0 4 1 0,-6-1 1 16,0 8-1-16,-6-1-1 0,-6 5-1 16,4 3 0-16,-4 0 0 0,5 3 1 0,-6 5-3 15,0-1 2-15,7 1-1 0,-1-1-1 16,0 3 1-16,1-2-2 0,0 0-2 0,6-2 3 16,0 2-3-16,0-4 2 0,6-4-1 15,0 4 1-15,1-8 0 0,0 4-9 0,5-7-5 16,-5 2-4-16,0-1-1 0,-1-2-1 15,1 0 0-15,-7 5 2 0,6-4 4 16,-6 3 1-16,0 4 0 0,0-3 0 0,-6 3 1 16,6 0 2-16,0 0 1 0,-7 0 0 15,7 0-3-15,0 0-6 0,0 3-6 16,0 1-7-16,-6-4-9 0,6 3-11 0,0 1-9 16,-7-1-13-16,7 1-19 0,-7-4-27 15,7 4-7-15</inkml:trace>
  <inkml:trace contextRef="#ctx0" brushRef="#br0" timeOffset="-188549.84">32257 12829 76 0,'20'-18'242'0,"-7"-8"20"0,0 3 11 0,-13-5-102 15,0 2-50-15,-13 1-20 0,0-1-1 0,0-3 3 16,-13 3 8-16,0-3 2 0,-7-1 11 16,1 1-1-16,-14-3-6 0,1-2-2 15,-1 5-3-15,-6-4-3 0,-7 4-4 0,1 4-8 16,5-6-9-16,-12 10-16 0,7-1-15 15,-7 3-14-15,-7 5-13 0,7 3-6 0,-7 7-4 16,1 8-1-16,-1 3 0 0,0 11 4 16,-6 4 3-16,6 11-1 0,1 11-3 15,-1 4-2-15,7 10 0 0,7 5-5 0,-1 7-2 16,13 6-5-16,1 5 4 0,12 3 1 16,13 4 0-16,8 0-2 0,6 3-2 15,12-3-2-15,13 0-4 0,7-3-1 0,6-8-1 16,15-4 1-16,-2 0-2 0,7-10 1 15,13-5 2-15,0-7 1 0,0-3 2 16,7-4 1-16,0-8 0 0,6-3 0 0,-6-3-1 16,5-4-2-16,2-8-1 0,-1 1-1 15,-6-9 2-15,5-2 2 0,-4-1-3 16,-2-7-1-16,0 0 2 0,-6-7-3 0,8-1 0 16,-2-7-3-16,-6 1 3 0,7-4-1 0,-7-8 2 15,7-4-4-15,-7-3 0 0,6-7-1 16,-5-4-4-16,5-3 1 0,-6-5-2 15,0-2 1-15,-6-2-2 0,0-6-5 0,-7 0 3 16,0 0-2-16,-6-5-2 0,-7 2-2 0,-7-1 3 16,-6 0 1-16,-13 0-6 0,0 0-5 15,-6 4-7-15,-20-1-5 0,0 5-6 0,-14-5-3 16,-5 5 0-16,-7 3-1 0,-13 0 2 0,0 4 2 16,-14 4 3-16,-5 2 2 0,0 1-4 15,-2 8-16-15,-4 2-29 0,5 5-43 0,0 7-50 16,13 4-52-16,1 3-52 0,0 12-75 15,12 3-16-15,1 7 20 0,12 4 40 16,1 0 50-16</inkml:trace>
  <inkml:trace contextRef="#ctx0" brushRef="#br0" timeOffset="-188185.12">33007 12217 294 0,'-20'11'399'0,"7"-7"-15"0,6-4-68 16,1 0-165-16,-1 4-281 0,1 3-157 0,6 4-71 15,0-4-5-15,6 4 59 0</inkml:trace>
  <inkml:trace contextRef="#ctx0" brushRef="#br0" timeOffset="-166337.57">32238 11730 123 0,'19'-7'175'16,"1"3"-32"-16,-7-3-30 0,0-1-16 0,-7 1-9 15,1-4 1-15,0 4 7 0,-1-4 8 16,1 0-6-16,-7-4-10 0,0 5-3 16,0-5-5-16,0 0-13 0,0 0-11 0,-7 0-7 15,1-3-3-15,-1 4-8 0,0-5-10 16,-5 5-4-16,-8-4-3 0,7 2-6 15,-13 2-6-15,0-1-3 0,-13 1-3 0,-1 3-1 16,-11 0-2-16,-8 7 0 0,1-3 2 16,-8 3-2-16,-12 4 0 0,0 4-1 0,0 3 3 15,-7 0-1-15,-6 8 0 0,7 0 1 16,-8 3-1-16,1 4 3 0,6 0-3 0,-6 7 0 16,0 1-1-16,6 2 0 0,1 6 0 15,-1 2 0-15,6 3 1 0,8 6 1 16,0 1 1-16,6 9-1 0,6 3 2 0,0 4 0 15,7 4-2-15,0 7-1 0,6 0 0 16,8 3 0-16,-2 1 1 0,15-1-1 16,-9 1 1-16,15 0-1 0,-1 3 1 0,8-3 2 15,5-1-2-15,7 1 3 0,0-5 2 16,13 2 1-16,0-2 0 0,13 1 3 16,0 1 3-16,7-5 11 0,13 0 13 0,5-4 10 15,8-2 5-15,6-5 0 0,0 0-1 16,13-4-9-16,1-3-10 0,-1-3-11 15,7-1-8-15,-1-3-3 0,0-5 0 0,8 2 1 16,-1-9-4-16,0 1-2 0,7 0 2 0,0-8-1 16,0-3-2-16,-1-8-1 0,7 4 6 15,-7-8 7-15,8-3 6 0,-7-2 2 0,6-3 6 16,-6-6 2-16,6-3-2 0,-7 0-5 16,1-6-2-16,7-2-3 0,-1-3-8 0,-1-5-4 15,2 1-4-15,-7-4-2 0,-1 0-3 0,1 1 1 16,-7-6 2-16,0 2 3 0,-6-1 1 15,-6-3-2-15,-14 0 6 0,-6-5 3 0,-14 2 1 16,-7-5 0-16,-5 1-1 0,-7-9 0 16,0-2-5-16,-6-1-6 0,-1-7-4 0,-5-3-5 15,-8-5-2-15,7-2-3 0,-6-5 2 16,-1 0-1-16,1-4 2 0,-1 2 1 0,0-2 2 16,-6 1 0-16,8 0-4 0,-8 0 3 15,0-1 2-15,6 5 3 0,-6 3 2 0,0-4 4 16,0 8 3-16,0 0-1 0,0 0 0 15,0 3 0-15,0-3 0 0,0 6-3 0,0-2 1 16,0 3 3-16,0 4 1 0,0-4 4 16,0 4 1-16,0 3 4 0,0 0 0 0,0 1-1 15,0 6 1-15,0-3-3 0,0 4-4 0,0-1-2 16,0 6-2-16,-6-2-1 0,-8 0-2 16,-5 4-1-16,-7 0 1 0,-7 0 0 0,1 4-1 15,-1-5 1-15,-13 5-1 0,1 0-1 16,-1 3 2-16,-6-3-1 0,0 4 0 0,0-5-2 15,-7 4 0-15,7 5 0 0,-6-6-1 0,5 6 0 16,1-1-1-16,0 0 1 0,0 3 0 16,6 1 0-16,7 0 0 0,1 3 0 0,-1-3 0 15,5 7 0-15,2-3 0 0,-1 3 0 16,7 3-2-16,-7-3-2 0,8 7 2 0,-7 1-1 16,-8-1 2-16,1 8 0 0,0-1 2 15,-7 4 1-15,-5 1 1 0,-2 7-1 16,-5 0 0-16,-7 2 0 0,0 2-1 0,0 7-1 15,-14-1 0-15,8 4 0 0,-2 5 1 16,2-1-1-16,0-1 0 0,6 9-1 0,6-4-4 16,0 3-4-16,1 0-13 0,12 1-19 15,0-1-21-15,8 0-21 0,5 4-29 0,1-4-30 16,-1 4-36-16,13 0-31 0,0 4-41 16,1-4-86-16,6 3-27 0,6-2 4 15,1-5 29-15,0-4 41 0</inkml:trace>
  <inkml:trace contextRef="#ctx0" brushRef="#br0" timeOffset="-160363.67">23433 2860 18 0,'-7'8'28'0,"-6"2"0"0,7 2-2 16,-1-1 0-16,-6 4-3 0,6-4 0 0,1 3-3 16,0-3-2-16,-1 4-2 0,0 0 0 15,1-1 1-15,0 1 1 0,6 4 2 16,-14-1 5-16,8 4 2 0,-7 0 2 0,-1 3 3 15,-4 4-1-15,-2-3 1 0,-7 7-1 16,8-3-5-16,-7 2-1 0,0 1-2 16,0 4 0-16,0-4-1 0,-1 4-1 0,9-1 0 15,-9 1 0-15,7-4-1 0,8 4-3 16,-2-5-2-16,-5-2-3 0,13 3-1 0,-8-8-4 16,8 5-1-16,0-5-2 0,0 1 1 15,-2 0-2-15,8-4-1 0,0 3-1 16,0-6 1-16,8 2-1 0,-8-1 0 0,6-6 2 15,6 0-1-15,2-3 4 0,-1 0-1 16,7-3 1-16,6-5 1 0,-1 1-2 16,15 0 1-16,-1-4-3 0,-1-4 0 0,15 4-2 15,-1-4 0-15,6 1 0 0,8-1-1 16,-1-3 1-16,6 3-1 0,1-4 0 0,6 5 0 16,-6-4 0-16,0 3 0 0,-7-3 0 15,0 3 0-15,0 1-1 0,-6-1 1 0,-8 1 0 16,-5-1 0-16,-1 4 0 0,-5-5 1 15,-1 2 1-15,-13 3 0 0,0 0-2 16,0 0 2-16,-7-4-2 0,-5 4 4 16,-1 0-2-16,-1 0-1 0,2-4-2 0,-8 4-8 15,0 0-19-15,2 0-32 0,-2-3-47 16,-6 3-51-16,6-4-24 0,1 1-7 16</inkml:trace>
  <inkml:trace contextRef="#ctx0" brushRef="#br0" timeOffset="-160007.74">25270 3180 1 0,'6'-11'68'15,"-6"-1"3"-15,6 5-12 0,1 0-6 0,-7-1-11 16,0 5-7-16,0 3-10 0,-7 3-8 16,1 1 2-16,-8 7 1 0,2 1 4 15,-2 6 4-15,2 3 3 0,-8 5-1 0,1 0-5 16,5 3-5-16,-5 5-3 0,-1-2-4 16,0 1-1-16,8 4-1 0,-1 0-1 15,0-5 0-15,0 1 0 0,7 0-1 0,-2-4-2 16,2 1-2-16,6-4 0 0,0-1-2 15,0-3 0-15,6-4-1 0,-6 1 0 0,8-4-2 16,-8-1-1-16,6-3-8 0,-6 0-12 16,0-4-24-16,-6 4-35 0,-8-3-50 15,8-1-25-15,-14-3-7 0</inkml:trace>
  <inkml:trace contextRef="#ctx0" brushRef="#br0" timeOffset="-159679.1">24429 3945 67 0,'-6'0'67'15,"-1"0"-12"-15,7 0-15 0,7-3-12 0,12-1-8 16,8-3-4-16,5 3-3 0,13-4 3 15,14-2 3-15,12-1 3 0,8 4 2 16,6-4 2-16,6-1-1 0,-1 5-4 0,1 0-4 16,1-1-1-16,6 1-1 0,-14 3-3 15,7 1 0-15,1 3-3 0,-1 0 0 16,6 0-2-16,-5 3-3 0,5 1-2 0,-6 0 0 16,1-1 0-16,-1 5-1 0,-6-5 1 15,-7 1 1-15,-6-1-3 0,-14 5-2 0,1-5-5 16,-14 2-16-16,-5-1-26 0,-8-1-45 15,-13 1-35-15,1-4-15 0</inkml:trace>
  <inkml:trace contextRef="#ctx0" brushRef="#br0" timeOffset="-159291.7">26735 3414 10 0,'6'-11'81'0,"1"1"-15"16,-7-2-8-16,6 5-15 0,-6 3-13 16,0 0-13-16,0 4-10 0,0 0-1 0,-6 8 1 15,-1-1 3-15,1 5 4 0,-7 2 3 16,-7 4 3-16,7 3 3 0,-6 9 0 16,-8 0-1-16,7 3-3 0,1-1 0 15,-7 5-2-15,6 0-4 0,1 3-2 0,0-3-3 16,6 0 0-16,6-5-2 0,-6 1-1 0,7 0 1 15,6-3-1-15,0-5 1 0,6 1 0 16,0-4 0-16,8-3 1 0,5-5 1 16,1 0 0-16,6-3-1 0,0-3-2 0,7-4-1 15,6 0-1-15,-1-4-2 0,8-4-1 16,-7 0-1-16,6 0 1 0,8-7 0 16,-7 4 0-16,-1-1 0 0,1 1 2 0,5-3-1 15,-4 2-1-15,-2 1 2 0,7-1-1 16,-13 1-1-16,7 3-2 0,-7 1-3 15,0-1-6-15,-7 4-19 0,1 4-33 0,-7-1-54 16,0-3-27-16,0 4-14 0</inkml:trace>
  <inkml:trace contextRef="#ctx0" brushRef="#br0" timeOffset="-159052.96">27294 3905 30 0,'-18'0'81'0,"4"0"-17"16,1 4-14-16,0-4-13 0,13 0-10 15,-7 0-5-15,14 0-4 0,0 0-3 16,6 0 1-16,13-4 0 0,0-3-2 0,7 3-2 16,12-3-2-16,7 0-3 0,7-1-3 15,-1 0 0-15,8 1-2 0,5 0-2 16,-6 0 0-16,-6-1-2 0,-1 5-3 0,1-5-21 15,-14 5-34-15,1-5-39 0,-7 5-22 16</inkml:trace>
  <inkml:trace contextRef="#ctx0" brushRef="#br0" timeOffset="-158842.05">28122 3469 67 0,'6'-7'56'0,"-6"3"-15"0,0 1-14 16,7 3-13-16,-7 3-6 0,0 5-2 16,7 2-1-16,-7 9 2 0,-7 3 1 15,0 4 2-15,1 6 0 0,-1 1 2 0,-12 8-1 16,6-5-3-16,-1 4-2 0,-5 1-1 16,6-1-6-16,0-3-20 0,-7 0-41 15,8-5-29-15,-2-2-14 0</inkml:trace>
  <inkml:trace contextRef="#ctx0" brushRef="#br0" timeOffset="-157864.58">23583 6279 44 0,'0'14'60'0,"0"-3"-27"15,6 3-13-15,7 2-8 0,0-1-3 16,0-1-1-16,13 4-19 0,-6 4-43 16,-1 0-25-16</inkml:trace>
  <inkml:trace contextRef="#ctx0" brushRef="#br0" timeOffset="-157712.72">23465 7165 73 0,'-6'23'86'0,"0"-5"-36"16,6 0-22-16,0 4-12 0,0-4-4 16,6 1-4-16,7 2-4 0,-7 2-2 15,1 2-28-15,-1 1-38 0,7 3-26 16</inkml:trace>
  <inkml:trace contextRef="#ctx0" brushRef="#br0" timeOffset="-157345.06">23303 7986 13 0,'-8'-4'52'0,"-4"1"-20"0,6-1-17 16,-1 0-19-16,0 4-13 0,7-3-7 15,0 3-12-15</inkml:trace>
  <inkml:trace contextRef="#ctx0" brushRef="#br0" timeOffset="-156628.78">23257 7641 33 0,'6'-10'136'0,"-6"3"-41"15,0-4-25-15,7 4-19 0,-7-2-14 16,0 6-11-16,0-5-8 0,0 5-7 0,7-1-4 16,-7 1-3-16,0-1-2 0,0 1 0 15,0 3 2-15,0-4-1 0,0 4-2 16,0 0 0-16,0-4-1 0,0 4 3 15,0 0 0-15,0 0 1 0,0-4 2 0,0 4 2 16,0 0 2-16,0 0 2 0,0 0-1 16,0 0 0-16,0-3 0 0,6 3-2 15,-6-3-1-15,0 3-3 0,0-5 1 16,0 2-2-16,6-1 0 0,-6-3 3 0,6-1 8 16,-6 1 8-16,0 4 7 0,0-5 7 15,8 1 6-15,-8-1 5 0,0 5-5 16,0-1-1-16,0 1-5 0,0-1-9 15,0 4-5-15,0-3-8 0,0 3-6 0,0 0-5 16,0 0-3-16,0 0-1 0,-8 0 0 16,8 3 0-16,0 1-2 0,0-1 0 15,0 4 0-15,-6-3 2 0,6 0-2 0,0 0-2 16,0-1 1-16,0-3-1 0,6 3 0 16,-6-3 0-16,0 5 3 0,0-5 0 15,0 0 1-15,0 0 0 0,0 3 2 16,0-3-2-16,0 0 1 0,0 0-1 0,0 0 2 15,0 0 2-15,0 0-1 0,0 0 4 16,0 0 2-16,0 0 0 0,0 0-1 16,-6 0 2-16,6 0 0 0,0 4-5 0,0-4-2 15,0 0 0-15,-6 0-3 0,6 0-1 16,0 3-1-16,0-3-1 0,0 0-3 16,6 0-1-16,-6 4 0 0,0-4-2 15,0 0-3-15,6 0 2 0,-6 0 3 0,0 0 2 16,0 0 0-16,0 0 5 0,8 0 0 15,-8-4 1-15,0 4 1 0,0-3 0 16,6-1-1-16,-6 1-4 0,0-2-10 16,0 2-19-16,0 0-31 0,0-1-45 0,-6 0-61 15,6 0-30-15,-8-3-7 0,8 0 9 16</inkml:trace>
  <inkml:trace contextRef="#ctx0" brushRef="#br0" timeOffset="-156286.95">23419 7056 55 0,'7'0'144'0,"-7"-4"-43"15,0 0-28-15,7 4-22 0,-7 0-21 0,0 0-14 16,0-3-7-1,0 3-5-15,0 0-4 0,6 0-2 0,-6 0-5 0,0 0-15 16,0 0-29-16,0 0-48 0,0 0-24 16,0-4-14-16</inkml:trace>
  <inkml:trace contextRef="#ctx0" brushRef="#br0" timeOffset="-156046.99">23230 6744 7 0,'-12'-4'128'0,"-2"2"-25"16,8 2-48-16,-7-5-23 0,13 5-24 15,-6 0-25-15,6 0-31 0,0 0-41 0,0 0-19 16</inkml:trace>
  <inkml:trace contextRef="#ctx0" brushRef="#br0" timeOffset="-155748.84">23139 5868 7 0,'0'14'22'0,"-6"2"-8"0,6-5-2 0,-6 3-21 16,6-2-24-16</inkml:trace>
  <inkml:trace contextRef="#ctx0" brushRef="#br0" timeOffset="-155301.4">23179 4557 37 0,'0'-7'155'0,"0"-4"-9"0,0 0-106 0,0 3-94 0,0 1-49 16,-7 3-27-16</inkml:trace>
  <inkml:trace contextRef="#ctx0" brushRef="#br0" timeOffset="-155046.83">23465 4095 88 0,'7'-7'129'0,"-1"0"-66"15,-6 3-44-15,-6 8-50 0,-1 0-48 16,-5 3-24-16</inkml:trace>
  <inkml:trace contextRef="#ctx0" brushRef="#br0" timeOffset="-154807.59">23445 4689 20 0,'14'4'72'0,"-8"0"-24"0,1 2-26 15,-7 2-53-15,0 6-36 0</inkml:trace>
  <inkml:trace contextRef="#ctx0" brushRef="#br0" timeOffset="-151368.05">24826 4367 63 0,'-20'-11'112'16,"-5"0"-10"-16,5 3-3 0,0-3-8 15,1 4-5-15,6-1-3 0,0 5-7 0,7 0-10 16,-1-6-11-16,0 6-15 0,1 3-14 15,0 0-13-15,6 0-10 0,-7 0-14 16,0 7-16-16,7 1-22 0,-6-2-31 0,6 6-55 16,-7-1-38-16,7 0-15 0,-6 4 3 15</inkml:trace>
  <inkml:trace contextRef="#ctx0" brushRef="#br0" timeOffset="-150828.54">26585 4480 25 0,'-19'0'164'0,"5"0"9"0,1-3-68 0,-6-1-34 16,-1 0-22-16,1 4-19 0,-1 0-15 16,7 0-8-16,-7 4-7 0,0 0-9 15,8 3-19-15,-1 0-28 0,0 4-48 0,0-4-35 16,-1 1-17-16</inkml:trace>
  <inkml:trace contextRef="#ctx0" brushRef="#br0" timeOffset="-150422.02">26012 5861 74 0,'0'4'149'0,"6"-1"-50"0,1-3-28 15,-1 4-23-15,0-4-22 0,2 4-13 0,4-1-7 16,2-3-11-16,-2 9-14 0,1-6-15 15,-6 0-23-15,6 1-29 0,-7 3-32 16,1 1-9-16</inkml:trace>
  <inkml:trace contextRef="#ctx0" brushRef="#br0" timeOffset="-150125.58">25914 6858 79 0,'0'3'152'16,"7"1"-43"-16,-7-4-37 0,0 0-26 16,6 0-23-16,-6 3-13 0,6-3-18 15,-6 4-18-15,0 0-21 0,7-1-34 0,-1 2-33 16,1-3-20-16</inkml:trace>
  <inkml:trace contextRef="#ctx0" brushRef="#br0" timeOffset="-149864.7">25523 7675 88 0,'-6'3'57'0,"6"5"-50"0,-7-1-53 0,7-3-28 16</inkml:trace>
  <inkml:trace contextRef="#ctx0" brushRef="#br0" timeOffset="-149652.04">25732 8092 32 0,'6'4'135'0,"-6"-4"-38"0,7 4-44 0,-7-4-32 16,0 3-42-16,6 1-57 0,-6 0-29 16,6-4-15-16</inkml:trace>
  <inkml:trace contextRef="#ctx0" brushRef="#br0" timeOffset="-149257.5">26930 8096 119 0,'-7'-4'182'0,"-5"-3"-16"0,5 3-112 16,7 0-96-16,-7 4-68 0,1 4-36 15,6 0-21-15</inkml:trace>
  <inkml:trace contextRef="#ctx0" brushRef="#br0" timeOffset="-146940.49">31945 2092 3 0,'-52'-33'14'0,"-7"-7"3"16,7 3-1-16,-7-4-2 0,7 1-2 0,-7-1-6 15,-6 6-6-15,0-7-2 0,0 10-1 16,-6-5-1-16,-8 4-3 0,-5 0-7 0,-1 4-5 15,-12 4-7-15</inkml:trace>
  <inkml:trace contextRef="#ctx0" brushRef="#br0" timeOffset="-145568.27">26455 245 30 0,'-53'-25'49'0,"2"3"-7"15,-2-4-3-15,-5 1-8 0,5 2-4 0,-5 5-7 0,6 0-3 16,-7 3-4-16,-6 4-5 0,7 0-4 16,-7 4-4-16,-8 0-1 0,2 3-4 0,-8-3 1 15,2 3 0-15,-2 0 0 0,-5 1 1 16,6-2 0-16,0 5-1 0,-1 0 2 16,8-4-3-16,-1 4 1 0,7-3-2 15,0 3-5-15,-7 0-1 0,7 0 1 0,0 0 0 16,-7 0 1-16,1 0 1 0,6 0 4 15,-7 0 1-15,0 0 0 0,1 0 0 16,-1 0 1-16,-6 0 0 0,-1 0 0 16,2 0-1-16,5 0 3 0,0 7 1 0,1 9 0 15,12 5 1-15,0 1 1 0,1 8 0 16,12-5 0-16,0 7-1 0,8-1 3 0,-1 2 3 16,-1 3 6-16,7 2 6 0,8-3 3 15,-1 6 3-15,0-5-1 0,0 4 1 0,6 1-4 16,1 3-3-16,-1-4-2 0,7 4-2 15,0-4-3-15,0 1-1 0,7-1-2 16,-2 0-1-16,2-3 0 0,0-1 0 0,0 1 0 16,6 0 0-16,6-4 0 0,0 0 0 0,0-4 0 15,2 4 0-15,4-4 2 0,8 1 2 16,-1-1-2-16,7 1 2 0,7-2 0 0,13-2-1 16,-1 4-2-16,8-5-2 0,12 1 0 15,0-4-1-15,6 4 0 0,1-4 1 16,6-4-1-16,0 4 0 0,0-4-1 0,1-3-1 15,-2 0 1-15,8-1 0 0,0-3 1 16,6 0-2-16,1-4 1 0,-1 1 0 0,13-1-2 16,0-3-2-16,0-1 0 0,-6 1 0 15,7 0-1-15,-8-4-1 0,-6 0 2 0,1 0-1 16,-9 0 3-16,-4 0 0 0,-1 0 1 16,-6-4-1-16,-1 0 0 0,-6 1 4 15,8-5-2-15,-8 1 0 0,-7 0 1 0,7-1 0 16,0-2-1-16,0-5-2 0,0 0-3 15,7 0 1-15,0-3-1 0,-7-8 0 0,6 5 0 16,-12-6 3-16,6-1 0 0,-6 1 0 16,-7-5 1-16,0 6-1 0,-6-7 0 15,-7 4-2-15,-1-1-1 0,2 1 1 0,-7-4 0 16,-1 4-1-16,1 0 0 0,-7-1 0 0,0 1 0 16,-7-4-2-16,1 4 0 0,0-1 1 15,-1 1-1-15,-6-4 0 0,6 0-1 0,-5 4 2 16,-8 0 0-16,0-4-2 0,1 3 2 15,-1 1-2-15,-12 0 0 0,-1-1-2 0,-5 2 1 16,-14-2 2-16,-1 0-3 0,-11 2 0 16,-9-2 1-16,2 1 1 0,-13-1-2 0,-7 1 0 15,-8 0 0-15,-4-1 2 0,4 1 0 0,-4 4-1 16,5-1 2-16,6 4-1 0,1 0 2 16,0 0 0-16,14 7-2 0,5 1-11 15,7 3-14-15,7 0-13 0,-1 7-13 0,7 4-19 16,0 4-32-16,-1 7-11 0</inkml:trace>
  <inkml:trace contextRef="#ctx0" brushRef="#br0" timeOffset="-145053.82">25270 784 3 0,'6'-4'13'0,"0"8"-6"0,7-4-2 15,-6 3-2-15,0 5 1 0,-1-1-2 0,0 0 0 16,0 4 0-16,2 4 0 0,-2-1 2 16,0 5-1-16,-6 3 1 0,7 0 1 15,-7 0 0-15,6 3-3 0,-6-3 1 0,7 4 0 16,-7 4 2-16,7-5 3 0,-1 4 1 15,0-3 3-15,-6-1 0 0,7 5 0 0,6-8-1 16,-7 4-1-16,1-4-1 0,0-1-1 16,6-2-1-16,-7-1 3 0,7 1 2 15,-6-5 1-15,5-3 5 0,2 0 3 0,-1-3 4 16,-7-1 1-16,7 0-4 0,-6-3-2 16,5-1-4-16,-4 1-4 0,4-4-6 15,-5 4-3-15,-1-4-1 0,1 3-5 0,-7-3-12 16,6 4-19-16,-6 0-20 0,7 0-38 15,-14 3-20-15</inkml:trace>
  <inkml:trace contextRef="#ctx0" brushRef="#br0" timeOffset="-143541.91">28284 10040 59 0,'8'-9'130'16,"-2"4"-55"-16,0 2-39 0,-6 3-25 15,0 0-16-15,6 8-19 0,-6-2-15 16,7 6-15-16,0 2-13 0,6 5-22 0</inkml:trace>
  <inkml:trace contextRef="#ctx0" brushRef="#br0" timeOffset="-141638.25">30655 12800 91 0,'7'-15'90'0,"-7"4"-19"16,0-4-12-16,0-3-13 0,0 4-9 0,-7-5-6 16,1-3-5-16,6 4-5 0,-7 0-2 15,1-4 1-15,-8-1 1 0,8 2 0 0,-6-1 4 16,-2 0 4-16,1 4-1 0,-7-4-3 15,2 4-3-15,-15-5-3 0,7 8-6 0,-7-2-6 16,-7 1-2-16,2 2-3 0,-7-1 0 16,-2 0-1-16,2 1-1 0,-1 3 0 15,1-3 0-15,-7 2 1 0,7 1 2 0,-1 0 1 16,0 0-1-16,-6 4 0 0,6 0 0 16,1-1-1-16,-1 1-2 0,1 3 1 15,-2 1-2-15,-4 3 1 0,-1 0 0 0,-7 3 0 16,-6 1 0-16,0 0-1 0,0-1 1 15,-14 1 0-15,2 3 0 0,-2-3-1 0,-6 3-1 16,1 1 2-16,-1 2 1 0,-6-2 4 16,6 3 6-16,1-3 5 0,6-1 3 15,-1 4 0-15,8 0-1 0,-1-1-4 16,7 2-4-16,0-1-5 0,-1 3-4 0,9 4-1 16,-9 1-2-16,8 2 2 0,-1 2-1 15,0-1 0-15,-6 0 1 0,7 3 0 16,-1 1 0-16,-6-4 0 0,6 4 0 15,-6-1 2-15,7 1 1 0,-1 0-1 0,0-1 0 16,7 1 0-16,0 0-1 0,0-1-2 16,6 4-1-16,1-3 0 0,-1 7-2 0,0-3 1 15,8 2 2-15,-2 5-2 0,1-1 2 16,7 1 1-16,-1 0 0 0,1 4 0 16,-1-6 0-16,7 6-1 0,0-4 0 15,7 3 1-15,-1 1 0 0,13-1 0 16,-6 0 0-16,13 3 0 0,0 6 0 0,13-6-1 15,-6 5 0-15,13-4-4 0,-1 4 2 16,0-1 3-16,8-3-1 0,-1 4 2 16,-1-4-1-16,8 4 3 0,0-4-2 15,6 0 0-15,0 0 0 0,0-1-1 0,7 2 3 16,5-1-2-16,1-1 0 0,1-2 0 16,-1-1 0-16,6-3-1 0,8-4 0 0,5-1 0 15,1-2 0-15,0-1 3 0,12-7 1 16,-5 0 2-16,-2-4 3 0,8-3 1 15,0 0-2-15,-7-4 0 0,6-1 2 0,-5-2 1 16,5-5 1-16,-5 1 0 0,6 0 2 0,-2-4 2 16,9 0-2-16,-1-4 0 0,0 0-1 15,8 1-3-15,-8-5 1 0,6 2 0 0,-5-6 0 16,-1 5-1-16,0-8 1 0,0 4 4 16,-1-4 3-16,-5 1 2 0,0-4 6 15,7-1 3-15,-15 1 2 0,8-3-2 0,0-2 2 16,-6 1 1-16,-2-3-4 0,-5 0 2 15,0-2 8-15,-1-2 9 0,-6 3 8 0,0-3 10 16,0-1 11-16,-6 5 5 0,-7-4-3 16,7-4-10-16,-7 4-13 0,0-2-13 15,0-1-16-15,-7-1-11 0,1 0-5 0,0 1-5 16,-7-2-2-16,0-2-4 0,-6 3 1 16,-1-4-2-16,-6 0-2 0,-6 1 0 0,-1-1 0 15,-5-3 3-15,-8-1-1 0,0 1 0 16,1-4 1-16,-1 0 0 0,-6-3 0 0,0-4 1 15,0 2 2-15,0-2 1 0,-6 4 0 16,6-1-1-16,0 1 2 0,0 6-3 16,-7 1-2-16,7 0 0 0,0 7 1 0,-6 0-1 15,6 1 0-15,-6 1 0 0,-1-2 1 16,0 8 0-16,-5-4-1 0,-2-1 1 0,1 5 2 16,-6-5 0-16,0 1 0 0,-8 0-2 15,1-1 0-15,0 1 0 0,6 0-2 16,-12 0-1-16,6-1 1 0,0 4 1 0,0-3 0 15,0 3-1-15,-7 1 1 0,7 3 0 16,-6 0 0-16,-1 0-1 0,1 0 2 0,-1 0 0 16,-6 4-1-16,-1-4 1 0,2 3 0 15,-7-2-2-15,-8 2 1 0,7 1-1 16,-5-4 1-16,-2 3-1 0,8 1 1 0,-7 4 1 16,6-5 0-16,0 5 1 0,8-1 0 15,-2 3 0-15,7 2 0 0,7-1-1 0,1 0 0 16,-1 4 0-16,6-1-1 0,1 5-1 15,5-1 2-15,-6-3 0 0,8 7-1 16,-1-4 0-16,0 0 1 0,0 1 0 0,7 3-2 16,-2 0-5-16,2-5-1 0,0 5-3 15,6 0-3-15,0 0-2 0,0 0-4 16,-7 0 4-16,7 0 1 0,0 0 2 16,7 0 2-16,-7 0 4 0,0 0 2 0,0 5 2 15,0-5 1-15,0 0 1 0,0 0 0 16,0 3-1-16,0-3 1 0,0 0 1 0,0 0 0 15,0 0 0-15,0 4-1 0,0-4-3 16,0 0-3-16,0 0-1 0,-7 4-1 16,7-4-2-16,-7 0 2 0,7 0 4 0,-6 0 3 15,6 3 2-15,0-3-2 0,-6 0 1 16,6 4 0-16,0-4-1 0,0 0 0 16,0 0-1-16,-7 4 1 0,7-4-4 0,0 0-3 15,0 0-8-15,0 0-8 0,0 0-9 16,0 0-14-16,0 0-11 0,0 0-5 0,0 0 0 15,0 0 1-15,0 0-3 0,0 3-1 16,0-3-9-16,0 4-13 0,0 0-24 0,0-1-31 16,0 4-50-16,-6-3-20 0,6 4 5 15,-7-5 13-15</inkml:trace>
  <inkml:trace contextRef="#ctx0" brushRef="#br0" timeOffset="-136717.6">10531 13485 34 0,'39'-14'62'0,"7"-5"-16"0,-1-3-12 0,7 4-7 16,7-4-7-16,-8 0-5 0,15 0-3 16,-1-1-7-16,0 9-2 0,0 0-2 0,-6-1 2 15,6 4-2-15,-6 3-1 0,-7 1-2 16,0 3 1-16,-6 1 1 0,-7-1 0 15,-1 1 1-15,-5 3 1 0,-7-5 3 16,-6 2 4-16,-1 3 8 0,-6-3 5 0,0-1 3 16,-7 0 0-16,2 1-1 0,-8-1-2 15,6-3-10-15,-6 3-5 0,0 1-2 16,0-1-5-16,0 0-19 0,0 4-32 16,0-4-44-16,0 0-25 0,6-3-12 0</inkml:trace>
  <inkml:trace contextRef="#ctx0" brushRef="#br0" timeOffset="-136236.03">10954 13027 119 0,'-7'0'112'15,"-6"0"-29"-15,7-4-23 0,0 4-14 0,6-4-12 16,-7 4-6-16,14-3-8 0,-1 3-4 15,0-4 0-15,7 1 1 0,7-1 1 16,6-3 1-16,7 3-2 0,5 0-3 16,9-3-1-16,4 3-4 0,15-3-3 0,-1 0-4 15,6-1 0-15,1 5-1 0,0-1-2 16,-1 4 1-16,1 4 0 0,0-1 0 16,-1 5 0-16,-6-1 1 0,0 4 2 0,-6 0 0 15,-7 0 1-15,0-4-1 0,-6 4-1 16,-7 0 0-16,-7 1-1 15,1-2 0-15,-13 1 0 0,0 4 1 0,-14-4 3 0,0 4-5 16,-6-1 3-16,-6 1-2 0,-8-1 0 16,2 5 1-16,-8-1-2 0,-5 1 0 15,5-1-1-15,0 4-2 0,-6-4-6 16,7 4-19-16,5-4-31 0,1 0-59 0,-7 1-32 16,14-4-15-16</inkml:trace>
  <inkml:trace contextRef="#ctx0" brushRef="#br0" timeOffset="-135943.23">11983 12858 48 0,'-6'-11'127'0,"-1"4"-53"0,0 0-29 0,1 3-17 16,6 1-13-16,0-1-6 0,6 4-5 15,8 4-1-15,-8 3-3 0,14 0 1 16,-8 8 1-16,8-1-1 0,-1 8-1 0,7 1 1 16,-6 6 0-16,7 0 0 0,-1 4 2 15,-7 0-1-15,7 4-17 0,-6-4-22 16,-1-1-36-16,-12 1-28 0,6-3-17 15</inkml:trace>
  <inkml:trace contextRef="#ctx0" brushRef="#br0" timeOffset="-135479.46">10393 13657 34 0,'0'-4'109'16,"0"1"-35"-16,0-1-23 0,0 1-18 15,8-5-9-15,-2 1 1 0,7 0 0 0,7-5 2 16,-1 1 2-16,0 0 2 0,14 0-5 15,-1 0-6-15,8 0-6 0,12-3-3 16,-6 3-3-16,12-4-2 0,1 4-1 16,6 0-2-16,6-1-1 0,1 3-3 15,6-3-2-15,0 1 2 0,1 4-1 0,-1 0-12 16,-6 0-28-16,-1 3-57 0,-6 0-30 16,-6-3-18-16</inkml:trace>
  <inkml:trace contextRef="#ctx0" brushRef="#br0" timeOffset="-135020.15">11228 13240 56 0,'-14'-5'143'0,"-4"-1"-40"0,10 2-29 0,-4 0-21 16,5 1-19-16,7-1-10 0,0 0-8 15,0 1-6-15,13-1-3 0,7 1 1 16,-1-5 3-16,13 4 3 0,14-4 1 0,-1-2 0 15,14-1 2-15,0 0-3 0,6-4-3 16,7 1-4-16,-7-1 0 0,0 4-2 16,7 3-2-16,-14 5 0 0,1-1-1 0,0 4 0 15,-14 4 0-15,1-1-1 0,-14 5 0 16,1 3 1-16,-7 4 0 0,-13-1 0 16,0 1 1-16,-13 3 3 0,-7 4 0 0,1-3 1 15,-7 6-1-15,-7-3 2 0,1 4 0 16,-1-1-2-16,0 0-1 0,-6 2-3 15,7-2-2-15,-1-3-6 0,2 1-9 16,4-2-14-16,1-3-22 0,6-4-32 0,1 2-51 16,6-5-23-16,0 0-5 0</inkml:trace>
  <inkml:trace contextRef="#ctx0" brushRef="#br0" timeOffset="-134736.95">11358 12994 26 0,'-6'-4'36'0,"-2"1"-17"16,2 3-10-16,6-4-6 0,0 4-1 15,0 4 1-15,6-4-4 0,8 3 1 16,-1 1 0-16,0 0 0 0,12-1-20 16,-5 1-31-16</inkml:trace>
  <inkml:trace contextRef="#ctx0" brushRef="#br0" timeOffset="-133456.53">11774 13334 22 0,'-6'-4'58'0,"6"-3"-17"0,0 4-11 15,6-8-9-15,-6 0-1 0,8 0 2 16,-2 1 1-16,0-2 3 0,1-3-1 16,6 5-1-16,-7-1-4 0,1 3-5 0,-7 1-1 15,6 0 4-15,0 3 4 0,2-3 4 16,-2 3-1-16,0 4 4 0,1-4 3 15,6 0 2-15,6 4 3 0,7-4 3 16,0 1 6-16,13-4 4 0,14-4 0 0,12-3-7 16,13-5-3-16,20-7-7 0,12-3-7 15,21-4-8-15,-1 0-9 0,14 0-1 16,-8 4-4-16,8 3-6 0,-8 9-21 0,-6 5-24 16,-6 8-32-16,-7 4-58 0,-12 4-45 15,-15 8-20-15,-18-3 7 0</inkml:trace>
  <inkml:trace contextRef="#ctx0" brushRef="#br0" timeOffset="-131088.98">30877 12752 98 0,'-26'-22'105'15,"-7"-3"-32"-15,-6-1-23 0,6 0-18 16,-6 1-13-16,1-1-10 15,-9 4-3-15,9 1-3 0,-1-2-2 0,-7 4 0 0,7 2-1 16,0 2 1-16,-7 0-1 0,7 4 1 0,0-4-1 16,7 1 1-16,-8 3 0 0,1 0 1 15,0-4 1-15,1 4-2 0,-2 0 2 0,-5-3 0 16,-1 7 0-16,0-5 0 0,0 6-2 16,-5-6 0-16,-1 4 1 0,-7 5 0 15,6-5-2-15,-4 5 2 0,-9-4-2 0,8 3 2 16,-1 4-1-16,-6-4-2 15,7 4 0-15,-7-3-2 0,6 3 0 0,0 3 1 16,-6-3-3-16,6 4-6 0,-6 0-6 0,-1-1-5 16,1 1-8-16,0 3-10 0,-6-3-1 15,6 3 4-15,-14-3 4 0,8 8 6 16,0-6 8-16,-8 2 7 0,2 3 5 0,4-1 4 16,-4 5 0-16,-2 0-4 0,1 7-20 15,6 0-30-15</inkml:trace>
  <inkml:trace contextRef="#ctx0" brushRef="#br0" timeOffset="-130452.63">26943 12935 27 0,'-39'37'37'0,"13"0"-10"0,-6 4-7 16,12-2-5-16,0 2-4 0,1 2-4 16,13 2-4-16,-8-5 0 0,14 4 10 15,0 0 7-15,0 3 4 0,14-3 3 0,-2 4 4 16,1-4 0-16,7 3-9 0,-8-2-7 15,15 2-5-15,-8-3-4 0,8 3-2 16,-1 1-1-16,-1 0-1 0,9-1 2 16,-2 1-1-16,7 0 2 0,0 0-1 0,0-1 1 15,7-3 0-15,6-1-4 0,-1 2-1 16,8-5 1-16,6-3-1 0,0 0-2 0,7-5-1 16,6 1 2-16,-6-3-1 0,6-5-1 15,1-2-1-15,-2-2 4 0,2 1 0 16,-1-3 2-16,0-5 2 0,0 1-1 0,0-1 1 15,0 1-3-15,1-3-1 0,6-2-1 16,-2-2-2-16,9-1 0 0,6-3 1 16,0-4 1-16,-1 0 0 0,1-4 6 0,7-3 8 15,-2-1 3-15,1-7 3 0,1 4 2 0,-7 0 1 16,5-3-7-16,-5-1-6 0,0 4-3 16,-6 0-2-16,-2-4-4 0,1 5 0 0,0-1 0 15,-6 0 0-15,0-1-1 0,-7-2 0 16,7 3 0-16,-7-7 1 0,0 3 2 0,0-3-1 15,0-4 1-15,7 0 3 0,0-5-4 16,-7 2-1-16,6-4-1 0,1 0 1 16,0 0 0-16,-1 0 0 0,-11-1 1 0,-2-3 1 15,-6 4 1-15,-6-4-2 0,-13-1 0 16,-1-1-1-16,-13-2 2 0,-5-3-2 0,-8-5 2 16,0 1 4-16,-12-3 1 0,0-1 2 15,-7 0-1-15,0 1 3 0,-7-1-1 16,0 1-3-16,1 3-1 0,0-1-3 0,-8 2-1 15,2-1-2-15,-2-1 1 0,1 2-1 16,-7-5-3-16,-5 0-2 0,-7-3-2 0,-8 3-1 16,1-7-1-16,-13 4-1 0,0-3 0 15,0-2 6-15,-1 2 5 0,-5 1 2 16,6 3 2-16,0-1 2 0,-1 6 2 0,8 6-1 16,7 2-5-16,-2 4-16 0,7 4-27 15,1 6-55-15,6 5-36 0,-1 8-17 0</inkml:trace>
  <inkml:trace contextRef="#ctx0" brushRef="#br0" timeOffset="-129119.73">30160 12041 4 0,'26'-3'11'0,"7"3"9"0,-7-4 3 0,6-4 3 16,7 5 2-16,1-4-1 0,-1-4-6 15,6 3-7-15,1-6-4 0,7 3-1 0,-2-4-3 16,1 1-1-16,1-5 1 0,5 1-2 15,0-4-2-15,8 0 0 0,-1-4 0 16,-6 4 0-16,6-7 0 0,0 4-2 0,0-5 2 16,0-3-1-16,0 4-1 0,-6-7 0 15,6 2 0-15,-7-6-2 0,7 0 1 16,-6 0 1-16,6-5 2 0,-6-2 1 0,0 3 0 16,-1-4 1-16,1-3-1 0,0 4-2 15,-1-5-2-15,1 4-1 0,-1-2-1 0,1-5 3 16,-7 3-1-16,7-3 1 0,-7 0 1 15,0 4 1-15,-6-4-2 0,-1 3-1 0,1-2-1 16,-7-2 0-16,-7-2 0 0,1-5 2 16,-1 1 2-16,-6-4 3 0,-6-3 2 0,-1-5 2 15,1 1 3-15,-7 0-3 0,-6-4 3 16,-7 4-2-16,6-5-3 0,-12 5-1 0,6 0 0 16,-7 0 1-16,0 3-1 0,7 4 1 0,-6 4 0 15,0 0 1-15,-1 7-1 0,7 4-3 0,-7 3 0 16,1 4-1-16,0 3 3 15,6 9 3-15,-7-1 3 0,7 3 4 0,0 9 1 0,-7-1 4 16,7 3-5-16,0 5-3 0,0 2-2 0,-6 1-6 16,6 4-4-16,0 0-3 0,0-1 0 15,0 5-1-15,6 3-1 0,-6 0 4 0,0 0-1 16,0 3 0-16,7 1 1 0,-7 0 0 16,7-1 0-16,-7 5-1 0,6-5 1 0,-6 2 0 15,0-1 0-15,6-2-1 0,-6-2 3 16,0 4 0-16,0 0 2 0,0-4 1 0,0 0 0 15,0 0 0-15,0 0-3 0,0 0 1 0,0 0-1 16,0-4-2-16,0 0 0 0,0 4 2 16,0-2-2-16,-6-2 0 0,6-1 1 0,0 5-1 15,0-3 0-15,0-1-3 0,0 4-14 0,-6-4-20 16,6 4-33-16,0 0-42 0,0-3-21 16</inkml:trace>
  <inkml:trace contextRef="#ctx0" brushRef="#br0" timeOffset="-128722.68">32818 8613 3 0,'13'14'14'0,"-1"4"3"0,-5-3-3 16,0 7-1-16,-7 0-1 0,6 0-1 0,-6 0-4 16,0 4-2-16,0-5-2 0,0-2 0 15,0 3-1-15,0-7-1 0,0-1 0 0,0 1 2 16,0-3 0-16,0-2-4 0,0-2-4 16,-6-5-5-16,6 4-22 0,-7-3-28 0</inkml:trace>
  <inkml:trace contextRef="#ctx0" brushRef="#br0" timeOffset="-102436.85">13013 5034 40 0,'-8'-11'39'0,"2"-5"-3"16,-7 6-3-16,0-1-4 0,0-4-5 15,0 4-5-15,0 0-5 0,0 0-2 0,0 0-5 16,-7 4-1-16,7-4 1 0,1 4-2 15,-8-4-2-15,7 2-1 0,-7 3 1 16,0-2-3-16,1 4-2 0,0-3-1 16,-1 4 2-16,1 3-2 0,-1 0-1 0,-6 0 2 15,7 0-2-15,-1 3 1 0,-6 1-2 16,7 7 0-16,-8-3 0 0,8 3-1 16,-8 3 1-16,8 1 1 0,-7-1 1 0,0 5 0 15,6-1 0-15,-6 0 1 0,1 0 0 16,5 4 2-16,0-3-2 0,1 3 2 15,-1-4 2-15,8 4 0 0,-2-4-1 16,1 1-1-16,7 4-1 0,-1-2-1 0,0 1 0 16,1 0 0-16,0 0 3 0,0 3 0 15,6 1 2-15,-8 3 1 0,8 1 1 16,0-1-1-16,0 0 0 0,8 5 2 0,-8-5 2 16,6 4 2-16,0-4 0 0,0 3 1 15,8-2 2-15,-1 0-1 0,-1-1 1 16,2-3-1-16,-2-1 1 0,8 0 0 15,7 1-1-15,-9 0-1 0,9-4-2 0,5 0-1 16,-6 0 1-16,7 1 0 0,6-6 0 16,0 1 5-16,0-3 2 0,6 0 3 15,8-4 4-15,-7 0 2 0,13-8 1 0,-8 2 1 16,8-10 0-16,-1 2-1 0,1-5-2 16,0-3 1-16,0-3-4 0,-1-1-1 15,7-3-1-15,0 0 0 0,-6-1-1 16,6 1-3-16,-6-4 0 0,0 0-2 0,-1 4-5 15,-6-4-1-15,0 4-1 0,-7-2 1 16,1-1 0-16,-7 3 0 0,0-4 1 16,-6-4 0-16,0 1-1 0,-1-5-2 15,-13-3-2-15,8-3 0 0,-8-5-2 0,0-3 0 16,-5-3-1-16,-8-1-1 0,1-3-1 16,-1-1 1-16,-12 1-2 0,-1 0-2 15,-5-4-1-15,-8 8 1 0,0-5-1 0,-5 4-1 16,-2 5 0-16,-5-1 1 0,-8 7 1 15,1 0-2-15,0 4-2 0,-7 7 1 16,-5 1 2-16,5 3 0 0,-7 7 0 0,2 0 1 16,-8 8 2-16,1 0-2 0,-1 3-1 15,-6 4 1-15,0 4 2 0,0 3-2 0,0 4-1 16,-7 4 1-16,0 3 2 0,7 1-1 16,0 2 2-16,0 5 1 0,-1 0-2 15,1 7 2-15,6-3-1 0,8 2 2 0,-8 1-2 16,13 4 0-16,-5-1 0 0,11 4 1 15,1 1-1-15,7 3-1 0,5 0 1 16,1 0-2-16,7 4 2 0,6-1-1 16,0 1-1-16,1-4 0 0,12 4-2 0,-8-4 0 15,16-1 0-15,-8-3 0 0,6 4 0 16,6-7 1-16,2 0 1 0,5-4 3 16,1 0 1-16,6-4 0 0,7-3 2 15,-1-1 4-15,7-6 1 0,0-1-1 0,7-4 1 16,5-3 1-16,8-3 3 0,0-5 0 15,-1-3 1-15,1 0 0 0,6-3-2 16,-6-5 0-16,6-3-2 0,-7 0-1 0,-5-3-1 16,6-1 1-16,-8 1 2 0,-5-1 1 15,-1-3 3-15,-5-5 0 0,-1 2 2 16,0-1-1-16,-7-8-2 0,1 1-3 16,-1-4-2-16,-12 0-2 0,6-4-2 0,-7-3 1 15,-11 0-3-15,4-1-2 0,-12-2-3 16,-6-1 0-16,0 0-5 0,-14-4-1 15,0 8-2-15,1-4-1 0,-14 3 0 16,1 5 0-16,-8 3 2 0,-5-1-1 0,-1 9 3 16,-12 7 1-16,-1 3 1 0,-6 8 0 15,-1 3 0-15,-5 8 1 0,0 7 0 16,-8 4 0-16,8 3 0 0,-1 3 2 16,0 9 0-16,1 0 2 0,6 6 1 0,6 8 1 15,0 0-1-15,7 4-2 0,7 3-1 16,-1 4-3-16,13 0-5 0,1 0-5 0,6 0-3 15,7 0-1-15,5-4-2 0,8 0-1 16,6-3 5-16,0 0 4 0,6-8 5 16,14 0 5-16,0-2 8 0,5-10 5 0,9-6 4 15,4-4 3-15,14-7 3 0,0-3-1 16,7-12 2-16,12-7 0 0,1-3-4 0,6-9 0 16,7-6-1-16,-6 0-2 0,-2-8-4 15,2 1-1-15,-2-9 0 0,-5 2-1 16,-6-5 0-16,-7 4 0 0,-8-3 1 15,-5 3-1-15,-7 0 2 0,-13 3 0 0,-7 1-1 16,-5 3 0-16,-14 1-2 0,0 3-1 16,-14 0-1-16,1 4-2 0,-13-1-2 15,0 5-2-15,-7 6 1 0,-5 1-2 16,-15 3-2-16,2 8-1 0,-8 7 1 16,-13 3 0-16,0 5-1 0,1 6 0 0,-7 5-1 15,0 3 1-15,-1 3 2 0,8 5 0 16,-1 3 2-16,7 3-1 0,6 1 2 15,14 0-2-15,-1 0-3 0,21 2-6 0,-2 2-3 16,7-1-3-16,14 0-1 0,6-3 2 16,6 3 5-16,14-3 6 0,7-4 5 15,11-3 5-15,15-5 4 0,4-7 0 0,9-3 0 16,12-8 1-16,1-3-1 0,5-8 1 16,7-3 1-16,0-4 1 0,-6-7 0 0,6 0 0 15,-6-4 2-15,0-4-3 0,-7 0 3 16,-7-3-3-16,-5 3 1 0,-15 1-3 15,-4-5-2-15,-9 1-1 0,-11-4-4 16,-9-4-2-16,-10 0-3 0,-16-3 0 0,-4 0 1 16,-8 4 2-16,-13-5 0 0,1 4 2 15,-7 1 0-15,0 7 1 0,-7 3-1 16,-5 7-2-16,-2 5 0 0,-5 6-1 16,-7 12-3-16,0 7-7 0,0 7-13 0,0 8-18 15,6 7-15-15,13 7-19 0,7 1-25 16,6 6-35-16,14 1-7 0</inkml:trace>
  <inkml:trace contextRef="#ctx0" brushRef="#br0" timeOffset="-99769">18196 5302 77 0,'0'-20'76'0,"7"3"-7"15,-7-2-4-15,0-3-5 0,-7 0-1 16,1 0-7-16,-1 0-5 0,-6 0-7 16,1 0-11-16,-2 0-11 0,-5 4-14 0,-7 3-6 15,0 4-6-15,-7 4-2 0,1 3-4 16,-8 4 2-16,1 7 3 0,-6 4 4 15,-1 4 1-15,1 3-1 0,-1 8 3 0,1 7-1 16,-2 0-1-16,2 7-2 0,-1 0 0 16,7 4 0-16,7 0 0 0,-1 0 2 15,7-4 2-15,6 1-1 0,1-4 2 16,6-5 1-16,6 1 4 0,1-3 4 0,12-4 7 16,1-5 7-16,13-2 7 0,0-5 5 15,18 1 5-15,1-11-2 0,14-1-2 16,12-6-5-16,0-4-5 0,20-8-5 15,-1 0-5-15,0-7-2 0,8-3 0 0,-1-5 4 16,-6 1-1-16,-7-8 3 0,-6-3-1 16,-1-4 2-16,-12 0-1 0,-13 0-1 15,-7 0-2-15,-7 1-2 0,-19 2-3 16,-6 1-8-16,-7 3-5 0,-20 4-4 0,-12 0-3 16,-14 11-2-16,-6 4-2 0,-13 3 2 15,-7 3-2-15,-12 9-3 0,-1 6-2 16,0 1-5-16,6 4-6 0,2 3-5 0,5 4-7 15,0 3-10-15,13 0-8 0,2 4-10 16,11 4-9-16,7-1-13 0,6 5-16 16,7-1-20-16,13 0-4 0</inkml:trace>
  <inkml:trace contextRef="#ctx0" brushRef="#br0" timeOffset="-90560.74">18138 3660 97 0,'0'-8'72'0,"-7"5"-19"0,7-5-10 16,0-3-9-16,0 4-5 0,0-4-1 16,0 0 0-16,0 0-4 0,7-4 0 0,-7 4-3 15,0-3-3-15,6 3-6 0,-6-4-5 16,6 0 0-16,2 1-1 0,4-1-1 0,1 1-1 16,0-6 0-16,14 2-1 0,-1-3 0 15,6-1-2-15,1-7 0 0,12-1-1 16,1 0 0-16,13-5-2 0,-8-6-3 15,8 1 1-15,6-8-1 0,7 4 1 0,0-3 3 16,-1-1 0-16,8 0 3 0,-2 4 3 16,2 0-1-16,-2 4 1 0,2 3 0 0,-14 5 0 15,0 2-1-15,-6 5-3 0,-7 2 2 16,-13 5 0-16,0-1-1 0,-13 5 3 16,0 3 4-16,0 4 3 0,-13 0-2 0,1-1-2 15,-2 4-5-15,-6 0-10 0,-6 4-15 16,0 4-22-16,-12 4-33 0,-2 0-44 0,2 2-21 15,-15 1-5-15</inkml:trace>
  <inkml:trace contextRef="#ctx0" brushRef="#br0" timeOffset="-90238.53">19206 2535 10 0,'-13'-4'129'0,"0"0"-38"0,-1 1-25 16,8-1-9-16,0 1-8 0,-7-5-11 15,13 8-9-15,-7-3-9 0,14-1-6 0,-1 4-7 16,13 0-6-16,1-4-1 0,6 4 0 16,7 0-2-16,6 4 0 0,0 0 0 15,0-1 1-15,0 8 1 0,0 0 0 16,1 1 1-16,-1 5-1 0,-7 1 2 0,1 5 0 15,-7-1 0-15,0 3 0 0,-13 1 1 16,-1 3 0-16,-4 0 2 0,-2 5 0 0,-12-5 1 16,-2 4-1-16,2-1 1 0,-7-2-6 15,0 0-10-15,0-1-16 0,-7 0-27 16,1-3-39-16,-7 3-34 0,0-3-15 0</inkml:trace>
  <inkml:trace contextRef="#ctx0" brushRef="#br0" timeOffset="-87616.02">19909 2088 84 0,'13'-18'84'16,"-6"7"-11"-16,-1-4-7 0,8 4-7 0,-14-3-2 15,6 5-4-15,0-1-11 0,-6 2-8 16,0 5-11-16,6-1-5 0,-6 4-9 0,0 0-9 16,-6 7-2-16,6 1-2 0,-6 6 3 15,6 2-3-15,-6 5 3 0,-1 1 1 0,7 0 0 16,-7 4 0-16,1 3-1 0,6-3 1 15,-7 3 0-15,7-7 0 0,0 4 0 16,0-4 0-16,0-4 0 0,0 1 2 16,0-5 2-16,0 1 3 0,0-8 5 0,0 0 3 15,0-3-1-15,7-4 1 0,-1-4-2 16,-6-7-3-16,14 0-4 0,-8-7 0 0,0-4-3 16,8 0 1-16,-2-7-3 0,1 3-1 15,-6-3-1-15,6-4 0 0,-1 4-2 0,2 3 0 16,-1 0 2-16,-6 4 2 0,6 1 2 15,-7 1 1-15,-6 6-3 0,6 3-1 0,1 4-1 16,-7 0-2-16,0 7-4 0,0 0 0 16,0 7 2-16,-7 7 3 0,1 1-1 15,0 8 2-15,-1 2 1 0,1 1 0 0,-1 6-1 16,7-3 0-16,-7 5 1 0,7-5 1 16,0 0 2-16,0 1 1 0,0-5 1 15,0-2 0-15,0-5 1 0,7 0 0 0,0-3 1 16,-1-8 0-16,1 0 0 0,5-7 0 15,2-7 0-15,-2-4-2 0,8-7-3 16,-1-4-1-16,1-4-1 0,0-3-1 0,6-4-1 16,-1-4 1-16,2 3-1 0,-1-1 5 0,0-2 5 15,0 0 7-15,-7 8 11 0,1-1 7 16,0 5 9-16,-7 7 1 0,-7-1-5 16,7 4-10-16,-6 5-10 0,-7 3-9 0,6 3-9 15,-6 8-4-15,-6-1 2 0,-1 8 1 16,7 7 1-16,-13 1 0 0,7 3 1 15,-1 3 1-15,7 1 2 0,-6 0-2 16,0-1 0-16,6 1-4 0,0-4-8 0,0 3-13 16,0-2-12-16,0-1-11 0,-8-4-12 15,8 0-12-15,-6 0-11 0,0 4-11 0,-8-3-18 16,2-1-32-16,-1-3-14 0,-1-1 4 16</inkml:trace>
  <inkml:trace contextRef="#ctx0" brushRef="#br0" timeOffset="-87275.87">20600 2022 91 0,'26'-19'99'0,"-7"-2"-8"0,1 2-6 16,0 1-1-16,-8 3 1 0,1 0-1 16,-6 1-10-16,-1 3-12 0,1 4-15 15,-1 0-15-15,1 2-13 0,0 2-13 0,-7 3-6 16,0 3-4-16,0 6 3 0,0-2 1 15,0 4 0-15,-7 6 1 0,0 2-1 16,1 3 1-16,-1 0 0 0,1 3-1 16,-8 5 1-16,8-4 1 0,-6 7-1 0,4-4 1 15,2 0-1-15,0 1 0 0,-1-1 0 16,7 0 1-16,0 0 2 0,7-3-1 16,-7 4 4-16,12-5 4 0,2-3 3 0,5-4 5 15,7-3 4-15,6-4 3 0,15-4-1 16,-2-3-3-16,20-8-3 15,-7-3-4-15,7-4-6 0,1-4-2 0,-8 4-10 0,1-7-17 16,-7 7-21-16,-13-4-37 0,1 5-52 0,-21-1-58 16,-6 3-23-16,-13 5 0 0</inkml:trace>
  <inkml:trace contextRef="#ctx0" brushRef="#br0" timeOffset="-85825.75">20098 2934 10 0,'7'-11'93'0,"-1"0"-11"0,0 4-11 15,-6 0-12-15,7 3-12 0,-7 0-15 0,7 1-11 16,-7 3-10-16,0 3-6 0,0 1-2 15,0 7 4-15,0 7 1 0,-7 4 3 0,0 0-1 16,1 7 2-16,0 5-3 0,-8-2-2 16,8 1 0-16,-7 4-2 0,0-3-2 15,6-2-1-15,-5 1-1 0,4-3-1 0,-4-2 1 16,6-5 0-16,-1-1 1 0,-6 0 3 16,6-8 7-16,7-3 4 0,-6 4 3 15,0-8 0-15,-2 1 0 0,2-8 0 0,0 0-7 16,-7-4-5-16,6-4-3 0,-6-3-4 15,7-3-1-15,6-4-5 0,-7-8-1 0,7-4 1 16,7-3-1-16,-1-7 1 0,7 0 0 16,1-1 0-16,4 1 1 0,-4-4-2 15,5 7 4-15,-5 1 0 0,4 3 2 0,2 4 0 16,-6 3 1-16,-1 3 0 0,-1 9-2 16,2 0-2-16,-2 3 1 0,8 3-1 15,-7 5 1-15,7 6 1 0,0 1 0 16,5 7 1-16,-5 0 0 0,6 7 1 0,-6 5 1 15,5 2 2-15,1 1 4 0,-6 3 2 0,-1 4 4 16,-5 0 5-16,-8 0 0 0,-6 0 2 16,-6 3 0-16,-1-2 0 0,-12 2-2 0,-1-3-4 15,-6 0-1-15,-6-3-3 0,-2 3 0 16,-4-8-3-16,-1 4-2 0,6-7 1 16,-6 0-4-16,0 1-13 0,12-5-20 0,-5 0-22 15,7-3-29-15,5-1-37 0,0-2-38 16,7-2-8-16,13-6 6 0</inkml:trace>
  <inkml:trace contextRef="#ctx0" brushRef="#br0" timeOffset="-85563.06">21036 3007 93 0,'20'-22'162'0,"-8"4"-37"16,2 0-21-16,-8 0-8 0,1 3-6 15,-1 0-5-15,-6 1-12 0,6 2-14 16,-6 5-20-16,0 3-11 0,7 0-11 0,-7 4-12 16,-7 4-8-16,7 10 0 0,-6 2-1 15,0 10 3-15,-1-1 0 0,1 4 3 0,-1 8-1 16,7-4 4-16,-7 4 1 0,1-4-1 16,6-1-4-16,-6 6-11 0,6-9-7 15,-8 3-17-15,8-6-20 0,-6 3-18 16,0-3-20-16,6-4-20 0,-6 4-35 0,-8-4-19 15,1 0 0-15</inkml:trace>
  <inkml:trace contextRef="#ctx0" brushRef="#br0" timeOffset="-84679.63">21421 2982 101 0,'19'-15'102'15,"-6"0"-11"-15,0 1-10 0,-1-1-10 16,-4 4-12-16,-2 4-10 0,0 0-13 0,1-1-7 15,-1 5-10-15,-6 3-6 0,0 3-5 16,0 1-1-16,0 7 2 0,0 4-1 0,0 3 0 16,-6 0 0-16,6 4-2 0,0 0-1 15,0 0-2-15,0 0 0 0,0-4 0 16,0 1-1-16,6-5 3 0,-6 1 0 0,7-4 3 16,-7-4 5-16,13 0 5 0,-7-3 1 15,8-8 0-15,-2 1-1 0,8-8-4 0,6-4-4 16,-7-7-4-16,1 0-1 0,6-3-2 15,-7-5-1-15,7-3-1 0,-6 0-1 16,7 1 0-16,-8-2-1 0,0 2-2 0,1 2 3 16,-1 5 0-16,-5 3 1 0,-2 0-4 15,-5 6 1-15,6 6-1 0,-6-1-2 16,-1 7 0-16,0-3-1 0,8 7 4 0,-2 4 1 16,2-1 1-16,-1 4 0 0,7 1 1 15,-2 6 1-15,9-2 0 0,-1-1 1 16,6 3-1-16,7-3 2 0,1 0 0 0,5 0 0 15,1-3-1-15,-7 3-2 0,0-8 0 16,0 4 0-16,-7 1-3 0,2-4-1 16,-15 3-1-16,0 0 2 0,-6 8 0 0,1 0 2 15,-14 3 4-15,-8 8 3 0,-4 3 0 16,-14 4 0-16,-1 4 1 0,1-1-1 0,-6 4-1 16,-1 4 0-16,1-3 0 0,5-1 0 15,9 0-5-15,-9 1-12 0,7-5-17 0,1 4-24 16,0-3-32-16,-1 0-53 0,1 3-39 15,-1-3-12-15,1-5 4 0</inkml:trace>
  <inkml:trace contextRef="#ctx0" brushRef="#br0" timeOffset="-77680.7">18099 3356 21 0,'-20'-22'47'0,"7"4"-6"0,-6-5-1 0,-8 1-1 16,7 0 0-16,-5 0-2 0,-1-4-7 0,0 5-4 15,0-2-7-15,-7 1-2 0,7 1-3 16,-7-1 0-16,7 0 1 0,0 0-1 0,-7-1 0 16,8 5-1-16,-7 0-4 0,-2 0-3 15,-5 3-5-15,1 0 1 0,-1 8-2 16,-14 0-1-16,7 3-1 0,-11 4 1 0,-2 4-1 16,-13 0-1-16,0 6 2 0,1 1 0 15,-8 0-1-15,-6 0-1 0,8 4 0 0,-8 3 3 16,0-3 0-16,7 0 1 0,0-1 1 15,0 1 0-15,-1 0 2 0,8-1-4 16,0 5-1-16,-1-5-3 0,0 4-2 0,1 5 0 16,-1-1 1-16,-6 3 0 0,6 1 1 15,7 7 0-15,-7 0-2 0,7 10 3 0,0 2 0 16,7 9 1-16,5 5 2 0,-6 7 3 16,8 8 1-16,5 6 0 0,1 4-1 15,-1 4-1-15,7 4-2 0,6-4-1 0,1 4 0 16,6-1 1-16,12 4 4 0,2 1 4 15,5-5 4-15,14 4 2 0,5-4 3 16,8 6-1-16,13-6-1 0,5-4-3 16,8 2 1-16,7-5-1 0,12-4-2 0,6 1 0 15,0-4 1-15,8-4-2 0,6-3 3 16,-1 3-1-16,7-7 4 0,8 0 5 0,-2-4 2 16,13-2 1-16,8-6 0 0,12-7-1 15,13-6-2-15,7-12-6 0,13-3 0 16,13-12-1-16,13-6-1 0,19-12-4 0,0-3-2 15,7-4-1-15,-6-7-2 0,-13-1 2 16,-1-7-1-16,0 4 2 0,-7-3 0 16,2-4 0-16,-15 3-4 0,1-3-2 15,-7-1 0-15,-5-3 1 0,-2-3 1 0,-12-1-1 16,7-7 1-16,-8-4-1 0,-12-3-4 16,-13-8-3-16,-7-3-4 0,-20-4-3 15,-18-7-6-15,-26 0-8 0,-15-8 1 16,-31 0-4-16,-20 5 0 0,-27-9-2 0,-11 5 1 15,-22-1 7-15,-10 0 4 0,-9 1 3 16,-12-1 3-16,-7 1 4 0,-12-1 3 0,-8 3-3 16,-6-1 1-16,0 6 3 0,1-1 4 0,-1 0 0 15,0 5 2-15,-7 4 0 0,-5-2 0 16,-14 5-5-16,0 7-3 0,-13 4 3 16,1 7 0-16,-7 7 4 0,-1 12-2 0,-6 3 0 15,-7 11 1-15,1 7-8 0,13 11-10 16,13 8-16-16,12 11-23 0,21 2-41 0,12 13-22 15</inkml:trace>
  <inkml:trace contextRef="#ctx0" brushRef="#br0" timeOffset="-66370.92">23374 4766 77 0,'0'15'56'0,"0"-1"-30"15,0 1-20-15,0 4-17 16,0-1-14-16,0-4-13 0,0 7-24 0</inkml:trace>
  <inkml:trace contextRef="#ctx0" brushRef="#br0" timeOffset="-66044.7">22918 6312 49 0,'0'11'60'0,"0"0"-22"0,6 0-17 0,-6 4-23 16,8-4-31-16,-8 7-34 0</inkml:trace>
  <inkml:trace contextRef="#ctx0" brushRef="#br0" timeOffset="-65892.8">22899 7199 4 0</inkml:trace>
  <inkml:trace contextRef="#ctx0" brushRef="#br0" timeOffset="-65712.68">22944 8074 22 0,'13'15'30'0,"7"-1"-11"15,-8 1-8-15,14-4-16 0,-6 3-30 0</inkml:trace>
  <inkml:trace contextRef="#ctx0" brushRef="#br0" timeOffset="-65141.72">25445 5114 43 0,'20'-7'123'0,"-8"-1"-56"0,2 8-34 0,-1 0-27 16,0 4-26-16,-7 3-30 0,1 8-36 15,-7 3-20-15</inkml:trace>
  <inkml:trace contextRef="#ctx0" brushRef="#br0" timeOffset="-64828.73">24169 6964 56 0,'-7'15'104'0,"7"-1"-74"0,0-3-67 16,0 3-46-16</inkml:trace>
  <inkml:trace contextRef="#ctx0" brushRef="#br0" timeOffset="-64673.89">24208 7579 56 0,'0'11'73'0,"0"5"-100"0,0-2-52 16</inkml:trace>
  <inkml:trace contextRef="#ctx0" brushRef="#br0" timeOffset="-64514.74">24220 8030 24 0,'8'3'95'0,"-2"2"-71"15,0 2-55-15,8-3-42 0</inkml:trace>
  <inkml:trace contextRef="#ctx0" brushRef="#br0" timeOffset="-63937.58">24214 8100 124 0,'0'-8'105'0,"0"1"-14"0,0-1-12 16,0 1-10-16,0 0-12 0,6 3-12 0,2-3-13 16,-8 4-12-16,6-1-9 0,0 1-5 15,-6-1-3-15,6 4-1 0,-6 0-2 16,8 0 0-16,-8 0-3 0,0 0-6 16,6 0-7-16,-6 4-7 0,0-1-7 0,6-3-5 15,1 4-4-15,-1 3-1 0,1-4 0 16,6 5-11-16,-1-5-18 0,8 4-31 15,0-3-14-15</inkml:trace>
  <inkml:trace contextRef="#ctx0" brushRef="#br0" timeOffset="-63617.73">25692 8396 7 0,'0'0'40'16,"0"4"-34"-16,0 0-19 0,-6-4-15 0</inkml:trace>
  <inkml:trace contextRef="#ctx0" brushRef="#br0" timeOffset="-63102.61">27034 8389 20 0,'0'-4'176'16,"0"-3"16"-16,0-4-55 0,7 3-33 16,-7 2-29-16,0 2-22 0,6 0-20 15,-6 1-23-15,6 3-20 0,2 3-21 0,-2 1-15 16,0 0-18-16,-6 2-19 0,6-2-16 16,-6 4-25-16,0-1-18 0,0-3-2 0</inkml:trace>
  <inkml:trace contextRef="#ctx0" brushRef="#br0" timeOffset="-62612.9">28572 8429 117 0,'0'-7'224'0,"0"-4"23"0,0-4-56 0,6 4-36 16,-6 0-33-16,6 0-30 0,-6 1-40 0,6 2-42 16,-6 1-35-16,0 3-26 0,0 1-24 15,8 3-25-15,-8 0-13 0,0 0-4 16,0 3-10-16,0 1-32 0,0 0-12 0,-8-1 4 16</inkml:trace>
  <inkml:trace contextRef="#ctx0" brushRef="#br0" timeOffset="-62202.94">29724 8565 105 0,'0'0'189'0,"0"-4"7"16,0-3-90-16,0 3-65 0,-6 4-58 15,-1 0-76-15,-6 4-51 0,0-1-29 16,-1 1-1-16</inkml:trace>
  <inkml:trace contextRef="#ctx0" brushRef="#br0" timeOffset="-53190.59">22729 3835 7 0,'-6'22'8'16,"-8"1"0"-16,2 2 0 0,-1-3-1 0,-1 4 1 15,2 0 1-15,-2-1-4 0,8 1 1 16,-7-1-1-16,0 1 0 0,0-1-2 0,7 1 2 16,-8 0-2-16,2 0 1 0,-2-1 1 15,1 1 0-15,7 3-1 0,-7-4-1 16,6 0 1-16,-5 2-1 0,-2 2-1 0,8-3 0 16,-7 3 0-16,0 1 1 0,6-1 1 15,1-4 1-15,-8 8 2 0,8-3 0 0,0 0 1 16,-1-2 1-16,0 5 0 15,7 1-1-15,-6 1 0 0,0-1 0 16,-1 3 0-16,7-5-1 0,0 5-2 0,-6 0 2 16,6-1-3-16,0 5-1 0,-7-4 0 15,7 3 0-15,-7 4 0 0,1-1 0 0,6 2-1 16,-6 2 0-16,-1-3 0 0,7 0 0 16,-7 4 0-16,7-5 1 0,-6-2-1 15,6 2 0-15,0-1 1 0,0-3-1 0,6 2 1 16,-6-5 1-16,7 5 0 0,0-4 1 15,-7-1 2-15,6 4 0 0,-6-3-1 16,0 3 1-16,0 1-2 0,0-1-2 16,0-4 0-16,-6 5 0 0,-1 3-3 15,7-4 2-15,-7 1 1 0,1 2-1 0,0 2 0 16,-8-2 0-16,8 1 0 0,-1 0-1 16,1 0 0-16,0 0 2 0,6-4 3 15,-8 1 3-15,8 0 0 0,0-2 2 16,0 1-1-16,8-3 1 0,-8 0-3 0,6-1-2 15,0-3 0-15,1 4-2 0,6 0-1 16,-6-4-1-16,-1 3 0 0,0 1 2 0,8 0-2 16,-8 3 0-16,0 0 2 15,8 0-2-15,-8 1 0 0,1-1 0 0,5 0 1 16,-5 4 2-16,6-3 2 0,1 2 2 16,-8-1 2-16,7-3-1 0,0 5 0 15,0-4 0-15,7-3-2 0,-8 0-2 16,1-1-1-16,0 1 0 0,7-4 0 0,-7 0-3 15,0 0 1-15,0-4-1 0,6 0 1 16,-5 1 0-16,-2-1-1 0,2-3 2 16,5-1 0-16,-6 1 1 0,6-3 2 0,-5-2-2 15,-2 1 2-15,8-4 0 0,-7 1 0 16,1-5 1-16,-2 1-1 0,8-4-1 0,-7 1-1 16,0-2 0-16,0 1-2 15,0-4-1-15,0-3 1 0,7 3-2 0,-7-3 1 16,-1 0-1-16,8-1 0 0,0 0 2 15,-7 2 0-15,7-5 0 0,-2 0-1 0,9 3 0 16,-7-3-1-16,6 0-1 0,-7 0 0 16,7 0 0-16,-6 0 2 0,6 0 1 15,-7-3 1-15,7 3 1 0,7 0 2 16,-13-5 0-16,12 2 6 0,-6 3 0 16,0-7 1-16,0 7-1 0,0-8 0 15,0 5-2-15,7-1-4 0,-1-3-2 0,1 0-3 16,-1-1 0-16,1 2 1 0,6-6-1 15,0 1 0-15,0 0 1 0,0-4 0 16,1-3 2-16,5 0-2 0,-6-1-1 0,0-2 1 16,0-6-3-16,0 2 2 0,1-4 1 15,-1-4 2-15,-7 0 2 0,7-4 1 0,-7-3 0 16,1 3-1-16,7-3 0 0,-15 0-4 16,7-1 0-16,1 5-2 0,0-5 1 15,-7 2-2-15,0 2 0 0,6 0 1 16,-5-4-1-16,5 1 1 0,-6 0-1 0,7-1 1 15,-7 1-1-15,0-4 1 0,7 4 1 16,-7-4-1-16,0-3 0 0,-1 3 3 16,2-1 4-16,-1-2 4 0,-6 3 2 15,6 0 2-15,-7-4 0 0,1 5-1 0,-1-2-3 16,0 1-5-16,1 1-2 0,-1 2-3 16,1 1-1-16,0-4-1 0,-1 4 0 15,7-4 2-15,-6 3-2 0,6-2 1 0,-7-1 0 16,7-1 0-16,1-3-1 0,-7 5-1 15,5-4 2-15,-5 2 0 0,6-2 0 16,-6 3 3-16,-8 0-1 0,8 0 1 0,-7 0 1 16,-1 0-2-16,2 4-2 0,-8 0-2 15,7-1-2-15,-6 4 2 0,0-3-1 16,-1-1 1-16,0 1 0 0,1 0 1 0,0 0 1 16,-7-4-1-16,0 0-1 0,6 0-1 15,-6 0 0-15,0 0 0 0,0-3-1 16,-6-1 0-16,6 0 0 0,0 1 0 15,-7-1 2-15,7 0 1 0,0 5 0 0,-7-6 0 16,7 9 1-16,0-3 0 0,0 2-1 16,-6 4-3-16,6-3-3 0,-6 4 1 15,6-1-2-15,-7 4-2 0,7-4 0 0,-7 1 1 16,7-1-1-16,-6-3 0 0,-1 3 0 16,7-3 1-16,-6-1 2 0,0-2 1 0,-2 6-1 15,2-4 0-15,0 2 1 0,0-2 0 16,-1 5-1-16,-6-5-1 0,6 9 0 15,1-5 0-15,0 4 0 0,-8-4 0 0,8 8 0 16,0-4-2-16,-8 0 1 0,1 4 1 16,0-1-1-16,0-3 1 0,-7 4 1 0,1 0 2 15,-1 3-2-15,0-4 2 0,2 2 0 16,-2-2 2-16,-7 4-3 0,9 1 1 16,-2-1 1-16,-7 1-1 0,9-1 1 15,-2 4 0-15,7 0-1 0,-7 4 3 0,7-1-2 16,-6-3 1-16,5 7-1 0,1-3-2 15,1 0 1-15,-8 3-2 0,6-3 0 0,2 4 0 16,-8-4 0-16,7-2 1 0,-7 2 1 16,1 0 1-16,6 0 1 0,-6-1 0 15,5 1 1-15,-5 0 0 0,6 0 0 0,-6-1-1 16,5 1 2-16,2-1-2 0,-2 5 1 16,1-4-1-16,0 3 0 0,-6 0 0 0,5 1 0 15,-5-1 0-15,6 0-1 0,-6 1 0 16,-1 2 3-16,0 2-1 0,1-1 1 15,-1 0-1-15,1 0 1 0,0 0 0 0,-1 3 0 16,1-3-2-16,-1 4-1 0,0 0 0 16,-5 0 0-16,5-2 2 0,0-1 0 15,1 6 1-15,-7-3 0 0,6 0-1 0,0 3 1 16,1 1-2-16,-1-1 1 0,1 0-2 16,-1 0 0-16,-6 4 3 0,6 0-1 0,-5 0-2 15,-1 0 2-15,-7 4 1 0,7-4 0 16,-6 4 0-16,5 0 0 0,-5-1 0 0,6 1 0 15,0-1-1-15,7 1-2 0,-8-1 1 16,7 1 1-16,-6 0 1 0,7-1 0 16,-1 4 1-16,-6-3 0 0,7 1 0 0,-7 2-2 15,6 0 1-15,-6 0-1 0,0 1 1 16,7-1 2-16,-7 0-2 0,0 4 1 16,-7 0 1-16,7 0 0 0,0 0 0 0,-7 0-1 15,7 0 2-15,-7 0-1 0,1 4 0 16,6-4-2-16,0 0 1 0,0 4 0 0,0-1-2 15,6-3-1-15,1 4 0 0,-1-1 1 16,0 1 1-16,2 0-1 0,-2 3 1 0,0-4 0 16,7 5 1-16,-7-1-1 0,1 1 0 15,-1-1 0-15,1 0 0 0,-7 0 0 16,6 1 0-16,1-1 0 0,6 4 0 0,-7-3 0 16,1-1-1-16,5 0 1 0,-4 4 0 15,4-4 1-15,1 5 0 0,-7-1 1 16,8 0 0-16,-2-1 0 0,-5 1 1 15,6 0-2-15,0 3 1 0,0 2-1 0,0 2 1 16,0 0 1-16,-7 1 0 0,7-1 0 16,0 4 0-16,-7 0-1 0,1 3 1 0,6-3-2 15,-6 4-1-15,-1 0-1 0,7 3 1 16,-6-4 1-16,6 1-1 0,-7 4 1 0,7-5-1 16,-6 1 0-16,5 0 0 0,-5-5-1 15,5 5 1-15,2-5 0 0,-8 6 0 16,7-5 0-16,-7-4 1 0,8 3-1 0,-8 2 0 15,7-1 4-15,0 0-1 0,-6 0 1 16,5 0-1-16,-5 4-2 0,6-5 0 0,-6 5 1 16,5 0 0-16,2-1-1 0,-8 1 3 15,7-1-1-15,-1 2 2 0,2 2-3 16,-8-3 0-16,7 2-1 0,0 2 0 16,0-5-1-16,-7 5 1 0,8-1-1 0,-8 0 1 15,7 1 0-15,0-1-1 0,0 4 0 16,0-4 0-16,6-3 0 0,-6 3 0 15,7 0 0-15,0 4 0 0,-1-4 0 0,7 5 0 16,-7-1 1-16,1 0 0 0,6 0 1 16,-6 3 0-16,6 1 1 0,-7 3 2 15,7 0 0-15,-7-3-1 0,7 7 1 16,-6-4-2-16,-1 0-1 0,1 1-2 0,-1 3 0 16,7-1 0-16,-7-3 0 0,7 5 2 15,0-5 1-15,0 4 1 0,0-4 1 16,0 1 0-16,0-5 0 0,7 1 0 0,-7-4 0 15,7 4-2-15,-1-5-1 0,-6 2 0 16,7-2 0-16,-1-2-1 16,-6 2 0-16,0-2 3 0,7 3-1 0,-7-4 0 15,0 1 0-15,7-5-3 0,-7 1 2 0,6-1 0 16,0-2 1-16,1-2 2 0,6-2-1 16,-7 2 0-16,7-1-1 0,7 1 1 15,0-3-1-15,-1 0-1 0,7 4 0 16,0-3 1-16,0 2 1 0,7 2-2 0,-1-1-1 15,-5-3 2-15,5 2-1 0,1 1-2 16,-7 0 0-16,0-1 0 0,-1-2 0 16,1 3 0-16,1-4 0 0,-1 4 0 0,0-8 0 15,0 6 3-15,0-6 1 0,0 1 1 16,0-1 2-16,6 1-1 0,1 0 1 16,-1-4 1-16,1 0-2 0,7 0-2 15,-2-1 0-15,1-2-2 0,1 0 0 0,-1-1-1 16,0 0 1-16,-7 0-1 0,1-3 0 15,-1-1-1-15,1 2 2 0,-1-2 3 16,-6-3 0-16,7-1 3 0,-7 2 5 0,7-2 5 16,-1-2 1-16,1-4-1 0,13 3-1 15,-7-7-2-15,13 4-2 0,-1-4-2 16,8-4-1-16,0 1-1 0,6-1 0 16,-6-3 1-16,6 2-3 0,0-1 0 0,-7 2-3 15,1-4 1-15,0 4-2 0,-1-3-1 16,-5 0 2-16,-2 0-1 0,2-1 4 15,-1-3 0-15,-7 4 2 0,1-4 0 0,-1 0 0 16,2 0-1-16,-2-4-4 0,1 1-1 16,-1-1-3-16,1 0 2 0,-1 1-1 15,7-5 0-15,1 1 1 0,5 0-1 16,-6-1 2-16,13-2-1 0,-13-2 0 0,7 2-2 16,0-5 1-16,0-3 0 0,-8-4 0 15,1-5 0-15,1-1 0 0,-8-1 1 16,1-8 1-16,-1 0 0 0,-6-3-1 15,1-3 1-15,-1 2 0 0,-1-3-3 0,2 0 1 16,-1 0 3-16,0 0-1 0,-7 0-1 16,7 0-2-16,-6-1 0 0,6-2-7 0,-6 0-4 15,-1-1-2-15,-5-3 0 0,5-1 1 16,-13-2 2-16,7 0 3 0,-6-6 2 16,-7 6 3-16,0-5 2 0,0 0 2 15,1 0 3-15,-2 1 1 0,-6 3 2 0,8 4 1 16,-8 3-2-16,1 0-3 0,5 4-2 15,-4 0-1-15,4 1-2 0,2 2 0 16,-2 5 0-16,1-8 1 16,1 3-2-16,-2-3-1 0,2 1 0 0,-2-5-2 0,-5 0 0 15,-1 0-1-15,1 1 0 0,-7-3 0 16,-7 1 1-16,1-2-1 0,-1 3 2 0,-5 1 0 16,5-1 4-16,-12 4-1 0,12 4 0 15,-13 0 1-15,8-1 0 0,-2 9-1 16,2-6-1-16,-2 6 0 0,1-1-1 0,0 3-1 15,0-3-3-15,1 0 0 0,-8 0-1 16,6 0-2-16,-5-3 1 0,-1 0 1 16,1-1 0-16,-1-4 0 0,1 5 2 0,-8 0 0 15,8-1 2-15,0 3 0 0,-8-2 0 16,8 3 0-16,-7 1-1 0,0 2-1 0,6-3 1 16,-5 4 2-16,-1-1-3 0,6 4 3 15,-6 1-1-15,-1-1 1 0,-5 0-2 16,6 5-1-16,-7-1 0 0,1 3 1 0,-7-3-1 15,0 4 1-15,0 0-1 0,-1 0 3 16,-5-1-1-16,7 4 1 0,-9 1 1 16,9-1-1-16,-1 1 1 0,-1-1-1 0,7 4 2 15,1 0 0-15,-1 0-1 0,1 0 0 16,-1 4-2-16,7-1 0 0,0-3 0 0,-6 4-1 16,5 1-1-16,2-3 3 0,-1-2-1 15,-7 4 1-15,7 0-2 0,-6 0 2 16,-1-1 1-16,7-4 0 0,-7 9 0 0,1-4-1 15,-1 0 1-15,1 3 0 0,-8 1-3 16,8-1-2-16,-1 0 0 0,1 4-1 0,-1 1 1 16,1-1 0-16,-1-1 0 0,1 1 3 15,-7 0 2-15,-1 4 1 0,1-4-2 16,-6 0 0-16,-1 4 3 0,1-1-2 0,-1-3 0 16,1 4 1-16,-1-1-1 0,0 2 3 15,7-2-1-15,0 1 0 0,0 0-1 0,0 3 1 16,7 1 0-16,-1-5-2 0,1 4-1 15,-2 0 2-15,2 4 0 0,-1 0-1 16,1 4 0-16,5 0 1 0,-5 4 0 0,-1-1 2 16,-5 0 0-16,-1 4 3 0,0 3 0 15,-1 1-1-15,-5 0 0 0,-1-1-1 16,7 5 0-16,0-5-2 0,-7 0 0 0,14 2-1 16,-7 2 1-16,6-3-2 0,1-1-1 15,-1 1 1-15,1 3 1 0,-1-3 1 16,1 3-2-16,-1 3 1 0,0-1 1 0,0 2 2 15,-5 3-1-15,5 1 0 0,-6-1 1 16,0 1 0-16,-7 3 1 0,8 4-2 0,-9 0 1 16,2 0 1-16,-1 4-1 0,1 3 0 15,-1 0-2-15,1 5 2 0,-1-1 1 16,7 3 0-16,0-4 1 0,7 6 0 0,-1-1-1 16,1 2-1-16,5 2-1 0,-5-5-1 15,6 4 1-15,-1 5-1 0,9-1 0 0,-9 0 0 16,1 0 1-16,0 3 1 0,0-3 0 15,-7 4 2-15,7 0-2 0,-6 3 1 0,-1-5-2 16,1 7-1-16,-1-6 1 0,7 8-1 16,-7 0 1-16,7-4-1 0,0 8 0 15,1-4 0-15,5 3-3 0,0 1 1 16,1 4 0-16,5-1 0 0,-5 0 0 0,6 0-1 16,7-3-1-16,-1-1-2 0,7-3-1 15,0 1 0-15,7-2 0 0,-1-2 3 0,7 2 3 16,0 1 1-16,0-3 1 15,0 2 0-15,0 1 2 0,0 0-3 0,0 0-1 16,1 0 1-16,-2 4 0 0,1 0 0 16,7-1 0-16,-8-3 0 0,2 0-1 15,-1 0 0-15,7 0 0 0,-1-4 1 0,-6-3 1 16,7-1 0-16,-1 2 3 0,7-7 0 16,-6-1 0-16,6-1 1 0,-1 1 0 15,2-4 1-15,-1-1-1 0,0 1 0 0,6-4 0 16,1 0-1-16,6-4-2 15,-7 4 2-15,14 0-2 0,-7-4-1 0,7 1 2 16,-1-1-1-16,8 0-2 0,-2-4 1 0,8 2-1 16,0-6 0-16,-1 2 1 0,1-2 0 15,6-6 2-15,-6 3 0 0,0-3 2 16,-1-8 2-16,7 4-1 0,-6-4 1 16,0-4 0-16,-1 2 1 0,7-1 0 0,-6-5 3 15,6 2-2-15,0-2-2 0,0-2 0 16,0-1-2-16,7 4-3 0,0-4-2 15,-7 1-1-15,6-1-1 0,-6 0 2 16,1 1 1-16,-8-1 0 0,1 0 1 0,-7 0 4 16,7-2 6-16,-7-5 4 0,0 4 4 15,0-4 1-15,-6 0 1 0,5-4-1 16,2 4-7-16,-1-5-4 0,0 2-2 16,0-5-1-16,7 1-2 0,0 0 0 0,6 0 1 15,0-4-1-15,6-4-2 0,1 0-3 16,-1 1 1-16,8-5 0 0,-8-2 1 15,1 1 1-15,-7-5 3 0,0 3 6 0,-7-7 6 16,1 0 3-16,-6 0 2 0,-1-8 1 16,-7 4-2-16,8-8-4 0,-8 2-7 15,1-6-5-15,5 2-3 0,-5-5-1 0,-1 0-1 16,1 1-1-16,7-4 0 0,-8-1 1 16,1 4 1-16,-1-4 0 0,0 5 1 15,1-4 3-15,0 3 2 0,-7-3 3 0,0 0 3 16,-6-4 3-16,-1 0-1 0,1-3-2 15,-7-5-2-15,0 1-3 0,-7 0-4 16,1-4-3-16,-6 0 0 0,-2 0-2 16,1-1 0-16,0-2 0 0,6 4-9 15,-5-2-11-15,6 2-8 0,-1-2-3 0,7 2-4 16,-6-1-2-16,5 3 9 0,-5-3 9 16,0 4 8-16,-8-4 2 0,2 0 1 15,-14 3 1-15,6-2 2 0,-12 3 1 0,-1-4 0 16,-6 4 1-16,-7 3 0 0,1-3 1 15,-7 2 2-15,0 2-1 0,0 0-1 16,-1 7 1-16,1-4-2 0,1 3-1 0,-1 1-2 16,6 3-1-16,-6 0 0 0,0 1-3 15,7 3 2-15,-8-3 0 0,7 2 0 0,2-2-1 16,-2 3 0-16,-7 0 2 0,9 0 0 16,-9 0-2-16,1 0-1 0,0 4 0 0,0 0 0 15,-7 3-2-15,7-4 0 0,-13 5 1 16,7-1 0-16,-7 5-2 0,-1-5 1 15,1 4 0-15,-6-4 1 0,-1 4 3 0,1-4 1 16,-7 4 2-16,6 1 3 0,-6-1-1 16,6-1-1-16,-5 2 1 0,-2 2-1 15,1-3 2-15,7 3-2 0,-8 2 2 0,8 3-4 16,-7-2 0-16,6 2-3 0,-6 0-3 16,6 2-1-16,-5 1-2 0,-2 0 0 0,1 4 1 15,-1-4 4-15,2 4 2 0,-1-1 2 16,-7 1 1-16,7-4 4 0,0 4 0 15,0 3-1-15,-1-3-1 0,2-1 0 0,5 1 3 16,-6-1-3-16,6 5 1 0,-6-4-2 16,7 3 2-16,-8 0 0 0,2 1-1 15,-2 3 1-15,1-4 0 0,0 4 1 0,0 0 1 16,0 0-1-16,-1-1 0 0,2 6 1 16,-1-2 1-16,-1 1-1 0,8 0 1 0,-1 3 1 15,1-3-2-15,-1 3 1 0,7 0 0 16,-6 1 0-16,5-1-1 0,1 1 0 15,0 3 0-15,1-4-1 0,-2 4 0 0,1 0-2 16,6 0 0-16,-5 4 2 0,-2-4-1 16,1 7 0-16,0-4 0 0,0 5 2 15,0 3 0-15,-7-4 0 0,8 8 0 0,-8 0 0 16,0-1 0-16,7 5 2 0,-6-1 0 0,6 4 0 16,-1 0-1-16,1 3-1 0,-6 1 1 15,12 3 1-15,-6 1 0 0,0-1-2 16,0 4 1-16,7 0 0 0,-8 0 0 15,7 0-1-15,1-4 2 0,-1 5 0 0,7-5 0 16,1 0-2-16,5 0 0 0,-6 0 3 0,6 1-1 16,1-1 0-16,-1 4-2 0,7 0 3 15,-7 6 1-15,2 3-2 0,-2-2 0 16,0 11 1-16,1 4-1 0,-1 7 1 0,0 4 0 16,-6 7 0-16,7 8-3 0,-14-1-5 15,1 9-8-15,-1 2-8 0,1 4-12 0,-8 8-21 16,1 3-36-16,0 0-49 0,1 5-21 15,4-2-10-15</inkml:trace>
  <inkml:trace contextRef="#ctx0" brushRef="#br0" timeOffset="-50953.52">24996 5348 9 0,'25'4'53'0,"-5"-4"6"0,0 0 1 16,-14-4-8-16,7 4-17 0,-6-3-20 15,0-1-22-15,-1 4-33 0,0-4-39 16,-6 1-22-16</inkml:trace>
  <inkml:trace contextRef="#ctx0" brushRef="#br0" timeOffset="-50318.59">23224 5302 75 0,'-26'-5'77'0,"0"-2"-9"16,7 3-3-16,5 0-7 0,2 1-7 15,-1-1-10-15,-1 4-8 0,14-4-10 16,-6 4-6-16,6 0-7 0,0 0-2 16,6 0-1-16,8 4-1 0,-1 0 0 0,6-1 1 15,7 1 1-15,13 0 0 0,-6 3 4 16,18 0 2-16,2 5 3 0,12-5 2 16,0 0 2-16,13 4-1 0,-6-4 1 15,13 4-2-15,-8 0 0 0,-4-3-1 0,4 3-3 16,-4-4-1-16,-8 0 0 15,-7 1 0-15,1-1 0 0,-8-4-4 0,-11 5-2 16,-1-5-2-16,-6 1-2 0,-7 0-2 16,-7-1 1-16,1-3 0 0,-8 5 3 0,2-5 0 15,-2 2 0-15,-4-2-2 0,-2 0-1 16,0 0-3-16,1 0-7 0,-1 4-6 16,1-4-10-16,-7 5-20 0,6-2-24 15,-6 5-23-15,7-1-30 0,-14 0-38 0,7 4-12 16,-13-1 6-16</inkml:trace>
  <inkml:trace contextRef="#ctx0" brushRef="#br0" timeOffset="-49912.68">24377 5440 84 0,'-13'-8'110'15,"7"-3"-12"-15,-1 5-9 0,0 2-8 16,1-4-9-16,6 5-12 0,-7-1-13 16,7 0-12-16,0 4-11 0,7-3-7 0,-1 3-9 15,8 0-2-15,5 0-2 0,0 0-2 16,8 3-2-16,-1 1 0 0,0 0 0 15,6 3-2-15,1 1 1 0,-7-2 1 16,7 2-1-16,-7-1 0 0,-1 5 1 0,1-6 1 16,-6 2-1-16,0 3 0 0,-7-4 0 15,-1 1-1-15,-4-1-1 0,-2 0 0 16,-6 4 1-16,0-3 2 0,-6 3 2 16,-8-4 4-16,1 4 3 0,-6 4 0 0,-1-1 2 15,1-3-2-15,-8 4-2 0,8 0-2 16,-8-4-1-16,8 3-10 0,-7-3-19 15,6 4-21-15,1 3-27 0,0-3-49 16,0 7-40-16,5-4-14 0,1 1 7 0</inkml:trace>
  <inkml:trace contextRef="#ctx0" brushRef="#br0" timeOffset="-47780.96">24722 6150 55 0,'-6'0'70'0,"6"0"-4"0,-7 0-4 0,7 0-4 16,-6 0-6-16,6 0-9 0,0 0-9 15,0 0-8-15,0 0-8 0,0 0-5 16,0 0-3-16,0 0-6 0,6 0 0 15,-6 0-2-15,0 0-1 0,7 4 1 0,-7-4 2 16,6 4 1-16,7-1 0 0,-7 2 4 16,14 1 2-16,0-1 2 0,-1-2 2 15,7 5 6-15,13-1 5 0,1-4 0 16,5 4 2-16,7-3 0 0,7 4-1 0,0-5-3 16,6 0-4-16,0 2-4 0,0-2-2 15,6 1 0-15,-6 0-3 0,1-1-1 16,-1 1-2-16,0 0-2 0,0 3 0 15,0-7-4-15,-6 8 1 0,0-5-3 0,-1 0 0 16,-13 1 0-16,2-4 2 0,-9 4 0 16,-5 0-1-16,-1-4 1 0,-5 3 1 0,-7 1 1 15,-2-4-1-15,-4 0 3 0,-1 0 1 16,-1 3 2-16,-4-3 3 0,-2 0 2 16,0 0 1-16,0 0 1 0,-6 0 1 15,8 0-3-15,-8 0-4 0,6 0-2 16,-6 0-3-16,0 0-2 0,6 0-5 0,-6 0-6 15,0 0-23-15,0 0-34 0,0 0-21 16,0 0-28-16,0 0-33 0,0 4-38 0,0-1-1 16,0 1 20-16</inkml:trace>
  <inkml:trace contextRef="#ctx0" brushRef="#br0" timeOffset="-47215.68">26037 6191 24 0,'-6'-3'75'0,"0"-1"-7"15,6 0-7-15,-7 1-4 0,7-2-4 16,0 5-4-16,-6-4-3 0,6 4-3 16,0-2-5-16,0 2-5 0,0 0-6 0,-7-5-7 15,7 5-5-15,0 0-6 16,0 0-3-16,0 0-2 0,7 0-2 0,-7 0-2 16,0 0-1-16,0 0 0 0,6 5 0 15,-6-5 0-15,7 0 1 0,-7 2-1 0,6-2-1 16,0 4 2-16,2-4-3 0,-8 5 1 15,6-2 0-15,6-3 2 0,-4 4 0 16,-2 0 1-16,0-1 0 0,7 4-1 16,1-3 1-16,-2 3-1 0,-5-3 1 0,6 3 0 15,0 1 0-15,0-5-1 0,-6 5 0 16,-1-5 0-16,0 5-1 0,2-5 0 16,-2 1 0-16,0 0 2 0,0 0 0 15,-6 2 0-15,0-2 0 0,0 4 0 16,-6-1-1-16,6 0-1 0,-6 0 1 15,0 1-2-15,-2-2 1 0,2 3 0 0,0-2 2 16,-1 0 0-16,7 1 0 0,-7-5 0 0,1 1-1 16,6 3 1-16,-7-3-1 0,7 0 0 15,-6-1 0-15,0 1-1 0,6-1-3 16,-7 5-4-16,0-5-9 0,7 5-17 16,-6-5-16-16,0 5-29 0,-1-1-43 0,0 0-19 15,1 1-4-15</inkml:trace>
  <inkml:trace contextRef="#ctx0" brushRef="#br0" timeOffset="-45082.69">26337 5425 47 0,'-6'-10'72'0,"6"2"-2"16,0 1-7-16,-6-1-4 0,6-3-3 16,0 4-2-16,0 3-6 0,0-3-6 15,0-1-1-15,0 5-3 0,0-4-5 16,0 3-7-16,0 0-3 0,0 1-4 0,0-1-3 16,0 4-4-16,0-3-3 0,6 3-3 15,-6 0-3-15,6 0 2 0,0 0-4 16,14 3 0-16,7 1 0 15,-1-1 2-15,13 1-1 0,13 3-1 0,7-3 0 0,6 3 0 16,0 1 0-16,6-1 0 0,8 0 0 16,-8 1 0-16,8-1 1 0,-8 0 0 15,0 5 0-15,-6-6-2 0,0 2 0 16,-6-1 0-16,-7 0 0 0,-7-2 0 0,-5 1 0 16,-7-1 0-16,-7-2 0 0,0 1 1 15,-7 0 1-15,-5-4 0 0,-2 3-1 16,1-3 1-16,-6 0-1 0,0 0 0 0,-1 4 1 15,-6-4 1-15,6 0 1 0,-6 0-2 16,0 0 3-16,0 0-2 0,0-4 2 16,0 4-3-16,0 0 1 0,0 0-2 15,-6-3 0-15,6 3-1 0,0 0-2 0,0 0-3 16,0 0-12-16,-6 0-10 0,6 0-18 16,0 0-19-16,-7 3-24 0,0 1-47 15,-6-4-20-15,1 3-5 0</inkml:trace>
  <inkml:trace contextRef="#ctx0" brushRef="#br0" timeOffset="-44609.79">27536 5304 47 0,'0'-7'86'15,"0"0"-4"-15,-7-1-10 0,7 1-9 0,0 3-9 16,0 1-10-16,0 0-11 0,7 3-10 16,-7-5-8-16,6 10-3 0,7-2-4 0,-6-3-3 15,13 7-2-15,-1 0 0 16,1 4 1-16,6 4-1 0,0 0-2 0,6-1 0 16,-6 1 0-16,0 3-1 0,0 4-1 15,-6-3 1-15,-1-1 0 0,1 3-1 16,-14 2 1-16,0-1-1 0,-6 4 1 0,-6-5 0 15,0 2 3-15,-7 2 1 0,-7-3 2 16,-6 0 0-16,0 0-1 0,0-4 2 16,-7 1-2-16,8-1-1 0,-9-3 0 15,2 0 1-15,7-4-6 0,-2-4-16 0,8 4-16 16,-8 0-21-16,8-4-45 0,0 0-37 16,6 4-13-16</inkml:trace>
  <inkml:trace contextRef="#ctx0" brushRef="#br0" timeOffset="-43513.5">27327 6318 5 0,'-6'-2'129'0,"-7"-2"-40"15,6 0-22-15,7 0-16 0,-7 0-15 16,7 1-10-16,7-1-10 0,0 1-7 0,6 3-3 16,0-4 1-16,12 1 2 0,2 3 2 15,11-4 1-15,15 4 4 0,6 0 3 16,12 0 2-16,8 4 2 0,12-1 2 0,0 1-1 15,0 3-2-15,7 0-3 0,-1 5-5 16,-6-5-1-16,1 4-5 0,-1 0-2 16,0 0-2-16,-6 0-2 0,-7 0-1 0,-6-4-3 15,-7 4 2-15,-6-4 1 0,-8 1-1 16,-5-1 0-16,-7 0 0 0,-6-3 2 16,-7 0-2-16,-6-1 1 0,-1 1 1 0,-6 0 3 15,0-4 0-15,0 0 0 0,-6 0 2 16,-1 3 0-16,0-3 0 0,-6 0 0 15,0 0 0-15,7 0-1 0,-7 0-2 0,-7 0-7 16,1 0-10-16,0 0-18 0,-8 3-28 16,1-3-46-16,0 4-43 0,-6 1-19 0,-1-2-4 15</inkml:trace>
  <inkml:trace contextRef="#ctx0" brushRef="#br0" timeOffset="-43050.08">28754 6271 137 0,'0'-6'112'15,"0"2"-14"-15,0 0-12 0,6-3-16 0,-6 3-14 16,7 0-11-16,-1 1-9 0,7-1-11 16,-6 0-8-16,13 4-7 0,-1 4-3 15,13 0-3-15,1-1-2 0,-1 5 0 0,8 3-2 16,-1-1 0-16,0 2-2 0,-7 2 1 15,1 1 0-15,-1 3 0 0,-6-3 0 16,0 0 0-16,1 3-1 0,-7-4 1 0,-2 1 1 16,-4 0 0-16,-1-4 0 0,-7 3 1 15,8-2 0-15,-14 2 0 0,6-3-1 0,-6 4 1 16,-6-4 0-16,6 0 2 0,-14 0-1 16,8 0 2-16,-7 0-1 0,-1-4 1 0,-4 4 0 15,-2-4 2-15,0 0-7 0,-6 1-10 16,7 0-10-16,-8-1-14 0,8 0-17 15,0 4-24-15,-1-4-27 0,7 4-34 0,0-3-11 16</inkml:trace>
  <inkml:trace contextRef="#ctx0" brushRef="#br0" timeOffset="-42263.1">29900 5547 78 0,'-14'-5'73'0,"2"5"-10"16,5 0-9-16,1 0-5 0,-1-3-4 15,1 3 0-15,6 0-2 0,-7 0-4 16,7 0-5-16,7-4-5 0,-1 4-7 0,1 0-8 15,6 0-5-15,-1 0-3 0,15 0-3 16,-1 0-1-16,13 4-2 0,7-1 0 16,6 5-1-16,13 3 1 0,6 0-2 0,8-1 1 15,-1 2-1-15,0 3 1 0,0-4 0 16,-13 3 0-16,7 1 0 0,-13-4 2 16,-1 3 1-16,-6-3-1 0,-6 1 0 0,-7-2 0 15,-7 1 1-15,1-3 1 0,-7-5 0 16,-7 4 4-16,-5-2 5 15,-2-2 8-15,2-3 0 0,-8 3 2 0,1-3-1 0,-1 0-1 16,-6 0-10-16,0-3-18 16,7 3-23-16,-7 0-25 0,-7 0-21 0,7 3-33 15,0 2-39-15,-6-5-10 0,-1 3 8 0</inkml:trace>
  <inkml:trace contextRef="#ctx0" brushRef="#br0" timeOffset="-41847.92">31085 5656 81 0,'0'-11'79'16,"-6"4"-6"-16,6 0-6 0,6-1-8 0,-6 5-7 16,0-5-8-16,0 5-9 0,7 3-10 15,-7-4-7-15,6 4-5 0,7 0-7 16,-7 4-2-16,8-1-2 0,-8 1 0 0,14 3-2 16,-7 1 0-16,0 3 0 0,0-1 0 15,0 5-1-15,0-4-1 0,6 4 2 0,-12-1 0 16,6 5 1-16,1-4-1 0,-2 3 1 15,-6-4 1-15,-6 1-2 0,7 0 0 0,-7-1 0 16,-7 1 3-16,1-4 0 0,0 0 0 16,-8 0 0-16,8-4 1 0,-14 3-1 15,7-1-2-15,-6-2 0 0,0 0 0 0,-1 1-9 16,0-1-14-16,1 4-18 0,-7 0-38 16,0 0-44-16,7 0-23 0,-8 3-2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07T03:59:20.675"/>
    </inkml:context>
    <inkml:brush xml:id="br0">
      <inkml:brushProperty name="width" value="0.05292" units="cm"/>
      <inkml:brushProperty name="height" value="0.05292" units="cm"/>
      <inkml:brushProperty name="color" value="#FF0000"/>
    </inkml:brush>
  </inkml:definitions>
  <inkml:trace contextRef="#ctx0" brushRef="#br0">977 238 167 0,'0'-15'197'0,"6"4"-22"0,-6 0-52 16,0 0-35-16,0 0-24 0,0 4-17 0,6 3-14 15,-6-2-8-15,0 0-7 0,0 6-7 16,0-3-3-16,0 3 2 0,0 3 9 0,0 6 16 16,0 2 15-16,0 7 14 0,-6 11 13 0,6 8 11 15,-6 7 4-15,6 11-3 0,-8 10-6 16,2 8-8-16,0 12-9 0,-1 3-10 0,1 7-11 15,-1 8-15-15,7 3-9 0,0 0-8 16,0 4-6-16,0 0-7 0,7-3-5 0,-1-9-18 16,7-2-30-16,-7-12-35 0,8-7-37 15,-1-8-34-15,-6-13-32 0,12-13-31 0,-6-6-36 16,-6-15 0-16,5-11 19 0,2-15 26 16</inkml:trace>
  <inkml:trace contextRef="#ctx0" brushRef="#br0" timeOffset="287.08">904 674 13 0,'-6'-62'237'0,"0"-1"22"0,-7 5 10 0,6 7-85 15,7-1-56-15,-6 8-43 0,6 0-29 0,0 4-14 16,0 0-1-16,6 7 1 0,14 2-1 16,-8 6-3-16,15 4-3 0,-1 2-6 0,6 5-8 15,1 3-6-15,6 0-3 0,7 3 0 16,-1 1 0-16,1 0 2 0,-1 0 3 15,1 3 2-15,-7 0 6 0,7 1 2 0,-13 3 2 16,-7 7 4-16,-1 4 3 0,-5 3 1 0,-7 8-2 16,-6 8-2-16,-7-1-4 0,0-1-4 0,-14 6-7 15,8-1-5-15,-14 0-3 0,7 0-2 0,-7-3-3 16,2 2-5-16,-2-2-23 0,-7-5-31 16,9 4-40-16,-2-6-44 0,6 2-46 0,-5-6-45 15,13-1-37-15,-8 1-22 0,8-5 10 0,0-3 28 16</inkml:trace>
  <inkml:trace contextRef="#ctx0" brushRef="#br0" timeOffset="1587.4">1393 1975 70 0,'6'3'196'0,"8"-6"9"0,-8-5-51 0,8-3-58 16,-2-4-38-16,1-3-23 0,1-7-14 0,5-5-8 15,7-3-3-15,-6-4-2 0,6 1 1 0,0-1-2 16,-1 0 1-16,1 1 10 0,-6 3 12 16,7-3 18-16,-9 6 16 0,2 1 22 0,-7 3 18 15,1 4 8-15,-8 4-7 0,6-1-13 0,-12 5-18 16,8 3-24-16,-16 4-23 0,8-1-19 15,-6 4-9-15,-6 4-4 0,5 4 1 0,-6 4 0 16,-6 6 1-16,-1 1 0 0,0 11 2 0,1-1-2 16,-1 8 0-16,0 4 2 0,8 0 0 15,-1 6-2-15,-1-2 0 0,8-1-3 0,6 4-1 16,0-8-1-16,6 1-1 0,1-4 1 0,6-3 1 16,6-9 3-16,7-2 1 0,-6-5 3 15,13-6 0-15,-1-8 2 0,1-4-1 0,-1-7 1 16,7-7 1-16,1-8-2 0,-1-4 0 0,-7-2-1 15,1-9 0-15,-1 1 0 0,-5 0 0 0,-1-4 3 16,0 0 1-16,-13 3 0 0,6 1 2 0,-6 4 6 16,-7 7 3-16,8 3 2 0,-8 4-1 0,1 7-1 15,-7 1-2-15,6 2-7 0,-6 9-5 16,0 6-1-16,0 5 0 0,-6 6-1 0,6 5 0 16,-7 3 0-16,7 4-1 0,-6 3 0 0,0 0-2 15,6 0 2-15,0 1 0 0,0-1 1 0,0-3 0 16,0-1 1-16,6 1 1 0,-6-3-1 15,6-5-2-15,1-4 0 0,-7 1-1 0,6-4 1 16,1-4 2-16,-7-4 4 0,6-3 1 0,1-3 2 16,-1-4 0-16,0-8-1 0,2-7-2 15,-2 1-1-15,0-6-2 0,1-2-1 0,0-4 0 16,-7 0-2-16,6 3 0 0,-6-2 1 0,6 6 0 16,1 0-1-16,-1 1 0 0,-6 7 0 0,7-1-1 15,-7 4-2-15,0 5-1 0,7-2-1 16,-7 5 1-16,0 3-1 0,6-3 2 0,0 4 0 15,-6 3 0-15,7 0-15 0,0-4-22 0,-1 4-23 16,0 0-29-16,7-4-37 0,-6-3-45 0,12 0-54 16,-5-8-27-16,-2-7-3 0,8-4 15 15</inkml:trace>
  <inkml:trace contextRef="#ctx0" brushRef="#br0" timeOffset="2154.83">2539 509 162 0,'0'-37'231'0,"0"11"9"0,-6 4-72 0,6 4-55 15,-7 7-47-15,7 4-29 0,-6 11-20 0,0 3-7 16,-1 8-3-16,0 11 0 0,7 6 1 16,-6 9 4-16,0 2-1 0,6 13 4 0,-7 2 7 15,7 5 5-15,0 2 3 0,7 5 3 0,-7 3 2 16,6 1-2-16,0-1-6 0,8 3-7 0,-8-2-2 16,7 3-7-16,0-8-3 0,6 1-4 15,-5-4-3-15,-2-8-1 0,8-6 0 0,-7-8 0 16,1-4 3-16,4-6 4 0,-4-9 9 0,-8-10 5 15,7-8 2-15,-6-11 0 0,0-7-2 16,-1-11-6-16,0-6-7 0,-6-10-6 16,0 2-2-16,6-5-2 0,-6-3-2 0,0 4 3 15,0 3-3-15,8 1-1 0,-2 6-1 16,0 1 0-16,-6 4 0 0,13 6 0 0,-6 1 1 16,6 3 1-16,7 5 1 0,-8-2 3 0,15 8 0 15,-8 8 0-15,0 0-1 0,8 4 2 16,-7 6 0-16,6 4 0 0,-7 1 0 15,1 6 1-15,-2 1 1 0,2 2-1 0,-13 6 0 16,6-1-2-16,-6 4-1 0,-7 0 1 0,-7-1-1 16,1 1 1-16,-1-1 0 0,0-3 1 15,-5-7 3-15,4 0-10 0,-4-12-19 16,6-3-22-16,6-7-20 0,-7-12-12 0,7-7-9 16,7-3 6-16,-1-7 17 0,6-8 22 15,2 0 19-15,-1 0 13 0,7-7 7 0,-8 3 8 16,14 0 3-16,-6-3 4 0,-1 7 0 0,7 0 2 15,-6 4 1-15,-7 3-3 0,0 7-1 16,0 2-1-16,-7 2 3 0,2 4 6 16,-2 3 8-16,-6 8 9 0,0 4 3 0,-6 8 0 15,-2 6-3-15,2 4-8 0,-7 3-9 16,7 1-10-16,-7 3-6 0,0 4-4 0,7-4-18 16,-2-3-21-16,8 0-28 0,0-5-30 0,8-5-56 15,4-5-59-15,1-4-16 0,7-7 4 16,0-7 17-16</inkml:trace>
  <inkml:trace contextRef="#ctx0" brushRef="#br0" timeOffset="2598.3">3887 1249 135 0,'14'-7'296'0,"-8"-1"17"15,1 1 9-15,-7 0-102 0,-7-1-91 0,1 5-62 16,-1-1-33-1,-6 0-17-15,0 0-9 0,0 4-4 0,-13 4-3 0,7 0 0 16,-7 7 1-16,-7 0 5 0,1 4 10 0,-1 3 9 16,1 4 4-16,-1 4 2 0,1 3 0 0,-2 4-4 15,2 4-11-15,6-5-11 0,6 5-12 16,7 0-11-16,0-4-10 0,13-4-1 16,0-7-2-16,7-4 1 0,6-7 1 0,6-7 0 15,1-11-2-15,6-8-6 0,0-7-8 0,1-7-9 16,5-8-1-16,-7-7 2 0,8-7 9 15,-13-4 7-15,6-7 10 0,0-1 11 0,-13-2 8 16,7-5 5-16,-14 0 3 0,6 0 11 16,-12 5 9-16,8 2 15 0,-8 8 15 0,-8 4 12 15,8 11 4-15,-6 7-8 0,0 4-9 0,0 7-13 16,-8 4-14-16,8 10-11 0,-13 12-5 16,5 3-2-16,2 11 0 0,-8 8-2 0,0 7 0 15,7 7 1-15,-7 4 0 0,8 7-3 16,-1 0 3-16,-1 8-1 0,8 0 3 0,6 3-5 15,0 0-1-15,0 0-18 0,6-3-29 16,1 0-35-16,6-4-42 0,6-8-49 0,-5-3-78 16,5-7-26-16,7-8 6 0,-6-10 22 15</inkml:trace>
  <inkml:trace contextRef="#ctx0" brushRef="#br0" timeOffset="2937.14">4272 1164 2 0,'13'-14'222'0,"-7"3"15"0,1-4 7 16,0 4-87-16,-14 5-60 0,7-2-43 0,-7 4-26 16,-6 0-15-16,-6 4-6 0,6 4-3 15,-13 3 2-15,0 4 2 0,-1 0 5 0,-5 7 3 16,6 4 3-16,0 4 2 0,0 4-1 16,6-1-5-16,0-4-1 0,8 5-7 0,6-4-3 15,-1-1-2-15,14-6-3 0,-1-1 0 16,14-3-2-16,-1-8-4 0,7-7-3 0,0-4-5 15,7-3-2-15,-1-8-2 0,1 1 0 16,-1-8 4-16,1 0 4 0,-7 0 9 0,0-1 11 16,-6 5 12-16,-1 0 16 0,-6 3 4 15,0 4 0-15,-7 0-2 0,-6 8-8 0,0-1-11 16,-6 8-12-16,0-1-5 0,-1 8 0 0,-6 4-2 16,0 4 0-16,0-2-1 0,0 5 0 15,0-3-2-15,6 3-7 0,1-4-17 0,6 1-22 16,-7-5-29-16,14 1-37 0,-1-8-57 15,1 4-52-15,6-11-15 0,0 0 8 0</inkml:trace>
  <inkml:trace contextRef="#ctx0" brushRef="#br0" timeOffset="3266.19">4708 1183 51 0,'13'-11'237'15,"-6"1"14"-15,-7-2 1 0,-7 8-92 0,1-3-62 16,-7 7-43-16,-1 0-19 0,-12 7-9 0,7 0-1 15,-7 9-1-15,0 2 0 0,-7 4 0 16,1 3-5-16,-1 1-3 0,7-1-5 0,0 5-4 16,7-1-3-16,6-3-5 0,0-1 0 15,7-3 0-15,12-3-1 0,0-4-2 0,7-8-4 16,13-3-10-16,0-4-11 0,7-8-11 16,6-7-7-16,0 1-4 0,6-8 3 0,-6 0 10 15,1-4 13-15,-7 4 20 0,-1 1 21 0,-6-2 23 16,-7 8 17-16,1 1 16 0,-7 3 8 15,0 4-4-15,-6 3-13 0,-7 0-16 16,0 4-16-16,0 4-15 0,-7 3-7 0,1 1-5 16,-1 2-1-16,-6 1-2 0,7 4-1 0,-2-4-2 15,2 1-3-15,0-2-3 0,0 1-12 16,6 0-14-16,6-3-24 0,0-5-31 16,0 1-40-16,8-8-45 0,-1-4-52 0,7 2-27 15,0-9 3-15,-2-3 21 0</inkml:trace>
  <inkml:trace contextRef="#ctx0" brushRef="#br0" timeOffset="3613.33">5041 1139 17 0,'12'-15'214'16,"-5"4"22"-16,6 0-22 0,-6 0-55 0,-7 8-51 16,6-1-43-16,-6 4-29 0,0 0-18 15,0 7 0-15,0 1 5 0,0 6 6 0,-6 5 7 16,6-1 3-16,-7 4 2 0,1 3-5 16,6 1-7-16,-7 0-5 0,0-1-8 0,7-3-5 15,-6 1-5-15,6-1-5 0,0-4-1 16,0-3-2-16,6-5 2 0,1 1 2 0,0-7 1 15,6-4 1-15,-1-7-1 0,2-1-1 16,-2-10-1-16,2-1-1 0,-1-6-1 0,-1-1 1 16,-5 1 1-16,6-4 1 0,-7-1 2 15,2 5 3-15,4-4 5 0,-5 6 1 0,-1 1 2 16,-6 4 1-16,7 0-3 0,-1 6-2 16,-6-2-7-16,7 3-3 0,-1 4-1 0,-6 4 1 15,6-1 10-15,2 8 16 0,-2-1 19 0,0 4 18 16,7 4 15-16,-6 3 12 0,-1 9-1 0,7 2-9 15,-6 1-14-15,0 7-16 0,-1 0-16 16,-6 0-13-16,6 0-12 0,1 0-17 0,0 0-46 16,-7-4-59-16,6-3-72 0,-6-4-103 15,7-4-67-15,-7-3-26 0,0-4 22 16,0-11 47-16</inkml:trace>
  <inkml:trace contextRef="#ctx0" brushRef="#br0" timeOffset="4947.05">7783 1102 180 0,'12'-7'225'0,"-12"0"6"0,0-4-74 0,0 3-63 16,-12 1-43-16,4 0-21 15,-4 3-10-15,-1-3-1 0,-7 3 3 0,-6 1 6 0,0-1 6 16,0 4 4-16,-13 0 6 0,0 4 7 0,0 3 5 16,-7 4 4-16,-6 3 0 0,0 8-3 15,6 8-7-15,-5 2-10 0,-8 12-10 0,13 4-10 16,1 7-8-16,-1 0-6 0,7 4-5 16,0 0-6-16,13-1-9 0,0-6-4 15,13-5-2-15,6-3-1 0,7-8 2 16,7-10 6-16,6-4 7 0,13-15 4 0,6-7 2 15,1-14 0-15,12-7 1 0,7-13-2 16,1-6 1-16,-1-4 0 0,0-8 0 0,-6 1 1 16,-1-4 4-16,-6 4 3 0,-6 0 9 0,-8 7 16 15,2-1 21-15,-8 13 17 0,-6 2 10 16,1 9 1-16,-8 3-7 0,-6 2-15 16,0 9-22-16,0 7-20 0,-6 7-11 0,-8 11-4 15,1 5 1-15,-6 6 1 0,6 4 0 16,-7 0-2-16,7 4-2 0,0-1-1 0,7-3-4 15,-1 0-5-15,1-3-4 0,6-1-2 16,6-7-4-16,1 0-2 0,6-11 0 16,6 0-6-16,1-11-3 0,6-4-4 0,7-11-4 15,-1-3-1-15,-6-7 0 0,13-1 7 16,-13-7 8-16,7 0 10 0,-7-4 7 0,-1 4 4 16,-5 0 1-16,0 4 4 0,-1 3 1 15,-5 4-2-15,-2 4-2 0,2 4-1 0,-8 3 1 16,-6 0-3-16,6 11-2 0,-6 4 4 15,0 6 3-15,0 8 3 0,-6 8 0 16,6 3 3-16,-6 0 0 0,-1 9-1 0,0-3-1 16,7 2-1-16,-6 0-2 0,0 0-2 15,-1-4 0-15,7-4-2 0,-7-3-2 0,7-5-2 16,0-5 3-16,0-2 0 0,7-7 2 16,-7-3 1-16,13-8 1 0,0-6 2 15,0-9-2-15,0-10-1 0,7-1 1 0,0-10-1 16,-2 0 0-16,2-4 1 0,-1 4-1 15,1-4-1-15,-6 7-2 0,5 0 1 0,-6 8-1 16,0 0-2-16,-1 6-1 0,-4 9 3 16,-2-1-1-16,0 4 2 0,7 11 3 0,-6 0 4 15,0 8 4-15,5 6 3 0,-5 9 3 16,0 2 4-16,-1 4-1 0,-6 8-2 0,6 3-2 16,-6 1-2-16,0 3-3 0,0-1-5 15,7-2-5-15,-7 3-16 0,0-4-27 0,0-7-28 16,7-4-29-16,-1-3-32 0,1-11-41 15,12-8-37-15,-6-11-42 0,13-7-9 16,-6-11 10-16,5-7 23 0</inkml:trace>
  <inkml:trace contextRef="#ctx0" brushRef="#br0" timeOffset="6096.95">8564 981 96 0,'20'-65'194'0,"6"6"-13"0,-14 8-30 16,8 3-26-16,-7 11-31 0,0 5-24 15,-6 6-22-15,-1 8-13 0,0 2-13 0,-6 13-1 16,0 3 6-16,0 11 7 0,-6 7 6 15,0 8 9-15,-1 3 6 0,0 12 4 16,-5 3-2-16,-2 3-1 0,8 8 0 0,-7 4-8 16,7 3-8-16,-1 8-10 0,-6 0-8 15,7-1-8-15,-2 4-7 0,8-3-7 16,-6-4-6-16,6-4-17 0,0-3-21 0,0-12-19 16,6-6-10-16,-6-8-3 0,0-8-6 15,8-10 9-15,-8-12 16 0,6-6 15 0,0-12 9 16,-6-7 6-16,7-7 8 0,-7-4 7 15,0-3 5-15,0-5 7 0,0 4 1 16,7 1 6-16,-7 3 5 0,6 0 1 0,-6 4 3 16,6 2-3-16,1 6-1 0,6 3-5 15,0-1-2-15,0 1-2 0,13 0-3 0,0 3 1 16,7 0-1-16,-1 4 0 0,1-4-1 16,6 5-1-16,0-5 1 0,-6 5 0 15,5-2 0-15,-5 4 0 0,-7 1 1 0,0 0 0 16,-13 3 3-16,7 1 10 0,-8-1 14 15,-4 4 7-15,-8 0 4 0,0 4 4 0,-8 3-1 16,2 4-7-16,-13 3-9 0,6 5-8 0,-14 3-7 16,9 0-3-16,-2 4-3 0,0-5-4 15,7 5-1-15,1-3-4 0,4-2 3 16,8-2-1-16,0-1 1 0,8-4 1 0,4-3 1 16,8-7 1-16,5 0 2 0,1-12 0 15,7-3 1-15,-1-3 0 0,1-4 2 0,0-4-3 16,-7 0 3-16,0-1 5 0,0-2 7 15,-6 7 14-15,-7-1 13 0,0 1 7 16,-6 7-1-16,-1 4-2 0,-6 0-8 0,-6 7-15 16,-1 3-14-16,0 8-7 15,-6 4-2-15,0 3-2 0,0 8-1 0,1-5-2 0,-2 5-1 16,8 0-1-16,-7-5-5 0,13 2-2 16,-7-5-2-16,7 1 2 0,7-9 1 15,-1-2 3-15,7-5 2 0,1-3 2 0,-2-7 2 16,8-7-2-16,-1-5 2 0,1-3-2 15,0-3 2-15,-1-4 1 0,1-5 0 0,-8 1 0 16,-6-3 0-16,8 3 0 0,-8-1 1 16,1 5 7-16,-7 4 5 0,7 2 4 15,-7 5-2-15,0 4 1 0,0 3-3 0,0 7-6 16,0 1-5-16,0 10-3 0,-7 4-1 0,7 3 2 16,-7 4 0-16,1 8 0 0,6 0 0 15,-6 3 0-15,6 1-1 0,0-1 1 0,0 0-1 16,0-3-1-16,6 3-1 0,-6-6 1 15,6-2-3-15,-6-2 0 0,7-5 1 16,-7-3 1-16,7-4 1 0,-1-3 1 0,-6-8-4 16,7 1-1-16,-1-8-1 0,-6-4-3 15,6-3-2-15,1-4 3 0,0-1 2 0,-1 2 0 16,0-1 1-16,1 0 1 0,0 4 1 16,-1-1-3-16,1 5 0 0,-1 0 0 15,7 2 0-15,-6 4 0 0,5 1 0 0,2 0 2 16,-1 3 1-16,6 1 2 0,-6-1 2 0,7 0 0 15,6 4 1-15,-7 0 1 0,1-3-1 16,0 0 1-16,-1 3 0 0,1-5 1 0,-8 5-1 16,2 0-2-16,-8-3 2 0,1 3 0 15,-1 3 0-15,-6-3-1 0,-6 8 0 16,-7-1 2-16,-1 4 0 0,2 7 0 0,-8 0 0 16,-6 8-1-16,7 4 2 0,-8-1-1 0,1 4-1 15,6 0 1-15,8-1-3 0,-8-2-2 16,14 0-2-16,-1-5 2 0,7-3 0 15,7-7 1-15,-1 0 1 0,14-8 2 16,0-7-1-16,-1-4 0 0,7-7-1 0,0-3 0 16,0-6 1-16,0-1 0 0,1-1 2 15,-2-7 1-15,-5 3 0 0,-8-3 0 16,2 3 11-16,-1 0 11 0,-6 5 8 0,-1 2 5 0,0 5 0 16,-6 2 1-16,0 2-12 0,-6 6-13 15,0 1-7-15,6 6-4 0,-14 1-2 16,8 6 0-16,0 2-1 0,-8-1-1 0,8 7-3 15,-1-3-1-15,7-1-3 0,-6 4-12 16,6-3-14-16,0 0-30 0,6 3-42 0,1-7-52 16,-1 0-87-16,0 0-53 0,8-7-20 15,-1 0 15-15,0-8 33 0</inkml:trace>
  <inkml:trace contextRef="#ctx0" brushRef="#br0" timeOffset="6274.26">10387 1227 25 0,'6'0'229'0,"2"-4"11"0,-8 1 5 16,0 3-103-16,0 0-79 0,-8 0-77 16,2 3-77-16,0-3-76 0,-7 4-39 15,0 3-14-15,-6-3 9 0</inkml:trace>
  <inkml:trace contextRef="#ctx0" brushRef="#br0" timeOffset="8483.08">6877 2491 85 0,'0'0'120'0,"0"0"-42"15,0 0-32-15,0 0-22 0,0 0-12 16,0 0-6-16,0 0-6 0,0 0 0 0,0 0 0 16,0 0 1-16,0 0-1 0,0 0 1 15,0 0 4-15,0 0 9 0,7 0 9 16,-7 0 9-16,0 0 6 0,0 0 9 16,0 0 2-16,6 0-7 0,-6 0-4 0,0 0-7 15,0 0-9-15,0 0-7 0,0 0-4 16,0 4-2-16,0-4-3 0,0 0-2 0,0 0 0 15,0 0 3-15,0 3 4 0,0-3 2 16,0 0 6-16,0 0 8 0,0 0 6 0,0 0 6 16,0 0 7-16,0 0 2 0,0 0-1 15,0 0-3-15,0 0-3 0,0 0-6 16,-6 0-4-16,6 4-3 0,0-4-5 0,0 0-3 16,0 0-2-16,0 0-2 0,0 0-5 15,0 0-4-15,0 0 0 0,0 0-3 0,0 0-2 16,0 0-2-16,0 0 0 0,0 0 0 15,0 0-2-15,0 0 1 0,0 0 1 16,0 0 0-16,0 0 0 0,0 0 2 16,0 0 1-16,0 0-1 0,0 0 0 0,0 0 2 15,0 0-1-15,0 0 0 0,0 0-1 16,0 0-2-16,0 0 2 0,0 0-1 0,0 0 0 16,0 0 0-16,0 0 0 0,0 0 0 15,0 4-1-15,0-4 0 0,-7 0 0 0,7 0 0 16,0 0 0-16,0 0 1 0,0 0-1 15,0 0 0-15,0 0 6 0,0 0 10 16,0 0 8-16,0 0 5 0,0 0 4 0,0 0 3 16,0 0-5-16,0 0-11 0,0 0-6 15,0 0-7-15,0 0-2 0,0 0-3 16,0 0-1-16,0 0-1 0,0 0-1 0,0 0 1 16,0 0-2-16,0 0 0 0,0 0 2 15,0 0 1-15,0 0-1 0,0 0 1 0,0 0 1 16,0 0-2-16,0 0 1 0,0 0 0 15,0 0 0-15,0 0 0 0,0 0-1 16,0 0 0-16,0 0 0 0,0 0-1 0,0 0 0 16,0 0-1-16,0 0 2 0,0 0 0 15,0-4 2-15,0 4-1 0,0 0 0 16,0 0 1-16,0 0-1 0,7 0 0 0,-7 0 0 16,0 0 2-16,0 0 2 0,0 0 8 15,0-4 5-15,0 4 2 0,0 0 3 16,0 0 2-16,0 0 0 0,0 0-5 0,-7 4-6 15,7-4-2-15,0 4-5 0,-7-1-1 16,1 8 2-16,0 4 4 0,-8 10 5 0,-5 9 1 16,-7 9 2-16,0 13 0 0,0 6-4 15,-13 11-5-15,6 4-4 0,-6 3 0 16,6 5-4-16,-6-1 1 0,7-3-1 0,-1 0 0 16,1-4-2-16,6-8 0 0,7-3-1 15,-8-7-2-15,14-8-2 0,-6-8-1 0,12-6-1 16,-6-4-1-16,7-11 2 0,6-4 1 15,0-10-1-15,0-5 0 0,6-10-4 16,7-11-6-16,0-4-13 0,0-11-10 0,7-8-6 16,0-6-7-16,5-5-4 0,-5-6 1 15,6-4 11-15,0-7 8 0,0-5 7 16,7-3 8-16,-8-3 6 0,8-1 7 0,0-4 4 16,0 5 2-16,-1 3 1 0,1 7 4 15,-7 1 3-15,-1 6 7 0,1 8 8 16,0 8 6-16,-6 3 6 0,-7 7 6 15,1 8 2-15,-2 3-3 0,-6 8 0 0,1 0-2 16,0 3-1-16,-1 8-5 0,-6-1-1 0,0 12-2 16,0 3 6-16,-6 12-2 0,6 6 1 15,-7 8 9-15,7 8 7 0,0 10 8 16,-7 7 2-16,7 12 1 0,0 3 1 0,0 4-4 16,7 4-6-16,-7-1-11 0,7 1-8 15,-1 0-5-15,-6-1-7 0,7-3-3 0,-1-3-4 16,0-8-5-16,2-4 0 0,-2-7-4 15,0-5-1-15,0-9-2 0,2-4 0 16,-8-8 0-16,6-3-1 0,-6-3-10 0,0-9-48 16,-6-3-75-16,6-11-80 0,-8-4-104 15,2-8-88-15,-6-6-37 0,-2 0 23 0,1-4 61 16</inkml:trace>
  <inkml:trace contextRef="#ctx0" brushRef="#br0" timeOffset="8660.82">6623 3326 62 0,'6'-7'247'16,"1"-4"16"-16,0-1 7 0,-1 2-101 0,7-5-63 15,7 5-46-15,0-6-23 0,-2 2-13 16,2 3-9-16,7 0-4 0,-8 0-4 16,7 4-5-16,0 0-9 0,-6-1-27 15,6 4-41-15,-1 1-73 0,-5-4-63 0,6-1-34 16,-7 0-12-16,7-6 16 0</inkml:trace>
  <inkml:trace contextRef="#ctx0" brushRef="#br0" timeOffset="8998.29">7424 2289 84 0,'-6'-18'212'0,"6"3"21"16,-7 1-31-16,0-1-43 0,1 4-27 15,6 4-13-15,-6 0-15 0,6 3-17 0,-7 0-19 16,7 1-17-16,-6 3-15 0,6 3-5 16,-7 8-3-16,0 0 1 0,1 4 2 0,6 7 3 15,0 7 3-15,-6 4-3 0,6 7 3 16,0 8 11-16,0 11 11 0,0 3 8 16,6 12 10-16,-6 2 3 0,0 5 0 0,0 7-13 15,6-4-13-15,-6-4-15 16,7 1-13-16,-7-3-8 0,7-6-8 0,-1-2-4 15,1-12-3-15,-1 1 1 0,0-11-1 0,1-4-1 16,0-8-2-16,-1-7-2 0,0-3 1 16,1-4-1-16,0-7-6 0,-7-4-30 0,6-7-54 15,-6-8-66-15,7-7-76 0,-1-7-109 16,1-4-56-16,-1-8 0 0,1-6 40 16,-7-1 59-16</inkml:trace>
  <inkml:trace contextRef="#ctx0" brushRef="#br0" timeOffset="9460.69">8668 2146 144 0,'7'0'241'0,"-1"0"9"16,-6 0-46-16,0 0-76 0,6 4-55 15,-6 0-36-15,-6 2-10 0,6 6 7 0,-6 3 15 16,-8 7 14-16,8 3 18 0,-7 5 19 16,-7 10 6-16,1 8 0 0,0 6-3 15,-8 9-5-15,1 11-9 0,0 10-10 0,-6 3-10 16,-1 5-10-16,-6 7-10 0,7-4-7 16,-8 4-6-16,7 0-8 0,8-1-6 0,-7-6-5 15,5 0-6-15,8-8-4 0,-1-7-6 16,1-7-4-16,5-4-7 0,8-11-14 15,0-7-20-15,6-9-30 0,0-9-46 0,6-8-59 16,0-11-88-16,1-11-74 0,0-11-27 16,5-11 5-16,-12-8 35 0</inkml:trace>
  <inkml:trace contextRef="#ctx0" brushRef="#br0" timeOffset="10363.25">9059 2575 70 0,'6'-4'320'0,"1"-3"30"15,-7 3 15-15,7 4-64 0,-7 0-100 0,0 4-82 16,0 7-57-16,-7 8-29 0,7 3-12 16,-7 14-3-16,1 5-2 0,-7 6 3 15,7 8 1-15,-2 3-2 0,-4 1 0 16,6 3-2-16,-2 5-3 0,2-5-3 0,0 4-1 15,6-4-1-15,-7-4-3 0,7 1-1 16,0-8-2-16,0-4-2 0,0-6-1 0,0-8 0 16,0-3-1-16,0-5 0 0,7-10 1 15,-7-4 2-15,6-7-1 0,0-13 1 0,2-5 2 16,-2-11-1-16,0-4 0 0,0-15-4 16,2-4-1-16,4-7-3 0,-5-10-4 0,6-6-1 15,-6 2-3-15,5-1 3 0,2 1 1 16,-2-1 3-16,1 8 0 0,1 7 2 15,-2 4 3-15,2 7 1 0,-8 7 0 16,7 8-1-16,-6 3 1 0,-1 4 1 0,1 11 2 16,5 0 2-16,2 11 4 0,-8 4 3 15,7 6 2-15,0 9 1 0,0 7-1 0,1 3 0 16,-2 8-1-16,2-1-4 0,-8 1-3 16,7 3-1-16,-7 1-2 0,8-8-2 0,-2 3-3 15,-6-7-1-15,2-3-3 0,4-4-1 16,-5-7-1-16,6-1 1 0,-6-6 1 0,5-8 1 15,2-11 0-15,-2-4-3 0,2-10-1 16,-1-5-3-16,0-10-1 0,0-4 1 16,7 0 3-16,-8-4 3 0,1 4 0 0,0 1 3 15,0 6 2-15,1 4 1 0,-8 3 2 16,0 5-1-16,8 3 1 0,-14 7-1 16,6 4 1-16,0 7 2 0,1 4 3 0,-7 8 4 15,6 2 2-15,-6 10 3 0,7 1-2 16,0 1-1-16,-7 7-3 0,6 4-2 15,0-4-2-15,1 5-2 0,0-1-2 0,-7-1-3 16,6 1-11-16,7-3-30 0,-6-1-47 16,-1-3-55-16,1-1-71 0,-1-6-85 15,0-5-36-15,2-2 4 0,-2-9 35 0</inkml:trace>
  <inkml:trace contextRef="#ctx0" brushRef="#br0" timeOffset="10630.14">10160 2348 242 0,'6'-15'277'0,"8"1"13"15,-8 2-62-15,-6 6-76 0,6-2-59 16,-6 4-33-16,-6 4-7 0,6 4 10 0,-14 4 14 16,8 6 16-16,-7 8 22 0,0 7 14 15,-6 8-4-15,-1 11-9 0,0 7-8 16,1 7-12-16,-7 7-18 0,0 4-19 0,6 8-14 15,-5-4-13-15,5 4-13 0,0-5-8 16,1 2-5-16,-1-5-3 0,7-4-1 0,6-2-2 16,1-9-2-16,-1-3-8 0,1-7-30 15,6-8-31-15,0-3-47 0,0-9-52 16,6-5-70-16,1-12-113 0,-7-4-37 0,6-10-2 16,1-8 27-16,-7-4 46 0</inkml:trace>
  <inkml:trace contextRef="#ctx0" brushRef="#br0" timeOffset="12095.01">9821 3759 6 0,'0'0'246'0,"0"-8"24"0,0 5 15 15,6-2-73-15,-6-1-59 0,7 3-37 16,0-6-25-16,-1 2-10 0,0 3-4 16,1-3-2-16,-7 3-5 0,6 1-12 0,1-5-9 15,6 5-5-15,-7-1-2 0,1 0 4 16,0 1 7-16,-1-1 12 0,0 4 11 16,1-4 10-16,6 1 6 0,-6-1 5 0,5 4 5 15,2-3 3-15,-2-1-1 0,8-3-5 16,7 3-1-16,-1-7-3 0,6 0-4 0,7-4-11 15,6-3-7-15,8-1-7 0,5-6-7 16,-5 3-9-16,4-4-8 0,9 1-4 16,-7 2-7-16,-1-2-5 0,-6 3-5 15,1 0-3-15,-8 4-7 0,1 3-3 0,-14 1 1 16,-5 3 4-16,-8 4 11 0,0-1 12 16,-6 0 13-16,1 4 2 0,-8 4 0 0,-6-3-6 15,0 3-10-15,-6 0-14 0,-1 3-10 16,0 1-1-16,-6 0-1 0,1 0-2 0,-2-4-2 15,8 4-5-15,0 0-11 0,-2-4-39 16,8 3-60-16,-6-3-100 0,6-3-118 16,0 3-148-16,0-4-110 0,0 0-29 0,0-8 26 15,6 2 82-15,2-5 108 0</inkml:trace>
  <inkml:trace contextRef="#ctx0" brushRef="#br0" timeOffset="13097.1">12888 1898 28 0,'13'-18'223'0,"-6"-2"17"0,-1 2 10 0,1 1-99 16,-7 5-50-16,7 1-11 0,-1 7 9 16,0 1 15-16,8 6 20 0,-8 5 10 0,7 3 0 15,-7 7-11-15,8 4 11 0,-8 8-6 16,8 2-13-16,-2 5-3 0,1 7 0 15,7 7 3-15,-8 4-33 0,2 8-20 0,5 2-13 16,-6 8-11-16,7 5-8 0,-7 3-14 16,0 2-10-16,0 1-7 0,6 1 0 15,-5-1-1-15,-8-3-1 0,8-4-3 0,-2-4-3 16,1-7 0-16,-6 1-1 0,6-9 1 16,-7-7-2-16,8-7-2 0,-8-4-3 0,0-6-1 15,0-6 14-15,1-10 12 0,6-2 7 16,-6-9 8-16,5-11 6 0,2-11-1 15,-2-10-14-15,2-12-11 0,5-10-7 0,1-16-6 16,0-7-3-16,-1-14-2 0,1-8-2 16,12-13 2-16,-6-5-2 0,7-7 3 0,6-5 1 15,-1-1 1-15,2 1 3 0,-1 5 0 16,0 3 1-16,1 15 4 0,-8 12 4 16,-7 9 2-16,-5 16 1 0,0 7-2 0,-1 11-3 15,-5 8-5-15,-2 3-4 0,-5 7-5 16,0 4-6-16,-1 4-13 0,-6 3-28 15,6 0-38-15,1 4-55 0,-7 1-47 0,6 6-48 16,1-3-50-16,-7 7-50 0,7 0-66 16,-7 0 1-16,0 7 18 0,0-3 37 15,0 6 55-15</inkml:trace>
  <inkml:trace contextRef="#ctx0" brushRef="#br0" timeOffset="13660.28">13970 3213 218 0,'25'-15'294'0,"-5"1"23"16,-6-1-30-16,-2 0-57 0,1 0-29 16,0 4-24-16,-6 0-20 0,-1 0-16 15,-6 4-20-15,-6-4-26 0,-7 4-33 0,0-1-29 16,-6 5-14-16,-1-1-7 0,-7 4-3 15,1 0-2-15,7 4-1 0,-7-1-1 16,0 1-1-16,6 3 0 0,-6 1-4 0,13-1 0 16,-7 4-1-16,8 0 0 0,5 0-1 15,0 3 1-15,1-3 1 0,6 4 4 0,6 0 1 16,1 3 1-16,0-3 0 0,5 0 1 16,8 3-4-16,-7-4 0 0,7 1-2 15,0 3 0-15,-1 1-1 0,0-1 2 0,1-4 0 16,-1 5 2-16,1-1 3 0,-7 1 5 15,0-1 7-15,-6 0 6 0,-1 5 16 16,0-5 21-16,-6 0 28 0,0 0 22 0,-6 1 17 16,0-1 11-16,-8 0-1 0,1-3-16 15,-6 0-24-15,6-1-24 0,-7-6-20 0,1 3-21 16,-1-8-16-16,0 1-29 0,8-8-59 16,-1 1-83-16,0-8-96 0,6-4-93 0,1-1-86 15,6 2-97-15,0-4-9 0,6-3 47 16,1 2 75-16,-1 1 84 0</inkml:trace>
  <inkml:trace contextRef="#ctx0" brushRef="#br0" timeOffset="15696.81">16972 2077 53 0,'20'-15'236'0,"-14"1"13"0,0-1 4 15,-6 4-104-15,0-1-55 0,-12 2-22 0,-2 2-5 16,2 1 13-16,-8 4 16 0,1-1 15 16,-1 1 14-16,-6 3 0 0,-1 0-7 15,1 3-14-15,1 1-13 0,-8-1-7 0,7 8-11 16,-14 3-2-16,8 9-2 0,-7 3-7 15,0 10-6-15,-7 8-2 0,1 11-2 16,-1 11-13-16,1 4-10 0,-8 10-4 0,8 8-3 16,6 0-7-16,0 4-5 15,0-1-4-15,13-7-4 0,6 1-2 0,7-7-1 0,7-6 0 16,12-3-1-16,7-6-1 0,13-12 5 16,7-6 0-16,6-10-2 0,13-9-14 15,6-10-26-15,7-13-39 0,14-6-53 16,-1-13-50-16,0-5-44 0,7-5-23 0,-7-8-4 15,0-6 23-15,-6 0 39 0,-7-4 47 16,0 0 45-16,-13-3 41 0,1 3 38 16,-8 3 29-16,-6 1 26 0,-6 4 21 0,0-1 25 15,-15 4 30-15,9 4 20 0,-7-1 18 16,-8 8 11-16,2-3 9 0,-8 6-2 0,0 4-15 16,1 1-21-16,-1 3-25 0,-6 4-25 15,-6-1-25-15,-1 8-21 0,-5 8-18 0,-8-1-6 16,0 11-4-16,-6 4-1 0,1 8 0 15,-8-1-3-15,7 8 2 0,0-1-4 16,6 1-1-16,1 0 0 0,5-1-1 0,8-3 0 16,6 0-1-16,6-4 2 0,8-7 1 15,5-3 0-15,7-8 1 0,13-4-2 0,1-7 1 16,-2-7 2-16,8-4-2 0,0-8 3 16,-8-3 1-16,-5-3-1 0,-7-5-2 0,0-6-5 15,-19 3-3-15,-1-4-5 0,-6 0 1 16,-13 4-1-16,0 1 2 0,-12 2 2 15,-2 5 2-15,1 6 1 0,-6 4 0 16,5 5-1-16,1 3-6 0,0-1-19 0,7 8-17 16,5-4-27-16,8 4-20 0,6 0-21 15,6 4-13-15,8-4 3 0,5 0 8 0,7 0 20 16,7-4 20-16,-1 4 18 0,7-3 19 16,1-1 16-16,5 0 11 0,-5 1 8 0,-1-1 3 15,-1 0 2-15,1 1 3 0,-6-1 2 16,-7 0 1-16,-6 1 16 0,-1-1 24 15,1 4 21-15,-14 0 19 0,8-4 9 0,-8 4 8 16,-6 0-12-16,-6 0-20 0,6 4-11 16,-14-4-8-16,8 4-4 0,-14 3-4 15,7 0 1-15,-7 4-3 0,1 0-11 0,-1 4-10 16,-6 3-7-16,7 5-4 0,-7 2-3 16,6 1-3-16,-6 3 0 0,13 0-2 0,-7 0-2 15,8 1-3-15,6-4-3 0,-2-5 1 16,8 1-1-16,0-3 1 15,8-5 0-15,-2-2 1 0,6-9 1 0,8-6 2 0,0-5-1 16,5-7-3-16,2-7-5 0,-1-3-4 16,0-8-1-16,0-5-6 0,-7-1 1 0,7-9-1 15,-6 1 5-15,7-12 6 0,-9 1 1 16,2-5 3-16,7 1 3 0,-9 3 3 16,-4 4 6-16,6 4 6 0,-7 3 7 0,-1 12 6 15,-5-1-1-15,0 12-2 0,-1-1-3 16,0 7-10-16,1 8-8 0,-7 1-3 15,0 10 2-15,0 7-1 0,-7 3 2 0,1 13 1 16,0 3 3-16,-1 6 2 0,0 5 0 16,7 7 1-16,-6 4-1 0,0-1-1 0,6 2-3 15,-7-2-4-15,7 1-1 0,7-1-9 16,-7-4-20-16,6 2-19 0,0-9-12 0,1-6-12 16,6-5-13-16,0-3-11 0,7-11 7 15,-1-3 5-15,8-8 10 0,-2-8 6 16,1-3 12-16,0-3 19 0,0-8 18 0,1 4 16 15,-8-9 10-15,0 6 15 0,-6-1 17 16,7 0 21-16,-6 4 16 0,-8 3 7 16,0 4 1-16,1 0-4 0,-1 3-17 0,-6 4-17 15,0 8-19-15,-6 0-10 0,6 8-5 16,-13 2-4-16,7 4 0 0,-2 4-1 0,-4 0-2 16,5 4 0-16,-6-1-3 0,13 1-3 15,-7 0-3-15,7-4-3 0,-6 0-21 16,12-4-26-16,-6-4-33 0,7-3-39 0,-1-7-49 15,1 0-69-15,6-8-56 0,1-7-12 16,-2-3 12-16,-5-5 30 0</inkml:trace>
  <inkml:trace contextRef="#ctx0" brushRef="#br0" timeOffset="16607.45">18430 2392 157 0,'0'-26'234'0,"0"1"9"0,-6 7-52 15,6-1-78-15,-6 4-48 0,6 4-30 0,0 0-18 16,0 4-10-16,0 3-5 0,0 4-2 15,0 0-1-15,0 4-3 0,6 0-5 16,8 7-14-16,-2-4-17 0,2 4-13 0,5 0-9 16,1 0-5-16,-1 0 2 0,0-4 14 15,1 1 16-15,-1 3 15 0,1-4 9 16,-7 0 8-16,0 1 5 0,0-1 17 0,-7 0 21 16,2 1 18-16,-2 6 14 0,0 1 10 15,-6 3 2-15,0 1-4 0,0 6-3 0,-6 1-8 16,6 4-8-16,-6 2-7 0,-2 1-3 15,2 0-10-15,0 0-16 0,-1 0-10 16,1 4-2-16,6-8-5 0,-7 0 0 0,0-3-1 16,7-4-1-16,0-4 1 0,0-3-1 15,0-8-3-15,0-3 1 0,7-4-2 0,0-4 2 16,-7-8-3-16,6-2 2 0,1-4 1 16,-1 0-4-16,0-8 1 0,2-3-2 15,-2 0-1-15,0-1-2 0,8 1-2 0,-8 3 2 16,7 0-1-16,0 1 0 0,-6 3 2 15,5 4-1-15,2 3 3 0,-8 5 4 16,7 2 2-16,0 0 4 0,0 5 4 16,-1 3 5-16,2 7 11 0,-8 0 6 0,8 4 6 15,-8 4 1-15,1 3-1 0,-1 1-5 16,0 3-9-16,1 0-12 0,-7 3-7 0,0 5-7 16,7-5-10-16,-7 1-25 0,6 0-30 15,-6-4-27-15,6-4-32 0,8-4-26 0,-1-2-20 16,7-5-4-16,-2-7 9 0,9-7 18 15,5-5 27-15,-6-6 32 0,1 0 36 16,-1-8 39-16,0 1 40 0,-13-1 32 0,6-3 37 16,-6-1 30-16,1 4 18 0,-8 5 12 15,-6-1-2-15,0 3-12 0,0 8-27 0,-6 0-28 16,-8 11-25-16,-5 0-24 0,6 8-16 16,-7 3-8-16,1 3-7 0,-1 2-3 15,1 2-1-15,-1 3-2 0,6-2-2 0,2-1-2 16,6 4 0-16,-1-8 2 0,7 4 0 15,7-2 0-15,-1-2 1 0,6-6 2 0,2-1 0 16,6-7-1-16,-1 0-2 0,1-7 1 16,-1-1-1-16,1-2 1 0,-7-6-1 15,6-2 0-15,-5 0 1 0,-2 0 1 0,-5-1 5 16,6 1 13-16,-7 0 11 0,-6 7 6 16,7-3 3-16,-7 6-1 0,0 4-2 0,0 0-14 15,0 8-12-15,-7 4-5 0,7 3-4 16,-6 3 0-16,6 8 1 0,-7 4-1 15,7 3 3-15,0 7 1 0,0 5-2 0,0 3 0 16,0 3-1-16,0 1 1 0,7 7-3 16,-7-3 1-16,0 2 0 0,0 5 0 15,0-4 2-15,0 3 2 0,0-3 5 0,-7 1 7 16,7-1 9-16,-6-8 12 0,-7 1 14 16,7-4 8-16,-8-4 1 0,-5-3-1 15,-1-4-8-15,0-8-9 0,-6 1-12 0,1-12-11 16,-1-2-4-16,0-9-8 0,6-3-27 15,-7-11-27-15,9-7-31 0,4-1-23 0,8-10-26 16,-1 0-29-16,14-4-15 0,-1 0-12 16,14-4-18-16,0-3-41 0,12-1-48 15,7-6-7-15,0 0 16 0,13-1 28 0</inkml:trace>
  <inkml:trace contextRef="#ctx0" brushRef="#br0" timeOffset="17527.84">20860 1608 159 0,'-25'-19'193'0,"5"1"-20"0,0 0-29 16,-7 0-13-16,9 3-3 0,4 0 1 16,1 4 4-16,0 1-12 0,0-1-15 0,1 3-20 15,4 5-26-15,2 3-7 0,-7 3-2 16,0 8 9-16,0 15 19 0,-7 7 19 15,1 10 21-15,-7 16-1 0,0 7-9 0,-7 8-13 16,7 6-20-16,-6 8-18 0,-1 4-15 16,1 3-11-16,6 0-11 0,-7 4 0 15,7-8-5-15,0 1-5 0,-1-7-3 0,2-9-3 16,5-9-1-16,8-9 1 0,-2-10 12 16,1-8 20-16,6-7 7 0,1-11 4 0,6-15 0 15,0-7-2-15,6-11-16 0,1-11-20 16,6-12-10-16,1-1-7 0,5-6 1 0,0-3 0 15,0 0-1-15,1 0 1 0,0 4 1 16,-1 0 2-16,7 7-3 0,-6 3-1 16,-1 5 3-16,1 3 4 0,6 4 0 0,-6 7-1 15,-1 3 1-15,1 4 2 0,6 4 1 16,-7 9-2-16,1 1 0 0,-7 8 1 16,0 1 0-16,-7 6 2 0,1 4-2 0,-7 4 1 15,-7 4 0-15,-12 0-1 0,0 3-2 16,-8 1-1-16,-5-5 0 15,-7 1 0-15,7-1-4 0,-2-7 0 0,2-3-1 0,6-4-26 16,6-7-42-16,8-8-44 0,5-11-40 16,7-3-30-16,7-7-16 0,5-8 15 0,8-8 35 15,6 1 41-15,6-11 39 0,2-1 29 16,4 1 18-16,8 0 12 0,-7-1 6 0,6 2 3 16,2 1 5-16,-2 2 10 0,0 3 16 15,-5 4 14-15,-2 3 13 0,1 4 14 0,-6 0 10 16,-1 7 3-16,-6 1-1 0,1 6 0 15,-7 5 4-15,-2 3 3 0,2 3 6 16,-7 5 3-16,1 6-4 0,-8 8-4 16,-6 0-11-16,0 8-13 0,-6-1-15 0,-1 4-12 15,0 0-12-15,-6 3-10 0,7-2-7 16,-8-5-8-16,8 0-31 0,0-3-40 0,0-5-46 16,-1-5-57-16,7-2-69 0,0-7-79 15,0-7-68-15,0-7-10 0,0-7 19 16,7-5 41-16</inkml:trace>
  <inkml:trace contextRef="#ctx0" brushRef="#br0" timeOffset="18509.49">20997 2370 37 0,'0'-40'258'0,"0"-1"35"0,0 5 29 0,0 6-66 15,-6 1-37-15,6 7-37 0,0 4-31 0,0-1-26 16,0 5-25-16,6 3-28 0,0 0-28 16,7 7-17-16,1 1-13 0,12 3-7 15,0 3-3-15,6 4-4 0,7 1-2 0,6 3 0 16,1 3-5-16,7 1-3 0,-8 4-1 15,7-5 1-15,-6 5 2 0,0-5 1 0,-8 1 4 16,-5-4 3-16,-7 0 1 0,0 0 2 16,-13-4-2-16,1 0 2 0,-8-3 2 15,-12 3 2-15,-2-3 9 0,-11 7 19 0,-1-3 14 16,-6 3 12-16,-6 3 10 0,-1 4 4 16,1 1-3-16,-7 3-14 0,6-4-11 15,1 4-14-15,6 0-9 0,6-4-8 0,1 4-6 16,5-3-6-16,8-5-2 0,6-2-2 15,6-2-4-15,14-3 2 0,-1-3-3 0,7-8 0 16,7 1-2-16,-1-8 0 0,1 0 1 16,-1-4 1-16,1 1 3 0,0-1 4 15,-7-3 3-15,-7-1 2 0,1 1 2 16,-7 3 5-16,1 0 1 0,-14 5 1 0,6-1 0 16,-12 7-1-16,-2 4-2 0,-4 0-3 0,-2 7-4 15,1 4 0-15,1 0-2 0,-2 0-1 16,2 4-3-16,-2 0-4 0,8-4-1 15,-1 3-5-15,7-3-6 0,7 0-17 0,6 0-21 16,0-7-22-16,13 0-21 0,0-4-16 16,7-8-8-16,6 1 9 0,-7-4 16 15,7-4 22-15,-6 1 23 0,-1-9 20 0,-6 1 16 16,0 1 10-16,-6-5 25 0,-7 4 23 16,1 0 20-16,-2 3 20 0,-6 1 14 15,-6 0 4-15,0 7-13 0,-6 0-18 0,-6 4-17 16,4-1-22-16,-4 8-9 0,-8 4-4 15,7 3-5-15,-7 4-2 0,8 4 1 0,-2 7 3 16,1 0-1-16,1 7-2 0,-2 1 0 16,8 6-1-16,0 2-1 0,-1-3-2 15,0 6-1-15,7-1-4 0,-13 4 1 0,7 0-2 16,-1-3-4-16,-6-2-1 0,1 2-1 16,-2-8-3-16,-5-4-4 0,5-4-23 15,-4-7-34-15,4-2-47 0,1-9-49 0,0-7-47 16,6-3-39-16,7-8-10 0,0-8 11 0,7-3 25 15,13-7 39-15,0-4 39 0,-2 0 37 16,15-4 34-16,-7-3 31 0,13 3 29 16,-6 5 23-16,-1-2 21 0,1 6 17 0,6-2 10 15,-6 8 4-15,-1 0 2 0,1 4 2 16,-1 3-1-16,1 4 0 0,-7 3 4 16,7 1 5-16,-7 3 4 0,0 4 6 0,-1-3 5 15,1 6 2-15,-6-3-2 0,0 4 0 16,-7 0 3-16,-1 3 8 15,-12 0 9-15,-6 4 2 0,-6 1-1 0,-8 3-7 0,-7-1-14 16,1 4-23-16,-6-3-22 0,-1 3-15 16,8-3-12-16,-1-1-7 0,6-3-5 15,0 0-5-15,14 1-3 0,-1-5-4 0,7 0-6 16,7-7-15-16,6 0-12 0,6-7-9 16,1-4-4-16,13-1 1 0,-7-2 5 0,6-4 14 15,1-4 14-15,-7 4 14 0,0-1 20 16,-1-2 22-16,-5 6 17 0,-7 0 14 0,1 4 5 15,-8 0 1-15,0 7-8 0,-6 8-10 16,-6-1-7-16,0 8-7 0,-14 9-4 16,7-2-2-16,-7 7-4 0,1 1-11 0,-1 0-11 15,8-1-33-15,-2 5-49 0,8-5-71 16,-1 0-84-16,14-3-112 0,-7-3-83 0,6-1-20 16,8-7 24-16,-8-4 57 0</inkml:trace>
  <inkml:trace contextRef="#ctx0" brushRef="#br0" timeOffset="19007.95">23700 1392 151 0,'19'-15'206'0,"-5"1"10"16,-2 3-69-16,-5 0-27 0,-1 0-8 16,-6 3-1-16,0 1 6 0,0 4 14 0,-13 3 10 15,-7 3 10-15,-5 8 13 0,-8 7 18 16,-13 8 11-16,-12 14 8 0,-7 8 5 16,-7 14-4-16,-12 7-16 0,-8 12-21 15,1 0-22-15,-6 10-23 0,-1 1-27 0,-7 7-28 16,8-4-20-16,-1 0-17 0,13 5-7 15,8-9-8-15,4 1-9 0,15-8-19 16,13-7-47-16,6-7-59 0,13-8-87 0,12-11-106 16,8-7-136-16,12-15-90 0,8-11-14 15,-2-7 31-15,8-18 68 0,6-7 98 0</inkml:trace>
  <inkml:trace contextRef="#ctx0" brushRef="#br0" timeOffset="20874.16">23192 2121 96 0,'0'-11'203'16,"0"0"13"-16,-7 0-52 0,7 0-37 16,0 4-12-16,-6-4 0 0,6 3 13 15,0 1 20-15,-7 3 10 0,7-3-1 0,0 7-11 16,0-3-21-16,0-1-28 0,-7 4-32 16,7 4-12-16,0 3 7 0,-6 4 16 0,-7 6 16 15,0 10 15-15,0 6 13 0,-13 7-3 0,6 4-19 16,-12 7-22-16,5 4-16 0,-5 0-18 15,-1 3-14-15,1 5-12 0,-1-5-6 16,1 1-3-16,6 0-5 0,7-8 0 16,-1-3-2-16,7-8 1 0,6-3-1 0,1-8-3 15,-1-7-4-15,14-4-6 0,-1-3-18 16,1-11-23-16,6-4-20 0,7-8-17 16,-1-6-10-16,7-5 0 0,0-3 13 0,7-3 23 15,-7-8 17-15,6 0 15 0,1 0 13 16,6-4 7-16,-1 0 3 0,9-3 2 15,-2 4 2-15,1-5 3 0,6 5 1 0,-7 2 0 16,8-1 2-16,-8 4 0 0,7 2 0 16,-7 4 0-16,-5 3 0 0,-7 0 2 0,-1 7-3 15,-6 0 0-15,0 1-2 0,-13 3-4 16,7 3-4-16,-14 1-3 0,1 3-15 16,-14 1-24-16,1 3-19 0,-8 0-20 0,-5 3-12 15,-7 1-7-15,0 3 11 0,0 1 21 16,0-1 21-16,-7 0 21 0,1 1 14 0,6 2 9 15,-7 1 7-15,1 1 2 0,-1 2 4 16,1 1 1-16,-7 0 1 0,6 3 1 16,-7 0 2-16,8 4 0 0,-7 0 2 0,7-3 1 15,-1 2 2-15,7 5 1 0,0-4 4 16,-1 0 7-16,15 0 7 0,-2 1 6 16,2-5 7-16,5-1 3 0,14-2-2 0,-1-4-6 15,8 0-8-15,4 0-7 0,2-7-8 0,13-4-6 16,6 0-1-16,7-4-2 0,-1-3-2 15,7-4-3-15,1 0 0 0,-2-4-1 16,2 1 0-16,-1-1 0 0,-7-3 2 0,-6-1 0 16,1 5 2-16,-8 0 3 0,-6-2 14 15,0 2 12-15,-13 3 7 0,0 0 6 0,0 3 2 16,-6 1 0-16,-7 0-15 0,-7 7-10 16,1 0-1-16,-8 0 1 0,-5 7 1 15,0 0 6-15,-1 8 5 0,1-4 1 0,-1 7-3 16,0 1-5-16,1-1-4 0,6 0-5 15,0 5-4-15,7-5-2 0,-2 4-1 16,8-4-3-16,8 0-1 0,-2-3-2 16,13-1-1-16,1-6-3 0,6-1 0 0,6-4 0 15,7-3 0-15,1-3 0 0,-7-4 0 16,-1-1 1-16,1-6 1 0,-14 3-2 0,7-7-1 16,-13-1 1-16,-6 1 1 0,-1-4-1 15,-6 4 1-15,-6-1 2 0,-8 5 1 0,1 0-1 16,-6 2-1-16,6 1 0 0,-7 4-2 15,7 3-1-15,0-3-4 0,7 3 0 16,-1 1-4-16,1 3-1 0,6 0 0 0,6 0-1 16,1 0 3-16,6-4 0 0,6 4 1 15,1-4 0-15,0 0 3 0,5-3 0 0,1 0-2 16,0 0 4-16,1-4 0 0,-1 3 4 16,-7-3 0-16,1 4 3 0,-8-1 2 15,2 1 0-15,-2 3 0 0,-4-3-3 0,-2 7 1 16,0-3-1-16,-6 3 3 15,0 3 6-15,0 4 3 0,0 4 3 0,-6 4 4 0,0 1-1 16,-2 2-5-16,2 3-5 0,0 1-5 16,-8-4 0-16,8 4-4 0,0-3 0 15,6 3-1-15,-7-7 0 0,7-1-2 0,0 0-3 16,0-2 2-16,0-1-1 0,0-8 1 16,0 1-1-16,7-4 1 0,-1-4-2 15,8-3-1-15,-8-4-1 0,6 0 0 0,2-7 0 16,-8 4 1-16,7-9 1 0,1 1 0 15,-2-4 0-15,2 5 3 0,-8-2-1 16,7 6 0-16,0-1 1 0,-6 2-1 0,-1 5-1 16,0 0 0-16,1 4 2 0,0 3 1 15,-7 8 6-15,6-1 9 0,-6 5 5 0,0 6 6 16,0 6 4-16,0-2 2 0,-6 3-1 16,-1 5-8-16,0-1-4 0,1 1-7 15,-7 4-3-15,6-5-5 0,1 4-4 0,-1-7 1 16,1 4-5-16,0-4-1 0,6-8-3 15,0 2-1-15,6-6-2 0,0-2-4 0,7-5 2 16,1-6-1-16,-2-5 0 0,8 1 0 16,0-7 0-16,-1-5 4 0,1 1 3 15,0-8 2-15,5 0 2 0,-11-3 0 0,4 0 4 16,2-1 5-16,-7 5 7 0,1-1 12 16,-8 8 10-16,7 0 4 0,-6 3-2 15,-7 5-1-15,6-2-9 0,0 4-10 0,-6 5-10 16,0 6-5-16,-6 1 1 0,6 7 1 15,-6 0-2-15,6 8 1 0,-7-1-1 16,0 4 2-16,1 3-4 0,0 1 2 0,6 0-1 16,-7 0-2-16,0-1 0 0,7 1 2 15,0-4-2-15,0-1-1 0,7-3 0 0,-7-2 1 16,13-2 1-16,-7-6 0 0,8-5-3 16,-2-3 2-16,8-7-2 0,-1 0 2 15,1-11-3-15,0-1-2 0,-1-3 3 0,1-4 2 16,0-3 0-16,-1 0-1 0,-6-1-1 15,6 5 2-15,-5-1 1 0,-2 4-1 0,-5 4-3 16,0 0-2-16,-1 7-5 0,0 0-21 16,-6-1-29-16,7 9-40 0,-7-1-58 15,0 0-64-15,0 8-64 0,-7 0-71 0,7-4-47 16,0 7 1-16,0-2 39 0,-6 1 56 16</inkml:trace>
  <inkml:trace contextRef="#ctx0" brushRef="#br0" timeOffset="21975.45">24591 2788 23 0,'-6'14'183'0,"0"5"21"0,-7-9-29 0,13 2-7 16,-7-2 15-16,7-3 18 0,-6-3 6 16,12 0-7-16,-6-4-22 0,7-4-34 0,12-3-41 15,-5-4-42-15,12-4-24 0,-1 1-14 16,1-8-7-16,7 0-5 0,-7-3-4 15,7-2-3-15,-7 2 0 0,0-4-1 0,-6 3 2 16,-1 1 0-16,-13 7 0 0,1-5 1 16,-7 8-2-16,-13 4-1 0,0 5-1 0,-13 1 0 15,0 5 1-15,-7 8-1 0,1-1 3 16,-1 8-2-16,7-1 1 0,-7 5-4 16,7-1 2-16,6 4-1 0,1 0-1 0,6 4 0 15,7-5-1-15,6 1 0 0,0 1-1 16,13-5-1-16,0-3-1 0,7-4-1 15,-1-4 1-15,7 0 0 0,6-7-1 0,1-3 1 16,-7-5 1-16,7-3 0 0,-1 0-1 16,-6-7 1-16,7 0 1 0,-7-8 1 0,-6 4 2 15,6-4 2-15,-13 1 4 0,7 3 18 16,-8 0 20-16,-6 3 13 0,8 5 5 0,-8-1 2 16,1 5-4-16,-7-2-16 0,0 8-20 15,0 4-11-15,-7 4-7 0,1 3-2 16,-8 4 1-16,2 4-2 15,-2-1-2-15,2 6-2 0,-1-2 1 0,-1 3-2 0,8-2-3 16,-7 3 1-16,6-4-2 0,1-4-9 16,0 4-21-16,-1-6-21 0,7-1-22 15,0-4-29-15,0-3-30 0,7-4-23 0,5-4-4 16,2-3-1-16,-2-4 10 0,8-4 22 16,-1-3 27-16,7 0 29 0,-6-4 25 0,7-4 21 15,-9 1 17-15,9 3 15 0,-7-4 20 16,-2 4 22-16,2 0 21 0,-7 7 11 15,1 1 6-15,-8 2-4 0,0 2-5 0,2 6 16 16,-2 4 14-16,0 4 18 0,-6 3 12 16,-6 4 11-16,6 7-2 0,-14 0-29 0,8 8-32 15,-7 3-25-15,-7 1-20 0,8-1-13 16,-2 4-9-16,2 0-9 0,-2 0-5 0,8-4-10 16,6 1-20-16,0-8-28 0,13 0-30 15,0-5-28-15,7-5-25 0,-1-6-12 16,13-6 9-16,-6-3 23 0,1-4 28 15,5-4 29-15,-6-7 28 0,1 0 18 0,-1-8 14 16,-7-3 28-16,1 0 24 0,-1-5 32 16,-6 1 36-16,0 0 39 0,0 8 26 15,-13-5-2-15,7 8-9 0,-7 5-25 0,0-2-33 16,-7 8-37-16,1 0-28 0,-1 7-20 16,-6 4-12-16,7 0-5 0,-8 8-3 15,8 3 1-15,0-1-1 0,-1 9-1 0,0 3-3 16,7 0 1-16,0 4 0 0,0-1-3 0,0 4-2 15,0 1 1-15,0 2-2 0,0-2-5 16,0-1-5-16,-6-3-10 0,-1 3-17 16,-5-7-23-16,-8 0-23 0,7-7-20 0,-7 0-18 15,0-4-15-15,8-8-20 0,-2-3-8 16,8-3-6-16,6-5-1 0,6-6 4 0,2-1 15 16,10-7 26-16,2-4 29 0,7 1 25 15,-1-5 25-15,-1 1 19 0,8-1 22 16,-7 1 22-16,6 4 23 0,-6-1 21 0,1 1 25 15,-8 6 23-15,0-3 25 0,1 7 21 16,-7 1 12-16,0 3 7 0,0 0-11 16,-7 0-18-16,2 7-28 0,-2-3-28 15,0 3-19-15,-6 4-11 0,0 8 0 0,0-1 0 16,0 4 5-16,-6 7 1 0,0 0-5 16,-2 9-7-16,2 2-6 0,-7 3-3 15,7 2-11-15,-7-2-3 0,6 5-7 0,-5 0-6 16,4-5-8-16,2 1-6 0,6-3-7 15,-6-1-27-15,6-7-33 0,6 0-40 0,-6-7-52 16,6-4-52-16,2-4-45 0,4-7-20 16,1-4-11-16,7-7 0 0,-8 0 1 0,8-7 4 15,-6-4 22-15,5-3 31 0</inkml:trace>
  <inkml:trace contextRef="#ctx0" brushRef="#br0" timeOffset="22959.96">25719 2799 68 0,'13'-26'165'0,"-7"1"38"0,1 2-14 0,-1 1-29 15,0 4-23-15,2 3-18 0,-2-3-18 0,0 3-13 16,1 5-14-16,6-1-11 0,-7 0-9 15,7 0-6-15,1-1-4 0,-2 5 3 16,2 3 3-16,-2-3 4 0,-5 3 2 0,6 1 2 16,0 3 6-16,-7 0 12 0,-6 0 15 15,7 3 14-15,-14 5 11 0,7-1 13 16,-12 8 3-16,-2 3-11 0,1 4-16 0,-13 0-18 16,6 4-21-16,1-1-18 0,0 0-17 15,0 2-10-15,5 2-8 0,1-3-4 0,7-1-5 16,6 0-3-16,0-2-2 0,6-5-3 15,7-3-5-15,1-4-13 0,5-4-18 16,0-3-13-16,0-8-8 0,1-3-5 0,0-4 0 16,-1-4 12-16,-12-8 18 0,6 2 13 15,-13-5 10-15,0-3 5 0,-6 0 1 16,-1 0 2-16,0-1 3 0,-6 1-2 16,7 7 1-16,0 0-1 0,-8 4 0 0,8 3-8 15,6 5-35-15,-6-2-30 0,6 4-28 16,6 1-31-16,0 4-25 0,14 3-17 15,-1-4 17-15,1 4 16 0,6 0 20 16,7 0 27-16,-7 0 26 0,6 0 25 0,-5 0 19 16,-1-4 25-16,-7 4 27 0,1-3 31 0,-1 3 31 15,-6 0 30-15,-7 0 22 0,1 0 6 16,-1 0-5-16,1 0-5 0,-14 3-7 16,7 5-13-16,-6-1-11 0,-7 4-4 0,7 4-3 15,-8 0-15-15,8 2-13 0,-7 6-10 0,0-1-12 16,6-4-11-16,1 4-8 0,-8 4-6 15,8-8-10-15,0 0-8 0,6 1-3 16,-6-5-4-16,6 1-3 0,0-4-4 0,0-7-26 16,0-1-34-16,6-3-34 0,-6-3-25 15,12-9-18-15,-4 2-12 0,-2-5 13 0,7-3 22 16,0-4 22-16,-6 0 22 0,12-4 15 16,-12-3 15-16,5 3 13 0,8-4 15 15,-7 5 13-15,1 3 8 0,-2 4 7 16,-6-1 3-16,8 5 1 0,-8 3 6 0,1 4 18 15,-7 3 12-15,6 4 17 0,0 7 12 16,-6 0 11-16,0 4 2 0,-6 8-14 0,6-1-12 16,-6 5-14-16,-1-2-14 0,1 1-11 15,-1 0-8-15,0 0-6 0,7 0-5 16,0-4-5-16,0 1-2 0,7-1-5 16,0-3-8-16,6-4-19 0,-1-4-17 0,8 0-18 15,0-7-14-15,6 0-8 0,-7 0 1 16,7-7 17-16,1 0 17 0,-9-4 18 0,9-4 15 15,-14 1 12-15,6-6 10 0,-5 2 12 16,-2 1 17-16,-5-2 11 0,0 4 5 16,-14 1 7-16,7-1 4 0,-13 8-2 0,-7 0-4 15,-5 7 1-15,-1 0 2 0,0 7 0 0,-1 0-4 16,-5 4-4-16,6 0-9 0,7 4-8 16,-7-1-8-16,12 1-5 0,1 3-6 15,0-4-3-15,13 2 0 0,0-2-3 16,0 1-1-16,13-8 1 0,6 1 0 0,1-5 0 15,6 1-2-15,1-8 2 0,5 1-1 16,1-5 1-16,-7-3 1 0,6-3-1 0,-6-1 2 16,0-7 2-16,0 4 18 0,-6-4 33 15,0 3 32-15,-1-3 37 0,-6 8 20 16,-7-1 16-16,7 1-15 0,-7 6-27 16,-6 0-30-16,0 8-32 0,0 4-20 0,-6 4-16 15,-7 3-5-15,0 4-3 0,0 2-3 16,1 2-7-16,-8-1-16 0,7 5-31 0,0-6-50 15,0 5-66-15,-1-3-77 0,8-1-81 16,0-3-84-16,6-8-63 0,0 4 0 0,6-11 37 16,7 0 63-16</inkml:trace>
  <inkml:trace contextRef="#ctx0" brushRef="#br0" timeOffset="23260.91">27256 1721 49 0,'12'-29'230'0,"-4"7"10"16,-8 4 11-16,0 7-81 0,0 0-39 0,-8 11-15 15,-4 0 3-15,5 4 23 0,1 7 27 16,-8 0 9-16,2 11 15 0,-2 3 8 16,2 5-5-16,-2 6-10 0,1 4 1 0,-6 8-2 15,6 0-15-15,-13 7-18 0,7 7-9 16,-1 0-18-16,-6 4-32 0,6 0-29 15,-5 4-23-15,-2-4-10 0,1 3-10 0,0-7-8 16,0 1-3-16,0-1-5 0,-1-7-2 16,8-4-9-16,-7-3-23 0,6-4-43 15,1-7-76-15,0-5-97 0,6-2-108 0,6-4-113 16,0-8-87-16,7-4-17 0,0-6 44 16,7-8 81-16,-7-4 100 0</inkml:trace>
  <inkml:trace contextRef="#ctx0" brushRef="#br0" timeOffset="23420.11">27106 2890 63 0,'0'8'275'0,"0"-5"18"0,0 1 8 0,0-4-71 15,0 0-128-15,-7 0-100 0,1-4-115 0,0 1-94 16,-2-5-48-16,-4 1-23 0,-2-4 5 15</inkml:trace>
  <inkml:trace contextRef="#ctx0" brushRef="#br0" timeOffset="24890.98">20535 3861 63 0,'12'-22'251'0,"2"4"16"0,-8-1 9 16,0 5-99-16,-6-1-59 0,7 4-34 16,-1 4-18-16,-6 0-3 0,0-1-1 0,7 5 2 15,-7 0-2-15,0-2-9 0,0 5 0 16,7-4 0-16,-7 4 2 0,0 0 4 0,0 4 0 15,0-4 0-15,0 5-6 0,0-2-6 16,0 0-1-16,0 0 3 0,0-3 4 16,0 5 5-16,0-2 0 0,0-3-3 0,0 0-4 15,0 4-12-15,0-4-10 0,0 0-9 16,0 4-6-16,0-4-2 0,0 0-5 16,0 0-1-16,0 0-4 0,0 0 2 0,0 0-2 15,0 0-2-15,0 0-1 0,0 0 0 16,0 3 1-16,0-3-3 0,0 0 2 15,0 4 0-15,0-4 1 0,0 0 1 0,0 0-1 16,0 3 0-16,0-3-1 0,0 0 0 16,0 0 0-16,0 0-1 0,0 0 0 0,0 0 1 15,6 0 3-15,-6 0 2 0,0 0 4 16,0 0 1-16,0-3 1 0,0 3 0 16,0-4 2-16,0 1-1 0,0-1-1 0,0 0 4 15,0 1 0-15,0-2 0 0,0 2-1 16,-6 0-1-16,6 0-2 0,-7 3-3 0,0-5-2 15,1 5-3-15,-1 0-2 0,1 0-1 16,0 5-1-16,-8 1 0 0,8 2 1 0,-7 6 1 16,0 1 2-16,0 7 1 0,0 0-1 15,-6 7 1-15,5 5 0 0,-5-2-2 16,6 8 2-16,-6 4 1 0,-1 0 1 0,0 4 3 16,7-1 3-16,0 1 4 0,-6 0 1 15,12-1-1-15,-6-6 2 0,6 3-2 16,-5-4 0-16,5-4 1 0,7-2 4 15,-7-5 11-15,1-4 12 0,0-3 12 0,-2 0 6 16,2-7 3-16,0 0-3 0,-7-4-12 16,6-4-13-16,-6-3-15 0,1-1-10 0,4-3-9 15,-4 0-25-15,-2-3-45 0,2-1-65 16,5-3-85-16,-6 0-86 0,6-4-89 16,1-5-85-16,6 2-14 0,0-4 33 15,6-4 71-15,1 0 78 0</inkml:trace>
  <inkml:trace contextRef="#ctx0" brushRef="#br0" timeOffset="25307.06">21042 3696 58 0,'20'-15'273'0,"6"1"23"0,-7 3 13 15,-5 0-86-15,5 0-77 0,-12 4-51 0,6-1-29 16,-7 5-1-16,0-1 12 0,1 0 15 16,0 8 24-16,-7 0 17 0,0 3 7 15,-7 4-6-15,0 4-9 0,1 3-9 0,0 0-11 16,-7 8 3-16,-1 0 8 0,2 3 8 15,-8 4 13-15,1 3 8 0,-1 4-5 0,0 1-15 16,1 3-20-16,-7 0-15 0,6 4-23 16,-6-5-16-16,0 5-12 0,7-4-7 15,-1 0-9-15,1-4-5 0,-1 0-7 0,8 1-4 16,-2-4-4-16,1-1-6 0,6-3-11 16,1-4-22-16,-1 1-29 0,1-5-44 15,0-3-60-15,6-4-75 0,-8 2-72 0,8-10-68 16,0 1-80-16,0-4-48 0,0-7 13 15,0-3 52-15,0-5 69 0</inkml:trace>
  <inkml:trace contextRef="#ctx0" brushRef="#br0" timeOffset="26736.39">21179 3707 231 0,'-13'0'273'0,"0"-4"16"16,7 4-60-16,-8 0-65 0,8 0-39 0,0 0-24 16,6 0-9-16,-7 0 0 0,7 0 15 15,0 0 25-15,7 4 22 0,-1 0 23 0,0-4 18 16,14 7 9-16,-7-3-1 0,13-1-24 16,0 1-32-16,0 1-38 0,7-2-33 15,-7 0-23-15,7 0-21 0,-7 2-15 0,-7-2-10 16,7 1-8-16,-6 0-15 0,-7-4-27 15,0 3-31-15,-7 1-43 0,1-4-49 16,-1 3-64-16,-6-3-58 0,0 4-53 0,-6-4-83 16,6 4-24-16,-13-1 18 0,0 1 47 15,-6 0 61-15</inkml:trace>
  <inkml:trace contextRef="#ctx0" brushRef="#br0" timeOffset="26902.12">20906 4077 28 0,'-14'22'263'0,"2"-7"23"16,5 0 26-16,1-5-60 0,6-3-47 0,13-3-38 16,-1-4-26-16,14-4-10 0,7-3-13 15,7-3-19-15,5-2-25 0,7-2-22 16,0 3-30-16,0-4-68 0,-6 4-79 0,-1 0-98 16,-12 4-105-16,-1 0-51 0,-12 0-14 15,-7 3 38-15,-7 0 61 0</inkml:trace>
  <inkml:trace contextRef="#ctx0" brushRef="#br0" timeOffset="27536.34">22794 3630 176 0,'20'-22'367'0,"-7"1"51"16,0 2 35-16,0 1-91 0,-7 3-80 16,1 4-64-16,-7 0-62 0,0 7-25 15,-7 1-3-15,1 3 8 0,-7 3 10 0,-7 5 6 16,1 6 0-16,-7 1-16 0,0 3-24 15,0 5-23-15,-7 2-23 0,1 4-18 0,-1 8-15 16,1-1-7-16,-8 9-8 0,8-2-8 16,-7 9-4-16,6-1-3 0,1 0-1 15,-1 4-1-15,1-3 0 0,6-1-4 0,6-3-11 16,1-5-26-16,-1-2-40 0,7-5-63 16,6-7-73-16,1-3-79 0,-1-4-76 15,14-7-76-15,-7-8-64 0,6-3 6 16,1-4 43-16,0-7 68 0,-1-1 79 0</inkml:trace>
  <inkml:trace contextRef="#ctx0" brushRef="#br0" timeOffset="27727.11">22117 4041 199 0,'0'0'234'15,"0"0"12"-15,13-4-56 0,6 4-41 0,1 0-13 16,19-3-2-16,0 3 6 0,1-4 1 15,11 0-12-15,2 4-25 0,-1 0-30 16,-1 0-27-16,-5 0-51 0,7 0-61 0,-14 0-69 16,-1 4-74-16,-5-4-91 0,-1 0-46 15,-5 0 5-15,-7-4 33 0</inkml:trace>
  <inkml:trace contextRef="#ctx0" brushRef="#br0" timeOffset="28697.9">23172 3578 104 0,'20'-17'274'0,"-1"2"20"16,0 0 12-16,-5 4-106 0,-1 4-42 0,0 3-15 15,0 4-5-15,-7 4 8 0,0 3 15 16,2 8 13-16,-8 3-4 0,-8 7-18 16,2 9-17-16,-13 6-16 0,-1 4-14 0,-6 3-15 15,-6 9-18-15,-1 2-8 0,-6 1-9 16,7-1-7-16,-8-2-8 0,1-1-9 15,7-4-6-15,-1-7-9 0,7 0-3 0,0-11-6 16,7-4-7-16,5-4-3 0,2-6-4 16,12-8-12-16,0-4-14 0,6-7-10 0,7-7-9 15,0-8-7-15,7-3-2 0,-1-8 9 16,7 1 8-16,0-8 12 0,1 0 11 16,5 0 9-16,-6 0 8 0,7 0 4 0,-1 4 3 15,1 0 3-15,-1 6 2 0,1 1 6 16,-7 4 5-16,0 3 3 0,-1 4 3 0,-5 0 4 15,0 8 2-15,-7 3 1 0,0 3 1 16,-6 5 0-16,-1 6-1 0,-12 1-3 16,6 7-3-16,-14 7-3 0,8 1-5 0,-7-1-5 15,0 4-1-15,0-1-5 0,-1-2-1 16,8-1-1-16,0-3-1 0,6 0 1 16,6-8-4-16,0-4 5 0,8-3-5 15,-1-3-3-15,13-5-2 0,0-6 1 0,13 0-3 16,-7-9-1-16,8-6-1 0,5 0 1 15,-6-8 0-15,-6-3-2 0,-1-5 0 0,-6 2 1 16,0-5 1-16,-6 1 3 0,-13-1 1 16,-1 7 3-16,0 1 2 0,-12 7 0 0,0 4 1 15,-7 0-2-15,-1 7-1 0,2 7 0 16,-2 1 3-16,-5 3 0 0,-1 7 1 0,8 4 1 16,-8-1 1-16,7 5-2 0,0 7-2 15,0-4 1-15,6 8 1 0,1-4-4 16,6 4-1-16,6 0-3 0,-6-5-5 15,13 1-17-15,0-3-26 0,1-1-31 0,5-8-27 16,0 2-27-16,8-8-14 0,-1 0 5 0,0-8 18 16,-1 0 30-16,2-8 27 0,-8-2 30 15,0-4 20-15,1 0 13 0,0-4 15 16,-7-4 20-16,0 1 29 0,0-2 29 16,0 2 33-16,0 3 31 0,-7 0 13 0,1 8-4 15,0-1-18-15,-1 8-25 0,-6-1-27 16,0 8-27-16,-6 4-18 0,-1 7-11 0,0 4-9 15,-5 7-3-15,5-1-4 0,-6 9-6 16,0 0-5-16,0 2-3 0,6 1 1 16,-5 0 0-16,5-3-3 0,0-1 0 0,1 0 0 15,0-7-1-15,6-3-2 0,-8-5 0 16,8-3-3-16,8-4-1 0,-8-4-6 16,6-6-9-16,7-8-12 0,0 0-9 0,0-7-6 15,0-8-4-15,6 1 1 0,-5-4 4 16,5-5 11-16,1-2 9 0,6-1 8 0,-7 1 6 15,7-1 7-15,-6 8 6 0,0-1 5 16,-1 8 3-16,1 4 4 0,-2 4 4 0,-4-2 6 16,-1 9 10-16,7 7 7 0,-8 0 9 15,-5 4 11-15,6 7 8 0,-7 1 3 16,1 5-6-16,0 5-7 0,-7 4-10 16,0 4-14-16,0 2-11 0,0 1-10 0,-7 0-4 15,0-4-11-15,7 4-27 0,-6-4-61 16,6 1-85-16,-6-8-104 0,6 0-103 15,0-3-129-15,6-5-45 0,-6-7 20 0,6 0 64 16,-6-7 93-16</inkml:trace>
  <inkml:trace contextRef="#ctx0" brushRef="#br0" timeOffset="29489.39">25439 3945 132 0,'-13'8'239'0,"-1"-5"25"0,2-3-24 0,5 4-34 16,-6 0-4-16,7-4 5 0,-1 3 8 16,0-3 2-16,7 0-10 0,0 0-31 0,0 0-40 15,7-3-40-15,0-1-30 0,5-3-25 16,14-1-12-16,-6 1-9 0,13-4-6 0,-1-4-1 16,7 1-3-16,0 0-2 0,7-9-2 15,-1 5-3-15,1-8-2 0,-7 4-1 16,0-7 0-16,-7 3-2 0,-5-3 1 15,-1-4 0-15,-13 4 0 0,0-1-1 0,-7 1 0 16,-6 3 1-16,-12 5-1 0,-2-2 0 0,1 9 2 16,-13-1 2-16,0 0-1 0,0 8 1 15,1 4 3-15,-2 3-3 0,-5 3 2 16,6 8 1-16,-7 4 7 0,7 3 9 0,-7 8 10 16,7 3 8-16,0 4 4 0,7 4 1 15,-7 3-5-15,6 4-5 0,0 0-7 16,8 3-8-16,-1 1-5 0,-1 0-5 0,8-1-2 15,0-3-6-15,6 4-1 0,0-8-7 16,6 1-21-16,0-8-44 0,1 0-53 16,6-12-63-16,0 1-60 0,0-11-51 0,13-3-27 15,0-8-1-15,0-11 15 0,13-4 29 0,-7-7 19 16,8-11 19-16,5-4 32 0</inkml:trace>
  <inkml:trace contextRef="#ctx0" brushRef="#br0" timeOffset="29701.85">26037 3711 222 0,'40'-51'259'0,"-7"3"23"0,-1 7-30 15,-6 5-13-15,-7 7-9 0,1 3-14 16,-7 4-19-16,0 3-26 0,-6 8-26 0,-7 4-24 16,0 4-25-16,-13 6-6 0,-1 8 0 15,2 7 6-15,-8 1 2 0,-6 10-4 16,0 4-3-16,0 7-4 0,0 1-8 0,-6 3-8 16,-1 7-15-16,1 1-13 0,-2-1-15 15,2 0-8-15,6 0-10 0,0 4-8 0,0-8-18 16,6-2-36-16,1-1-53 0,6-4-68 15,6-7-70-15,7-4-66 0,0-7-52 16,13-3-30-16,0-8-40 0,6-4 18 0,15-10 47 16,-2-5 55-16</inkml:trace>
  <inkml:trace contextRef="#ctx0" brushRef="#br0" timeOffset="30221">26370 3912 154 0,'32'-32'335'0,"-6"-2"35"15,-6 5 30-15,-13 3-77 0,-1 4-49 16,-12 4-44-16,-1 1-27 0,-13 5-7 15,-6 1-6-15,0 7-20 0,-7 0-26 0,1 8-25 16,-1 0-27-16,7 3-22 0,1 4-22 16,5 3-14-16,0 5-11 0,8 3-5 15,5 4-7-15,0 3-2 0,7 0-5 16,0 1-1-16,7 6-2 0,0 1 1 0,5 3 1 16,-4-3-2-16,-2 3 0 0,0 1-1 0,0-2 2 15,-12-2 2-15,6 0-1 0,-12-4 2 16,-2 0 0-16,-6-4-1 0,-5-3-2 15,-1-4-2-15,6-4-1 0,-7-3 0 16,1-4 1-16,7 0 0 0,6-8-1 0,6-3-5 16,1-3-12-16,6-8-21 0,13 0-23 15,7-8-15-15,6 1-11 0,6-4-4 0,7 0 6 16,7-1 17-16,-1 2 20 0,8 3 17 16,-1-8 13-16,0 4 7 0,0 4 10 15,0-4 7-15,0-1 2 0,0 5 5 0,-7-3 15 16,2 2 21-16,-2 1 18 0,-6-1 12 15,-6 2 8-15,-1-1 3 0,-5-2-11 0,-8 2-19 16,0 1-19-16,-12-2-16 0,-1 4-8 16,1-3-9-16,-7 3-3 0,-7 4 0 15,1 1-1-15,-1 3-1 0,-5-2 0 0,-2 6 0 16,-6 3-2-16,8 3 0 0,-14 6 7 16,7 1 3-16,-1 8 4 0,0 1 3 0,-6 6-1 15,13 1 0-15,-7 3-3 0,14 4-4 16,-7 0-3-16,13 1-6 0,-6-2-7 15,6-2-25-15,6-1-49 0,1 0-66 0,-1-3-85 16,7-1-92-16,0-7-96 0,0-4-86 16,7 2-15-16,6-9 37 0,0-3 65 15,0-4 88-15</inkml:trace>
  <inkml:trace contextRef="#ctx0" brushRef="#br0" timeOffset="30362.37">27490 4129 240 0,'13'3'344'0,"0"-3"20"0,-6 0 11 16,-1 4-133-16,-6-4-106 0,0 3-108 0,-6-3-110 15,-1 4-143-15,-6-1-77 0,-7-3-38 16,1 0-12-16,-7-3 33 0</inkml:trace>
  <inkml:trace contextRef="#ctx0" brushRef="#br0" timeOffset="31117.13">27406 4220 77 0,'6'11'337'15,"-6"0"78"-15,6-7 76 0,-6-1 1 0,6 1-17 16,-6 0-10-16,0-4-16 0,0 0-31 15,0-4-45-15,0 4-69 0,0-4-67 16,-6 1-73-16,6 3-69 0,-6-4-80 0,6 4-81 16,-6-4-87-16,-1 4-115 0,7-3-146 15,0-1-138-15,0 0-120 0,7 1-31 16,-1-5 28-16,6 5 82 0,8-8 133 0</inkml:trace>
  <inkml:trace contextRef="#ctx0" brushRef="#br0" timeOffset="31269.95">27933 4213 235 0,'6'3'370'0,"8"1"33"0,-8 0 18 0,-6-4-122 15,6 0-98-15,-6 0-76 0,0 0-87 0,0 0-78 16,0 0-74-16,0-4-82 0,0 4-113 16,0-4-59-16,7 1-4 0,-1-5 25 15,1 5 51-15</inkml:trace>
  <inkml:trace contextRef="#ctx0" brushRef="#br0" timeOffset="31408.02">28350 4198 254 0,'7'4'298'0,"-7"-4"16"16,6 0-36-16,-6 0-104 0,0 0-65 0,0 0-45 16,0 0-42-16,0 0-52 0,6-4-64 15,-6 1-110-15,6-1-62 0,2 0-30 16,-2-3-6-16,7 0 28 0</inkml:trace>
  <inkml:trace contextRef="#ctx0" brushRef="#br0" timeOffset="31550.2">28702 4195 70 0,'6'7'304'0,"7"4"42"0,-6-8 26 0,-1 5-66 16,0-5-91-16,-6 1-68 0,7 0-59 0,-7-1-70 15,7-3-75-15,-7 0-87 0,0-3-121 16,0-5-63-16,0 1-28 0,0 0 11 0,-7-4 39 15</inkml:trace>
  <inkml:trace contextRef="#ctx0" brushRef="#br0" timeOffset="41981.34">21212 3491 73 0,'-20'-7'180'0,"7"-1"6"0,-6-2-69 0,-1 6-44 16,1-3-23-16,-1-2-8 0,1 6-3 15,5-4 6-15,-6 3 6 0,2 0 4 0,4-3 1 16,1 4-3-16,1-1-4 0,-2 1-10 15,2 3-7-15,-2-4-7 0,1 0-8 16,0 4-9-16,0-4-2 0,1 4-3 0,-8 0-1 16,7 0 0-16,-7 4 0 0,0-4-1 15,-6 4 0-15,1 0-1 0,-1 3 2 16,-7 0 0-16,1 0 9 0,-8 0 9 0,7 4 6 16,-6 1 8-16,1 2 2 0,-1 1 3 15,-7 0-6-15,7 3-1 0,-1 1 3 0,1 2 0 16,7 5-3-16,-7 0-1 0,6 3-2 15,1 0-3-15,-1 0-7 0,1 8-3 16,6 7-1-16,0 0 1 0,-1 8-1 16,7 2-3-16,-5 5 0 0,5 0-3 0,8 3 0 15,-8 4-2-15,7-4-2 0,6 4 1 16,1 4 1-16,6-5 0 0,6 1 0 0,1 4 2 16,12-4 0-16,-5 0 1 0,11-7-5 15,1 0-3-15,0-8 0 0,7-4-2 16,6-3 6-16,0-8 9 0,0-6 11 15,0-4 8-15,13-8 3 0,-6-3 4 0,12-12-3 16,-5-3-10-16,5-7-10 0,7-4-8 16,0-7-6-16,7-8-4 0,0-4-4 15,-1-10 1-15,-6-3 3 0,8-5 3 16,-8-7 0-16,0-4-1 0,-7-6 3 0,-6-9-2 16,0-3-3-16,1 0-2 0,-14-7 2 15,-7-1 4-15,1 5 7 0,-14-1 11 0,0 8 8 16,-11 0 3-16,-2 11 3 0,-6-1-2 15,0 8-6-15,-6 8-10 0,-2 6-9 16,2 5-11-16,0 3-28 0,-1 7-53 0,7 4-63 16,-6 4-63-16,12 3-67 0,1 1-78 15,-1 6-21-15,14-2 25 0,-1 6 49 0</inkml:trace>
  <inkml:trace contextRef="#ctx0" brushRef="#br0" timeOffset="42729.9">24096 3502 142 0,'0'-11'233'0,"0"0"10"0,-6 0-49 0,-6 0-74 16,-2-1-50-16,-5 2-27 0,-1-1-10 0,-6-3-1 15,-7 2 3-15,1-2 11 0,-7-1 13 16,-7 1 15-16,7 3 18 0,-6-4 17 16,-7 1 18-16,6 2 10 0,0 1-1 0,1 0-7 15,-1 0-16-15,-6 4-20 0,7 4-23 16,-1-2-14-16,-6 5-4 0,0 5-1 0,-7-2 3 15,0 8 7-15,-6 3 8 0,0 5 5 16,0 7 2-16,-6 3 3 0,-1 7 1 0,0 8 2 16,-6 4-6-16,6 4-5 15,7 6-6-15,0 4-8 0,7 9-11 0,5 1-16 16,15 2-3-16,-1 2-9 0,13 2-7 0,6-1-5 16,7-1-5-16,7-2 1 0,12-5 1 15,7 0-1-15,7 1-2 0,6-8 1 16,-1 0 2-16,15-3-1 0,-1-8-3 15,-1 1-1-15,8-4-1 0,0-4-1 0,0-9-1 16,5-1 0-16,8-8 0 0,-7-8 3 16,13-3 4-16,0-8 0 0,8-7 2 15,-2-7 1-15,14-8-2 0,-1-3-3 16,7-8 0-16,0-10 2 0,0-5-3 0,7-11-1 16,-7-3 2-16,-6-10 0 0,-6-9 0 15,-8-6-4-15,-6-4 0 0,-6 0-1 0,-13 0 0 16,-14 3-4-16,1 7-1 0,-21 5-10 15,-5 6-13-15,-7 8-25 0,-7 4-43 16,-5 7-55-16,-2 8-71 0,-5 7-63 0,6 4-63 16,0 5-74-16,-1 6-34 0,14 3 19 15,0 7 53-15,8 0 63 0</inkml:trace>
  <inkml:trace contextRef="#ctx0" brushRef="#br0" timeOffset="43496.96">27158 3605 68 0,'0'-12'246'0,"0"-3"14"0,-6-2 6 0,-1-1-103 16,-6-1-58-16,0 1-33 0,0-1-20 16,-6 1-9-16,-1-1-3 0,-6 1-4 0,-1 0-8 15,1 0-5-15,-13-1-6 0,7 5-4 16,-13-4 8-16,-1-1 13 0,-7 5 12 0,-5 2 9 15,0-2 13-15,-8 3 15 0,1 0 5 16,0 3-5-16,-6 1-5 0,-1 3-6 16,0 1-12-16,1 3-13 0,-14 3-8 15,7 5-5-15,-7 3 6 0,0 7 12 0,-6 4 21 16,0 8 16-16,0 6 11 0,-1 12 9 16,1 3-1-16,0 11-12 0,7 3-17 15,12 13-20-15,0-1-15 0,14 7-16 0,13 0-8 16,5 4-10-16,14 0-7 0,13-3-1 15,13-1-4-15,6-3 1 0,14-1-3 16,6-3 3-16,13-4 3 0,0-3 0 0,13-4 0 16,1-7-2-16,-2-8-4 0,14-4 1 15,-6-6 0-15,6-8 0 0,1-4 4 0,-1-11 4 16,6-3 6-16,8-8-2 0,-1-7-1 16,6-4-1-16,8-10 0 0,5-4-4 15,1-8-3-15,-1-7 3 0,2-11 1 0,-2-4-1 16,1-10-2-16,-7-8-1 0,-6-7 2 15,-7-8-5-15,-13-10-5 0,0-5-3 16,-13 1-4-16,-13-1-8 0,-7 2-13 0,-18-1-22 16,-8 7-42-16,-6 7-54 0,-12 8-63 15,-15 3-59-15,1 8-62 0,0 10-84 0,-7 5-12 16,-5 10 28-16,5 4 49 0,1 8 60 16</inkml:trace>
  <inkml:trace contextRef="#ctx0" brushRef="#br0" timeOffset="59257.02">21889 3261 31 0,'-6'-5'144'16,"-1"5"-14"-16,0-3-57 0,7-1-27 0,-6 0-15 16,6 1-9-16,0-4-2 0,0 7-3 15,0-4-2-15,0 0-5 0,0 1-3 16,0 3-1-16,0-4-2 0,-6 4 1 16,6 0 2-16,0 0 2 0,0-4 2 0,0 4-1 15,-7-3 2-15,7 3 1 0,-7-4-3 16,1 4 1-16,6-4 3 0,-6 0 0 0,-1 4-1 15,7-3-1-15,-7 3 1 0,7-4-2 16,-6 4-4-16,-1-3 1 0,1-1-2 16,6 4 0-16,-6-3-2 0,-1-1 1 0,0 0 1 15,1 4 1-15,0-4 0 0,-1 1 2 16,0 0 2-16,-6-1 1 0,7 4 3 0,-8-5 1 16,8 2 1-16,-6-1 1 0,-2 0-3 15,1 1-1-15,0-1-1 0,0 0-1 0,1 1 1 16,-2-1 1-16,1 1 2 0,6-1-1 15,-6 0-1-15,1 1-4 0,-2 3-4 16,8-4-2-16,-7 0-3 0,0 1-1 0,6-1 1 16,-6 4-1-16,7-4 1 0,-7 1-1 15,7-1 0-15,-8 4 2 0,1-4-1 0,7 1 1 16,-7 3-2-16,0-4 1 0,7 0 0 16,-8 4 0-16,1 0-1 0,0-3 0 15,0 3 2-15,0 0-1 0,0-4-2 0,7 4 1 16,-8 0 1-16,8 0-1 0,-7-4 0 15,7 4 0-15,-1 0 1 0,-6 0-1 0,7 0 0 16,-2 0 0-16,2 0 1 0,0 0 0 16,-1 0-1-16,-6 0 0 0,7 0 0 15,-7 0 1-15,7 0-1 0,-8 0 1 16,8 0 0-16,-14 0 0 0,14 0 1 16,-7-3 0-16,-1 3 0 0,-5 0 0 0,6 0-2 15,0 0 1-15,-7 0 1 0,8 0 1 16,-8 0 1-16,7 0 3 0,0 0 9 0,-6 0 6 15,5 0 0-15,2 0-1 0,-2 0 0 16,-5 0-1-16,5 0-9 0,-4 0-6 0,4 0-1 16,-5 3-2-16,-1-3 0 0,8 4-2 15,-8-4 0-15,0 4 0 0,1-1 2 16,5-3 0-16,-5 4-1 0,6-4-1 0,-7 4 2 16,7-4 0-16,1 3-1 0,-2-3 1 15,1 4 0-15,0-4 1 0,0 4-1 0,7-4-2 16,-8 3 2-16,2-3-2 0,-2 4 0 15,1-4 0-15,1 4-1 0,-2-1 3 16,2 1-2-16,-8 0 0 0,7-1 1 0,0 1 1 16,-6 0-2-16,5-1 0 0,1 1 0 15,0-1 1-15,0 1-1 0,1 3 0 0,-8-7 0 16,6 8 0-16,2-5 0 0,-1 2 0 16,-1-1 1-16,2-1-1 0,-2 0 0 15,1 1 1-15,1 0-1 0,-2 0 2 16,2-1-3-16,-2 1 1 0,1-1 0 0,0 1 0 15,0-1 1-15,1 1-1 0,-2 0 1 16,1 0-1-16,0 3-1 0,0-3 1 0,0-1 0 16,0 5-1-16,0-5 0 0,0 1 2 15,0-1 1-15,7 1-2 0,-8 0 0 16,8-1 0-16,-8 2 2 0,2 1-2 0,6-2 0 16,-8 0 0-16,1-1 0 0,1 1 0 15,4 0 0-15,-4-1 1 0,-8 4-1 0,7-3 2 16,0 4 0-16,0-4-1 0,1 3-2 15,-2-3 0-15,1 3 0 0,-7-3 0 16,8 3 1-16,-2-3 0 0,2 2 1 0,-2-1 1 16,1 2-2-16,-7 0 0 0,8-3-1 15,-1 3 0-15,-7 0 0 0,7 1 0 0,-6-1 1 16,5 1 0-16,-5-1 1 0,-1 3-1 16,2-2 1-16,4 2-1 0,-6 2 1 15,7-4-1-15,-6 2 0 0,6-2 1 0,0-1-1 16,0 0-1-16,0 1 0 15,0-1 1-15,6 4-1 0,-5-4-1 0,-2 1 2 16,1-1 1-16,7 0 0 0,-7 1-1 16,0 2 0-16,-1 1 0 0,8-3 1 0,-7 3-2 15,0-4 0-15,6 4 0 0,-5 0 1 16,-2-3 0-16,8 6-2 0,-7-3 0 0,6 0 1 16,-6 4 0-16,1-1 1 0,-2 1 1 15,2 4 0-15,-2-5 0 0,1 4 1 16,7 1 0-16,-7 3 1 0,0-4-2 0,-1 0 1 15,8 4-2-15,-7-3 0 0,0 3 0 0,0-4-1 16,7 0 0-16,-1 1 1 0,-6-1 0 16,7 0-1-16,-1 0 3 0,0 1-1 15,1-1-1-15,0 1-1 0,-1 2 0 0,1-2-1 16,-1 6-1-16,0-2 2 0,1-1 0 16,0 3 2-16,-2-3 0 0,2 4 0 15,0-1 0-15,6 1-1 0,-6 0 1 0,-1-1-1 16,0 5 1-16,1-5 0 0,6 1 0 15,-7 3 0-15,1-3 0 0,6-1 0 16,0-3 1-16,-6 4-1 0,6-1-1 0,0-2 0 16,0 2 1-16,-8-3 0 0,8 4 0 15,0-4 1-15,0 3 1 0,0 1-2 0,0-4 0 16,0 4 1-16,0-1 1 0,0 1-2 16,8-1-1-16,-8 2 2 0,6 2 1 15,0-4-1-15,1 1-1 0,-1-1 2 16,8 1 0-16,-2 0-1 0,2 0 1 0,-2-5-1 15,8 5 2-15,-1 1-2 0,1-2-1 16,0 0 0-16,-1 1-1 0,1-1 1 16,6 1-1-16,-7 0 1 0,7-1 0 0,-6 1 0 15,6 0 0-15,0-1 0 0,0 0 1 16,0-2 1-16,6 3-2 0,-5-4 0 16,5-1 3-16,1 2-2 0,-1-6 0 15,8 1 1-15,-1 2 0 0,-1-2-1 0,1-4 0 16,1-3 0-16,5 4-2 0,-6-4-1 15,1 0 1-15,5 0 0 0,-6 4 0 16,-6-9 0-16,6 6 2 0,0-1-2 16,-7 0 0-16,1 0 0 0,-1 0 0 0,1-4 0 15,-1 4 0-15,1-3 1 0,-1-1 1 16,2 0 0-16,-2-3 0 0,7 3 2 16,0-7-1-16,0 4 2 0,7-4-3 0,-1-4 1 15,7 1-2-15,1-1-4 0,6 0 2 16,-1 1-3-16,-6-1 2 0,6 4 1 15,-5-4 1-15,-1 4 0 0,-7 0 0 16,0 0-2-16,2 0 1 0,-2 4-1 0,-6-4 0 16,7 4 2-16,-8-4-1 0,9 3 1 15,-2-3 0-15,1 0-1 0,-1 0 2 16,7 0 0-16,1-3 1 0,-2 3 1 0,1-4-1 16,7-3 0-16,-6 3-2 0,5 0 1 15,-6-3-1-15,6 3 0 0,-5 1 0 16,-1-1 0-16,0-3 1 0,0 3 0 15,0-3-1-15,0 3 0 0,-6-3 0 0,-1 0 1 16,8-1-1-16,-7-4 0 0,-1 6 1 16,7-5-1-16,-7 0 0 0,8 0-1 15,-1-4 1-15,-1 0 0 0,2 1 1 0,-1-1 2 16,0 1-2-16,6-1 2 0,-5 0 0 16,6 0 1-16,-1 1 2 0,-6-5 1 15,6 9 1-15,-5-5 1 0,6 0 3 0,-1 1 0 16,-5 3 0-16,4 0 0 0,2-1 0 15,-7 1-2-15,7-3-1 0,-6 6-3 16,-2-2-2-16,1-1-2 0,1 3 0 16,6-3-1-16,-14 0 1 0,13 4 3 0,-5-4 3 15,-2 0 2-15,2 0 3 0,-1 4 2 16,-1-5 1-16,-4 5-3 0,5-4-2 16,-7 4-3-16,1 0-2 0,-7-1-2 15,6 2-2-15,-5-2 0 0,5 0 2 0,-6 5-2 16,7-5 0-16,-7 1-1 15,13 4 2-15,-7-5-2 0,8 1-1 0,-1-1 0 16,-1-2 0-16,2 2-1 0,-1 1-2 16,7 0 0-16,-8-2 0 0,2 3 0 0,-1-2 0 15,-7 1 2-15,8 3 0 0,-8-3 1 16,-5 3 1-16,5-3-1 0,-6 3 0 16,-7 1 0-16,8-1 1 0,-1 1-1 0,-7-1 0 15,7 0 2-15,-6 4-1 0,6-3 1 16,0-1 1-16,0 0 0 0,7 4-1 15,-1-3 1-15,1-1 0 0,-1 0-2 16,8 1 0-16,-8 3-1 0,7-4 1 0,-7 0-1 16,2 1 5-16,-9 3 4 0,1-4 3 15,-6 4 5-15,6 0 5 0,-6 0 5 16,-1-4 0-16,-5 4 1 0,5 0 1 0,1 0-2 16,-1-3-1-16,1 3-2 0,6-4-3 15,-7 4-3-15,8-4-3 0,5 1-2 16,-6-1-2-16,1 1 1 0,-2 3-1 15,1-5 2-15,-6 2 0 0,6 3 2 16,-7-3 1-16,-6-2 0 0,7 1 1 0,-1 4 1 16,-6-3 2-16,7-1 3 0,-7 1-2 15,0-1 6-15,7 1-2 0,-1-5-2 16,1 5-4-16,6-4-3 0,0 3-3 0,0-4-5 16,0 1-4-16,7 0 0 0,-7-1-2 15,6 1 0-15,-5 0-1 0,-1-4 2 16,-7 4-2-16,7-1 1 0,-6-3 0 15,-1 3-1-15,2-2 0 0,-9-2 2 0,1 2 3 16,0 3-1-16,0-5 1 0,1 1-1 16,-8-3-1-16,0 3-2 0,8-4-2 15,-7 1 1-15,-2-4-3 0,-4 2 0 0,5-2 2 16,1 3-1-16,-1-6 0 0,-6 2-1 16,0 1 1-16,1-4 0 0,-2 1 0 15,2-2 0-15,-8 1 0 0,0-4 0 0,1 4-1 16,6 0 0-16,-13-3 0 0,7 3 0 15,-1-4-1-15,-6 4 2 0,0 0 0 0,6-3 1 16,-6-1-1-16,0 0-1 0,0 1 1 16,-6-5-1-16,6 1-1 0,0 0 0 15,-6-1-2-15,-1-3 2 0,7 4-2 0,-7-4 1 16,1 0 0-16,-1-4 3 0,1 5 1 16,-8-2-1-16,8 2-1 0,-13 2 1 15,6-3-1-15,-7 4 2 0,1 0-1 0,-1 0-1 16,-6-1 2-16,1 1 1 0,-2 0 1 0,1 3-2 15,-6 4 0-15,5-4 0 0,-5 4-1 16,-1 0 0-16,1 0-1 0,-8 4 1 16,8 0 2-16,-7 3 1 0,0-4-1 0,6 5 0 15,1 0-1-15,-8-4 0 0,8 2 0 16,-1 2 0-16,1-1 0 0,-1 4-1 0,1-3 1 16,-1-1 0-16,1 3-2 0,-1-2 0 15,1 3 1-15,-1-4-1 0,1 4 1 16,-1 1 0-16,1-5 1 0,-1 4-1 15,1 0 1-15,-8 0 1 0,7 0-1 0,1-3 0 16,-1 2 0-16,-6 1 1 0,7 4-1 16,-7-4-1-16,7 0-1 0,-8 4 0 15,7-4 0-15,-6 3 0 0,1 1 1 0,5-4 0 16,-7 4 1-16,2-1 0 0,-1 1-1 16,0 0 2-16,-1 3-1 0,-5-4 1 0,-1 2 1 15,1 3-1-15,-1-2-1 0,-6-2-1 16,6 3 0-16,1 0-1 0,-7 1 1 0,7-1 1 15,-2 4-1-15,2-4 0 0,-1 4 0 16,1-3 1-16,-1 3 1 0,1-4 0 16,5 4 1-16,1-4 1 0,0 4 0 0,1-3-1 15,-2 3-1-15,1-4 0 0,7 4 1 16,-7 0-3-16,-1-4 1 0,1 4-2 0,-6 0 1 16,5 0 0-16,-5-3-1 0,-7 3 2 15,7 0-2-15,-8 0 2 0,1 0-1 16,0 0-1-16,0 0 1 0,7 0 1 0,-8 0 0 15,1 0 0-15,7 0 0 0,-1 0 0 16,-7 0 0-16,8 0-1 0,-7 0-1 16,7 0 2-16,-8 0 0 0,1 0 0 0,7 0 1 15,-8 0 1-15,2 3-2 0,-8-3-2 16,7 4 1-16,-7-4 0 0,0 4 1 16,-6-1-1-16,7 1 1 0,-7 0 1 0,-7-1-1 15,7 1 0-15,-7 0 0 0,7-1 0 16,-6 1 0-16,6 0 1 0,0-1 1 0,0 1-1 15,6 1 3-15,0-5 1 0,1 3 0 16,-1-3-1-16,0 3-2 0,7 0-1 16,0-3-1-16,0 0 0 0,-1 5-2 0,2-2 2 15,-1-3-1-15,6 0 0 0,0 0 0 16,0 4-1-16,1-4 2 0,-1 0-2 0,7 4 2 16,-6-4 1-16,5 0-1 0,-5 3 0 15,6-3 0-15,0 0 1 0,0 0-1 16,0 4-1-16,0-4 0 0,-1 3 1 0,8-3 0 15,-7 4 0-15,7-4 0 0,-1 4 1 16,1-1-1-16,-1-3 0 0,1 4 0 16,-1 0 0-16,1-1 1 0,5-3-1 0,-5 8 0 15,6-8 1-15,-7 3 0 0,7 1-1 16,-7 0 0-16,1-4 2 0,6 3-1 0,-7 1-1 16,1 0 0-16,5-1 0 0,-5-3 2 15,6 4-3-15,-7 0 0 0,1-4 1 0,6 3 1 16,-1-3 0-16,1 4 0 0,7-4 1 15,-7 0 2-15,6 4 0 0,1-4-1 16,-1 0 0-16,0 0 0 0,8 0-1 0,-8-4-1 16,1 4-1-16,5 0 0 0,2 0 0 15,-8 0 0-15,7 0-1 0,-7 4 1 16,8-4 0-16,-8 0 0 0,1 0 0 0,-1 3 1 16,0-3 2-16,1 4-2 0,-1-4 0 15,8 3 0-15,-8-3 0 0,7 4 0 16,0-4-1-16,0 4 2 0,6-4-1 0,0 0 0 15,-5 3 0-15,6-3 1 0,6 0-1 16,-8 0 0-16,2 0 1 0,0 4 1 0,6-4 0 16,-7 0 0-16,1 0 1 0,-1 0-2 15,-6 4 0-15,7-4 0 0,0 0 0 16,-8 0-1-16,8 3 0 0,-8-3 2 0,8 0 0 16,-1 0 3-16,1 0 1 0,0 0 4 15,-2 0 6-15,8 0 3 0,-6 0 4 0,6 0 1 16,0 0-1-16,-6 0 0 0,6 0-4 15,0 0-3-15,-6 0-4 0,6 0-5 16,-7 0-1-16,0 0-3 0,1 0-2 0,-7 0-2 16,6 0-2-16,-6 0 1 0,1 0 0 15,-8 5 1-15,7-5-1 0,-7 0 0 16,8 4 1-16,-8-1 0 0,6-3 0 0,-5 0 0 16,6 3 0-16,0-3 0 0,0 4 0 15,-7-4-1-15,14 0 1 0,-7 0-1 16,0 4 1-16,-1-4 0 0,8 0 1 0,-7 0 0 15,0 4-2-15,7-4 1 0,-7 0 1 16,7 0-1-16,-8 3 0 0,1-3 1 0,0 0 2 16,7 4-1-16,-7-4-2 0,-7 3 1 15,7-3-1-15,0 4 1 0,-6-4-1 16,5 3-1-16,-6-3 1 0,8 4 0 0,-1-4 0 16,-7 4 0-16,8-4 2 0,-2 4-1 15,1-4 1-15,0 0-1 0,7 0-1 0,-7 3-2 16,6-3 0-16,-6 0 2 0,7 4-2 15,-1-4 0-15,-6 0-2 0,7 4 3 16,-7-4-2-16,-1 3 0 0,-6-3 1 0,8 4 0 16,-8 0 2-16,1-4 1 0,-1 3 0 15,-6 1-1-15,7-1 0 0,-7 1 1 0,0 0 0 16,6-1-2-16,1 2 1 0,-7 1 0 16,6-2-1-16,7 0-2 0,-7-1 1 15,1 1 1-15,6 0 1 0,0-1 0 0,-7-3 0 16,8 4 2-16,-2-1-2 15,-5 1 0-15,5 0 1 0,-4 0-1 0,-2 0-2 0,0 0 1 16,7-1 1-16,-13 1 0 0,6-1 0 16,1 1 0-16,-1 0 1 0,-6 3 0 15,7-3-3-15,-1-1 2 0,0 5 0 16,8-5 0-16,-8 1 0 0,7-1 0 0,0 1 0 16,0 0-1-16,0-1-1 0,0 1 1 15,0 0 0-15,0-1-1 0,0 2 2 0,-1 1 0 16,-5-2 1-16,6 4-1 0,0-5 1 15,1 4 0-15,-8-3 0 0,7-1 1 16,0 5-2-16,0-5 1 0,-1 1-1 0,8-1 0 16,-7 1 0-16,6 1-2 0,1-2-1 15,0-3 2-15,6 4-1 0,-7-4-1 0,1 4 0 16,6-4 0-16,0 3 1 0,-7-3 0 16,7 0 1-16,0 4 2 0,-7-1-1 15,7-3 1-15,0 4 1 0,-6 0-2 0,6-1-1 16,0 1-1-16,0 0 3 0,-6 3 0 15,6 0-1-15,-8 1 0 0,8-1 1 0,-6 4 3 16,0 0-4-16,0 4 0 0,6-1 1 16,-7 4 1-16,0-3 0 0,1 4-1 15,-1 3 0-15,7-4 2 0,-6 4-1 0,0 0 1 16,-2 1 0-16,2-2 0 0,0 1-1 16,0 3 0-16,-1-3 0 0,0 4 0 15,7-1 0-15,-6-2-1 0,-1 2 2 0,1 1-1 16,-1-1 1-16,7 1 0 0,-7 0-1 15,1 0-1-15,0-1-1 0,-1 1 1 16,7-4 0-16,-7 3-1 0,1 1 1 0,0 0 3 16,6-4-1-16,-7 3-3 0,1-3 0 15,-1 0 0-15,0-1 0 0,7 2 2 0,-6-1-1 16,0 0 0-16,-2 0 1 0,8 0-1 16,-6 5 0-16,0-6-2 0,6 1 1 15,-6 0 1-15,-1 0 0 0,0 0 1 0,7-1-1 16,-6 2 0-16,6 2-1 0,-7-3 1 15,1 0 0-15,0 4 0 0,6-1 2 0,-8-2 2 16,2 2 1-16,0 1 0 16,6-1 0-16,-6 1 0 0,-1 4-2 0,0-5-1 15,7 4 2-15,-6-3-1 0,6 3 0 16,-7 0 1-16,7 5-1 0,0-5 2 0,-6 4-3 16,6 0 1-16,0 4-1 0,0-4 1 15,0-1-1-15,0 5 1 0,0 0-1 16,6-5 4-16,-6 5 1 0,0-4 1 15,7 4-1-15,-7 0 0 0,6-4-1 16,-6 0-3-16,7 0 1 0,-7-4 1 0,0 0 2 16,0-3-1-16,7-4 2 0,-7-4-1 15,0 1-2-15,0-5 1 0,6 1 4 0,-6-8 14 16,0 4 20-16,6-7 17 0,0-1 13 16,2 1 4-16,-2-4-2 0,7-4-12 15,0 4-21-15,0-3-13 0,-1-5-15 16,2 5-8-16,-1-1-4 0,0-3-4 15,0 3 2-15,0 1-3 0,0-5-1 0,7 5 1 16,-7-2 3-16,7 2-1 0,-2-5-1 16,9 4-1-16,-7 1 0 0,12-4 2 15,-6 3-3-15,7 1 0 0,6-1 5 16,-1-3 0-16,2 3 0 0,5 1-1 0,1-1 0 16,12-4 1-16,-5 5-4 0,5-5-2 15,7 5 1-15,0-5-2 0,0 5 1 0,8-5 0 16,-8 5 0-16,0-1 0 15,0-3 3-15,0 3 1 0,-7 4 0 0,1-3 1 16,0-1 4-16,-7 4 0 0,7 0-1 16,-8 0 0-16,8-4-1 0,-7 4-4 15,13 0 0-15,-6-3 0 0,12-1 0 0,1 0-1 16,6-3 1-16,1 0 1 0,5 3-2 16,7-4-1-16,0-3 1 0,-6 4 0 15,7 0 2-15,-1-1 0 0,-6 2-2 16,-8 1 2-16,8 5-2 0,-14-3 0 15,2 3 0-15,-2 0-3 0,-6 0 1 0,0 0 0 16,0 3 2-16,0-3 0 0,0 0 2 16,8 0-2-16,-8 0 1 0,6 0 0 0,1-3-2 15,-1 3 1-15,1-4-2 0,6 1 5 16,-6-1 0-16,-1 0 0 0,1 4 3 16,-7 0-2-16,0 0-2 0,0 0-2 0,-6 0-2 15,0 4-2-15,-7 0-2 0,0-1 3 16,-6 1 0-16,-1-1 2 0,7 2 2 15,-7-2 0-15,1-3 1 0,7 3-1 16,-2 1 0-16,-5-4 1 0,6 0-2 0,7 0-3 16,-7 0 2-16,7 0 0 0,-1 0 0 15,1 0-2-15,0 0 4 0,-1 0 3 16,0-4-1-16,1 4 0 0,0 0 2 0,-1-3-1 16,-5 3-1-16,5 0 0 0,1 0-2 15,0-3 1-15,6 3-1 0,0 0 0 16,6-5-2-16,1 5-2 0,6-3-1 15,1 3-2-15,-2-4-1 0,2 1-1 0,-1-1-1 16,0 0 1-16,0 1 2 0,0-1-1 16,6 0 2-16,-5 1 2 0,-8-2 1 15,8 5 1-15,-1-3 2 0,0 3 0 16,-7-3-2-16,2 3 1 0,4 0 1 16,-12 0-2-16,8 0-1 0,-2 0 0 0,-6 0 2 15,-6 0 0-15,6 0-1 0,-6 0 1 0,-1 0 1 16,7 0 0-16,-6 0 3 0,0 0-2 15,-1 0 1-15,1 3 0 0,6-3 0 16,-6 3-2-16,0-3-1 0,-2 5 1 16,2-2-3-16,-7 1 1 0,7 3 2 15,-7-7 0-15,-6 8 3 0,6-5-1 0,-7-3 0 16,-5 4 0-16,5-4-1 0,-6 0 2 16,7 0-5-16,-7-4 2 0,0 4 0 15,0-3-1-15,6-1 2 0,-6 0-1 16,1-3 0-16,-1 0-2 0,0 2 2 0,0-1 0 15,-7-2-2-15,-6 1 0 0,7-4 1 16,-13 4 1-16,6-5 0 0,-14 1 5 16,2-3 4-16,-1 3 1 0,0-4 0 15,-6 1 1-15,-7-5 3 0,6 1-3 0,0 0-1 16,-6 0 2-16,6-1 1 0,-6 1-3 16,8-1-3-16,-2 1-4 0,0-4-1 15,7 4-2-15,-6-4 0 0,0 3 1 0,5-3-1 16,-6 4 2-16,2-4 1 0,4 4-2 15,-5 0 1-15,0-4 0 0,-1-1 1 16,-6 2-2-16,7-5-1 0,-7 0 1 0,0 1-1 16,0-1 1-16,0 0 1 0,0 1-2 0,0-1 3 15,6-4-3-15,-6 5-2 0,6-1 0 16,1-3-1-16,0 0 1 0,-1 3-1 0,0-7 0 16,1 4 0-16,6 0-2 0,-6-1 2 15,-1 1 2-15,1 0-2 0,0-1 2 16,-7-3 2-16,6 1 2 0,-6 2-3 0,0-4 3 15,0 2 2-15,0-4-3 0,0 3-1 0,0 0-1 16,0 3 2-16,0 1-1 0,0 0 0 16,0 0 5-16,0 0 0 0,6 2 0 15,-6-1 0-15,6 2 0 0,-6 0 0 16,8-3-1-16,-8 3 0 0,6 0 1 0,0 1 0 0,-6-1-2 16,7 0-2-16,-7 0-1 0,6 1 2 15,-6-1-3-15,7 1-2 0,-7-1 2 0,7 1 1 16,-7-1-1-16,6 0-2 0,-6 1 1 15,6-1-1-15,-6 0 2 0,6 1 0 16,-6 2-2-16,8-2 2 0,-8 4 1 0,6-6 2 16,-6 6-2-16,6-1-4 0,-6-1 5 0,0 5-3 15,0-3 1-15,0 2-1 0,0-3 1 16,0 3 1-16,0 5-1 0,-6-4 0 16,6 3 0-16,-6 0-1 0,-2 4 0 0,2-3-1 15,0 3 3-15,0 0-1 0,-1 3-2 16,0 1 2-16,1 0-2 0,6-1 3 15,-7 5-3-15,1-1 2 0,6-3-1 0,-6 3 0 0,-2 4 1 16,8-3-2-16,-6-1 2 0,0 0 2 16,0 4-1-16,-1-3-1 0,0-2-1 15,1 2 0-15,-1 0-1 0,-6 3 0 0,0-3-1 16,0 3 3-16,-6-5 0 0,-1 1 1 16,1 4-1-16,-1-3 0 0,-6-1-1 15,-1 4-2-15,2-4 0 0,-8 1-2 0,8-1 1 16,-8 0 2-16,-7 1 1 0,8-5 0 0,-7 5 0 15,0-1 1-15,-1 0 0 0,1-3-1 16,1 3-1-16,-1-3 1 0,-1 0 1 16,1 3 0-16,0-3 2 0,1 3-3 0,-2-3 2 15,1 3-1-15,0-3 0 0,7 0-3 16,-8 3 1-16,7 0 0 0,-5-3 0 0,5 2 1 16,-6 2 0-16,7-4 1 0,-1 3-1 15,-7 0-2-15,8-3 1 0,-7 4 2 16,7-4 0-16,-7 3 1 0,6-4 2 0,-6 1 0 15,0 4 1-15,-6-5-1 0,5 1-3 16,-5 0 0-16,-1-1 1 0,0 5 0 0,-6-5-1 16,1 5 1-16,-2-5 0 0,-5 5 0 15,5-5-2-15,-6 5-2 0,8-1 2 16,-1-3 1-16,-1 3-2 0,2 1 0 0,-2-2 2 16,7-2-1-16,1 3-1 0,-1 1 0 15,1-1 0-15,0 0 2 0,-1 1-3 0,1-1 3 16,-2 1 0-16,2-1-1 0,-1 4 1 15,1-3 1-15,-7-1 1 0,6 0 0 16,1 4-4-16,-2-4 2 0,2 1 0 16,6-1-1-16,-7 0 0 0,1 4-1 0,-7-3 2 15,7-1-1-15,-8 0 1 0,1 4 0 16,1-3-1-16,4-1 1 0,-5 0-2 16,1 1 2-16,-2-1-1 0,8 4-2 0,-7-4 3 15,6 0-1-15,-6 4-1 0,6-3-1 16,1 3 0-16,-1-3 2 0,1-1-1 0,5 4 2 15,-5-4 1-15,6 4-1 0,-7 0 2 16,7-3-1-16,-7 3 0 0,7 0 0 0,-6-4 0 16,-1 4-1-16,1 0 4 0,-1 0-4 15,1 4 0-15,-2-4 0 0,2 0 0 16,-7 3 0-16,7 1-3 0,-1-4 2 0,-7 4 1 16,8-1-1-16,0 0 1 0,-1 1 0 15,1 0 1-15,-8 0-2 0,7 3 1 0,1-3-4 16,-7 3 1-16,0 0 1 0,0-3 0 15,0 3 2-15,-1 1-1 0,2-1 3 16,-2 0 1-16,8 0-2 0,-1 1-1 0,1-1 0 16,-1 0 0-16,1-2-2 0,5 2 0 15,-5-3 1-15,-1 3 0 0,1-4 1 0,0 1 0 16,-2 3-1-16,2-3-2 0,-1 3 2 16,-6-3-1-16,7 3 0 0,-1-3-1 15,1 3 1-15,-2-3 2 0,9 3-2 0,-8-3 1 16,0 3-2-16,1 0 0 0,-1 1-2 15,1-1-2-15,-1 0-4 0,-5 4 1 16,4-3 1-16,2 3 1 0,-7 0 1 0,6-4 2 16,1 4 2-16,0-3 1 0,-2 3 0 15,-5-1-1-15,7-2 0 0,-7 3 1 16,-1-4 0-16,2 4-1 0,-2 0-2 0,1 0 2 16,-7 0-2-16,1 0 2 0,6 0 0 15,0-3 1-15,0 2 2 0,6-2 1 0,1 3-1 16,5-4 0-16,8 0-1 0,5-3 1 15,2 0-2-15,5 3-3 0,0-7 1 16,8 4-4-16,6-1-2 0,-2-3-3 0,2 0-8 16,6 0-15-16,0 0-36 0,0 0-51 15,0 0-67-15,0-3-75 0,0 3-80 0,0 0-98 16,-6-4-23-16,-1 4 20 0,1-7 54 16,-8-1 69-16</inkml:trace>
  <inkml:trace contextRef="#ctx0" brushRef="#br0" timeOffset="61143.03">19284 6077 12 0,'-7'0'235'0,"1"0"22"0,6 0 8 0,-6 0-89 16,6 0-57-16,0 0-49 16,-7 0-33-16,7 0-20 0,0 0-9 0,0 0-5 15,0 0 0-15,7 0 13 0,-7 4 10 16,0 3 6-16,6 1 5 0,-6 3 12 15,0 0 17-15,6 7 12 0,-6 7 16 16,-6 5 22-16,6 7 23 0,-6 10 15 0,-1 8 5 16,-6 4-13-16,-1 6-16 0,2 2-21 15,-8 6-26-15,7 0-23 0,-7 0-19 16,8 4-12-16,-1 1-8 0,-7-5-6 16,14-5-3-16,-8-1-5 0,2-5-2 0,5-3-4 15,0-11-1-15,1-5-3 0,0-6 2 16,6-7 4-16,-7-5 1 0,1-10-1 15,6-8-6-15,-7-7-7 0,7-11-8 0,0-7-8 16,-7-15-11-16,7-4-5 0,0-10 4 16,0-5 7-16,7-2 6 0,-7-5 7 15,7 0 10-15,-1 1 8 0,1-1 0 0,-1 1 2 16,0 2 2-16,8 1 0 0,-8 4 12 16,7 4 17-16,-6 3 11 0,6 3 4 15,0 5 2-15,6 3 0 0,-5 7-15 16,5 4-16-16,7-1-10 0,-6 9-5 0,6 3-9 15,-1 4-16-15,8 4-25 0,-1 3-31 16,2 0-35-16,-2 3-37 0,1 4-34 16,-1 1-26-16,1 3-10 0,-1-1-4 0,-13 9 2 15,7-1 2-15,-12 1-1 0,-2-1 1 16,2 4 12-16,-14-4 34 0,0 0 53 16,0-2 60-16,0-2 68 0,-7 1 65 15,0-1 47-15,1-3 20 0,0 4-1 0,0-4-15 16,-2 0-9-16,-4 3-3 0,5 1-6 15,0 3-1-15,-6 5-2 0,7 2-3 16,0 1-10-16,-8 3-20 0,14 0-15 0,-6 5-18 16,6-5-12-16,0 4-9 0,0 0-4 15,6-4-3-15,1 0-3 0,6-3 0 16,0-4 16-16,7-8 13 0,0 1 8 16,5-11 0-16,1-8 5 0,6-3-1 15,-5-8-15-15,5-3-15 0,-6-8-14 0,1 1-4 16,-1-5-6-16,-7-2 8 0,1 2 14 15,0 4 18-15,-8 1 17 0,-6 2 12 16,1 9 2-16,0 0-5 0,-1 2-15 0,1 6-17 16,-7 1-11-16,-7 5-8 0,7 8-2 15,-6 3-3-15,-1 7 1 0,0 1-1 16,1-1-2-16,0 0-3 0,6 4-1 0,0 0-3 16,-6-3-1-16,6-1-6 0,0-1-4 15,6-5-11-15,-6 3-19 0,6-4-18 16,0-8-17-16,1 1-12 0,6-11-14 15,0-1-2-15,1-6 9 0,4-2 12 0,2-5 13 16,-7-8 17-16,1 3 18 0,4-3 21 16,-4 0 25-16,-8 3 26 0,8 4 16 15,-8 0 9-15,1 7 6 0,-1 1 4 16,0 6-8-16,-6 4-10 0,7 4-7 0,-7 8 0 16,0 2-1-16,0 5-5 0,-7 4-7 15,7 3-5-15,0 3-5 0,0 1-8 16,0-1-4-16,0 5-2 0,0-4-2 15,0-1-1-15,0 1-3 0,0-8-4 0,7 1 1 16,-7-5 1-16,7-3-1 0,-1-3-2 16,7-8-7-16,0-8-10 0,0-3-9 0,0-7-8 15,6-4-5-15,-5-4 1 0,-1-3 10 16,6-4 13-16,-6 0 9 0,1 3 11 16,-2 1 11-16,2 4 5 0,-8-1 5 15,7 7-1-15,-7 5 0 0,1 3 5 0,-7 4 10 16,7 7 10-16,-7 4 4 0,6 6 5 15,-6 5 3-15,-6 3-9 0,6 4-14 16,0 4-14-16,0-4-8 0,0 4-7 16,6-1-5-16,-6-3-5 0,6 0-7 0,1 0-14 15,6-7-29-15,0-5-35 0,0-2-41 16,0-8-36-16,7-8-33 0,6-2-26 16,-1-9-21-16,2-10-30 0,-1-4 7 0,0-8 21 15,-6-6 29-15</inkml:trace>
  <inkml:trace contextRef="#ctx0" brushRef="#br0" timeOffset="61871.51">20697 6462 220 0,'20'-59'293'0,"-7"5"44"0,7 9-41 16,-8 6-58-16,2 5-47 0,-8 5-51 16,0 7-45-16,1 8-32 0,-1 6-3 15,-6 8 16-15,0 10 21 0,0 10 17 16,-6 9 14-16,-1 7 3 0,-5 11-12 0,-2 5-26 16,2 7-26-16,-2 3-21 0,8 4-16 15,-7-3-13-15,6-5-8 0,7 0-7 16,-7 1-2-16,7-8-6 0,0 0-3 0,0-3-6 15,0-7-24-15,7-5-33 16,-7-4-25-16,0-5-11 16,0-5-23-16,0-7-23 0,0-5-5 0,-7-10 10 0,7-3 13 15,-12-8 8-15,6-7 21 0,-2-1 32 0,-4-4 42 16,5 2 34-16,1-5 21 0,6 5 12 16,-7-1 7-16,7 3 3 0,0-2-9 15,7 1-4-15,6 2 1 0,-1 1 1 16,2-1 0-16,-2 2-3 0,8 5-1 0,0 0-8 15,-7 4-6-15,-1 0-8 0,8 7-2 16,-7 4 0-16,-6-1 1 0,6 8 1 16,1 4 0-16,-8-1 0 0,0 5-1 0,0 2 0 15,1-3-2-15,6 5-1 0,-6-5 0 16,-1 1-1-16,0-5 3 0,8 1 6 16,-8-4 13-16,7 0 11 0,7-7 7 15,-7-1 0-15,6-3 1 0,7-3-9 0,-6-5-17 16,-1-2-11-16,1-5-6 0,0-4-2 15,-1 1 0-15,-6 0 5 0,-6 0 10 16,5-1 12-16,-5 4 2 0,0 1 0 16,-1 6 1-16,-6 2-3 0,0 1-10 0,0 10-8 15,0-2-1-15,0 8-4 0,-6 0-1 16,-1 7 0-16,7-4-2 0,0 5-4 16,0-1-3-16,0-3 1 0,7 0 0 15,-1-4-6-15,7 0-7 0,0-4-13 16,0-4-23-16,7-3-22 0,-1-10-22 0,7-1-12 15,0-8-2-15,1-3 9 0,-1-10 19 16,0-2 20-16,-1-10 22 0,9-7 18 0,-9-8 11 16,1-3 16-16,7 0 28 0,-7 0 31 15,-6 3 35-15,6 12 19 0,-14 3 10 16,1 7-6-16,1 7-19 0,-8 9-28 0,0 3-29 16,2 6-9-16,-8 9 1 0,-8 6 9 15,8 9 4-15,-6 9 6 0,-7 5 7 16,6 11-4-16,-6 3-4 0,1 7-10 15,5 1-7-15,0 3-7 0,1-3-9 0,0 3-7 16,-1-3-8-16,7-1-8 0,0 1-6 16,0-4-21-16,0-4-44 0,0-3-58 15,0-4-64-15,0 0-57 0,0-8-58 16,-7-6-76-16,1-1-6 0,-7-10 31 0,0-1 50 16</inkml:trace>
  <inkml:trace contextRef="#ctx0" brushRef="#br0" timeOffset="61997.63">21336 6886 135 0,'-7'-14'304'0,"7"3"24"0,0-3 12 16,0 6-110-16,7 2-74 0,5-2-64 16,2 4-42-16,5 4-26 0,1-4-17 15,6 4-55-15,-7 4-75 0,7-4-109 0,0 4-58 16,-6-1-30-16,-1-3-8 0,1 0 39 16</inkml:trace>
  <inkml:trace contextRef="#ctx0" brushRef="#br0" timeOffset="63505.03">22644 5975 52 0,'20'-22'276'0,"0"0"42"0,-7 4 28 0,-1-1-82 16,-4 7-72-16,-2 2-46 0,0 3-49 15,-6 7-31-15,0 3-3 0,-6 11 22 0,-8 13 18 16,-5 2 12-16,-1 11 13 0,2 12-2 15,-9 3-21-15,-5 7-30 0,6 8-21 16,-7 3-16-16,-7 0-14 0,8 0-10 16,-1 1-7-16,1-5-2 0,6-7-4 0,0 1-4 15,0-8-3-15,6-8-1 0,8-6-2 16,-8-4-5-16,14-8 0 0,-1-4 5 16,0-6-4-16,1-5-17 0,6-10-23 15,0-4-20-15,6-11-15 0,1-7-9 16,0-8 1-16,5-4 19 0,2-6 27 15,-2-4 26-15,8-4 17 0,-1-4 15 0,1 4 15 16,0 4 11-16,5-4 9 0,1 4 9 16,1 3 3-16,5 4-1 0,-6 3-8 0,7 1-7 15,-1 7-10-15,-6 4-11 0,7 4-10 16,-7 3-8-16,0 3-7 0,-7 8-9 16,7 4-12-16,-6 3-11 0,-7 1-14 0,-6 6-17 15,0 1-12-15,-1 3-4 16,-12 0 3-16,-1 5 8 0,0-5 14 0,1 4 17 15,-7-4 15-15,-1-3 13 0,8-1 6 16,-6 1 5-16,-2-4 2 0,1 3 2 0,0-3 0 16,0 4 0-16,7 0 1 15,-8-1 0-15,8-2 1 0,0 2 2 0,-1 1 4 16,7-1 2-16,0 1 2 0,7-4 2 16,-1 5 6-16,8-6 13 0,-2-2 10 15,8-1 12-15,-1 0 10 0,7-4 6 0,0-3-3 16,1-3-7-16,5-1-8 0,1-3-8 15,-1-4-2-15,-6 3 7 0,1-3 8 16,-9 4 6-16,2 0 10 0,-7 3 5 16,-7 0-3-16,2 4-10 0,-8 8-9 0,-8-1-7 15,-4 9-14-15,5 2-14 0,-6-1-6 16,0 9-7-16,1-4-3 0,4 4-5 16,2-5-1-16,6 6-2 0,0-9-3 15,6 4 2-15,2-4-1 0,10-3 2 0,-4-8 3 16,11 1 1-16,1-5 1 0,-6-3-1 0,7-7-4 15,-1-1-8-15,-7-3-21 0,1 0-25 16,-8-7-16-16,2 0-6 16,-14 0 2-16,0-5 2 0,-7 2 19 0,0-2 23 15,-5 5 17-15,-1-1 8 0,-1 5 3 16,2 3 5-16,-2-3 1 0,8 6 0 16,0 2-2-16,-1-6-2 0,7 8-2 0,0-3 0 15,7 3 0-15,5 0-1 0,2 1 3 16,5-1-1-16,7 0 3 0,0 1-1 15,0-5-1-15,7 8 2 0,-7-3 1 0,7-1 3 16,-7 1-1-16,-1-1-2 0,1 4 2 16,-6 0 0-16,0-4 1 0,-1 4-1 15,-6 0 7-15,-6 4 13 0,-1 0 16 0,0-1 12 16,-6 4 11-16,0 4 3 0,-6 4-1 16,0 0-7-16,-1 3-13 0,0 1-12 15,-5 3-9-15,5-4-4 0,-6 4-4 16,6 0-7-16,1-4-4 0,6 3-3 0,-6-1-4 15,12-3-3-15,-6 2-1 0,6-4-3 16,1-4 2-16,6-4 1 0,0-3 1 16,0 0-2-16,6-8-3 0,-5-7-2 15,5-4-6-15,1-3-8 0,-8-8-8 0,8-4-5 16,-7-10-5-16,7-4-4 0,-7-7 7 16,6-4 11-16,-5 0 15 0,5 0 19 15,-6 4 20-15,0 4 15 0,0 6 7 16,-6 4-1-16,5 8-4 0,-5 4-7 0,0 6-11 15,-7 5-11-15,6 2-5 0,-6 5-2 16,0 7 1-16,0 7 0 0,-6 5 1 16,6 2 2-16,-7 12 0 0,0-1 2 0,-5 9-1 15,5 1 1-15,0 6 0 0,-5 0 0 16,-2 2-1-16,8-2 0 0,-7-1 1 16,7 0-2-16,-8-3 0 0,8 0-2 15,0-8-2-15,6 0-2 0,0-3-1 0,0-1 0 16,6-6 2-16,7-4 2 15,0-5 3-15,13-2 2 0,0-4-1 0,0-8 0 16,6 0-3-16,8-3-1 0,-7-4-1 16,5-3 3-16,-5-2 11 0,-7-2 12 0,0 4 8 15,1 0 5-15,-9-5 10 0,-4 4 8 16,-1 1-3-16,-7-1-7 0,0 1-3 16,-6 2-4-16,0 1-9 0,0 0-8 15,-6 0-10-15,0 4-4 0,-1-1-5 0,1 5-5 16,-8 3-4-16,2 3-3 0,-2 1 4 15,2 7-1-15,-1 4 2 0,-7 3-1 16,7 4 1-16,-6 0 0 0,5 4-3 0,1 3-11 16,7-4-26-16,-7 2-34 0,13-2-56 15,0 4-81-15,0-7-98 0,13 4-107 16,0-8-78-16,0-3-19 0,0-4 26 0,7-4 68 16,6 1 94-16</inkml:trace>
  <inkml:trace contextRef="#ctx0" brushRef="#br0" timeOffset="64207.16">24703 6265 292 0,'6'-12'367'0,"-6"1"38"15,7 0-21-15,-7 3-100 0,0 2-63 16,0-2-65-16,0 1-58 0,0 3-35 0,0 4-20 15,0-3-10-15,0 6 8 0,-7 4 15 16,1 5 18-16,-1 10 13 0,1 4 13 16,-8 9 10-16,8 6-8 0,-7 7-19 15,0-1-17-15,0 8-13 0,7-3-13 0,-1-1-13 16,0 0-8-16,1-3-5 0,6-3-5 16,0-6-2-16,0-6 0 0,6 0-1 15,1-8 1-15,0-7-1 0,5 2 0 16,8-13-1-16,-1-7-3 0,1-4 1 0,0-10-3 15,5-5-4-15,2-10-4 0,-1-8-7 16,0-7-1-16,0-7-1 0,0-4 6 16,0-3 1-16,0 2 7 0,-6 9 10 0,-8 2 6 15,8 6-1-15,-14 9-5 0,1 5 0 16,-7 3-3-16,0 11-5 0,-7 2-1 16,-11 14 1-16,4 10 3 0,-5 7 3 15,-7 3-1-15,6 12-1 0,-6 3-5 16,7 0-10-16,-1 8-24 0,0-4-56 0,1 0-72 15,12 0-78-15,-6-4-75 0,7-3-76 16,6-5-75-16,0-2 2 0,6-8 46 16,1-7 64-16</inkml:trace>
  <inkml:trace contextRef="#ctx0" brushRef="#br0" timeOffset="64825.5">25106 6554 235 0,'14'-22'409'16,"-2"3"53"-16,1 5 25 0,-6 3-113 15,0 0-87-15,-1 4-91 0,0 3-80 16,-6 4-41-16,0 7-6 0,-6 4 4 0,0 7 3 16,-1 4 1-16,0 4-3 0,-6 3-11 15,7 4-21-15,-8-4-14 0,2 5-11 16,6-2-8-16,-8 1-5 0,8-7-2 0,-1-1-2 16,7-2 0-16,-6-4-2 0,6-5 1 15,-6-3 9-15,12-1 5 0,-6-6 4 16,6-4-6-16,7-4-4 0,1-6-3 15,4-1-16-15,-4-11-12 0,5 0-7 16,7-8 1-16,-6 1 3 0,0-4 7 0,-1 0 4 16,1 0 7-16,0 4 2 0,-1-1 5 15,-6 1 0-15,6 7 0 0,1 0 2 16,-7 8-2-16,0-1 3 0,0 4 1 0,0 0-2 16,-6 8 1-16,5 3 6 0,-5 3 7 15,-7 8 7-15,0 7 1 0,0 4 7 16,-7 8 1-16,-5-1-3 0,-2 8-6 15,2-5-5-15,-8 5-3 0,7 0-3 0,-7-4-3 16,8 0-9-16,-2-4-15 0,1-3-24 16,1-1-39-16,-2-7-45 0,14 1-44 15,-6-8-48-15,6 0-38 0,0-8-25 16,6-3 0-16,8-7 15 0,5-3 29 0,1-10 39 16,6-5 45-16,-1 0 54 0,1-5 49 15,0-3 51-15,-6 4 44 0,6 0 36 16,-7 3 29-16,1 1 18 0,-7 6 4 15,0 1-7-15,0 3-17 0,-7 5-15 0,2 2-15 16,-2 0-11-16,0 5 7 0,-6-1 25 16,7 4 27-16,-7 4 18 0,0 3 11 15,6 5 10-15,-6 2-5 0,-6 1-19 0,6 3-17 16,0 0-10-16,-7 4-13 0,1 4-11 16,0-3-18-16,-2 2-20 0,2-3-18 15,-7 3-15-15,7-2-12 0,-1-2-23 16,-6 1-40-16,7-3-53 0,-1-5-75 0,0 0-81 15,7-2-92-15,-6-9-111 0,6-3-42 16,6-3 11-16,-6-12 51 0,7-3 72 16</inkml:trace>
  <inkml:trace contextRef="#ctx0" brushRef="#br0" timeOffset="65374.04">25725 6275 46 0,'20'-40'375'15,"-8"3"83"-15,8 7 44 0,-13 5-3 0,6 3-132 16,-7 4-109-16,1 3-89 0,-7 0-83 15,6 9-43-15,-6 2-23 0,-6 4-17 16,-1 4-29-16,1 2-42 0,-1 9-60 16,1 0-61-16,-1 3-56 0,1-3-43 0,6 7-19 15,0-3 1-15,6-5 21 0,1 0 25 16,6-2 30-16,0-6 44 0,7 2 58 16,-1-8 69-16,7 0 72 0,-6-3 66 15,6-5 62-15,-1 1 48 0,1-4 29 0,-6 4 15 16,6 0 13-16,-7-1 11 0,-5 0-4 15,-2 4-15-15,2 2-28 0,-8-3-30 16,1 5-28-16,-1 0-15 0,-6 0-5 0,0 11 3 16,-6 1 8-16,-1 6 2 0,1 3-6 15,-14 6-16-15,8 6-24 0,-8 2-28 16,0 7-25-16,1-2-15 0,-1 4-12 16,0 0-10-16,1-4-3 0,-1 0-5 15,8-2 0-15,-8-6-4 0,13 1-5 0,-5-8-11 16,5-3-10-16,0 0-4 0,14-6-3 15,0-2-1-15,-1-7 0 0,13 1 8 16,1-5 3-16,0-3 0 0,5-3 0 0,-5 3 3 16,0-4 1-16,-1 0 0 0,-6 0-6 15,0 1-23-15,-7-4-16 0,2 3-12 16,-8-3-4-16,0-1 1 0,-8 2 6 0,2 1 24 16,0-2 20-16,-7-1 13 0,-1 5 9 15,2 3 0-15,-2-4 3 0,2 8 5 16,-2-1 2-16,1 1-1 15,7 3 3-15,0 4 4 0,-1-3 1 0,0 3-1 0,7 0 1 16,0 4 0-16,7-5-2 0,0 1-1 16,5 0-11-16,1 0-44 0,1 0-68 15,6-3-91-15,-2-4-112 0,9-1-107 16,-7 1-44-16,-2-8 13 0,2 1 52 0,0-5 81 16</inkml:trace>
  <inkml:trace contextRef="#ctx0" brushRef="#br0" timeOffset="72852.24">27444 6308 99 0,'7'-11'180'0,"-7"-3"5"0,0 2-66 0,-7 6-33 15,1-6-11-15,0 1-4 0,6 4-1 16,-8 0-3-16,2-1-13 0,0 1-16 16,0 3-16-16,6 0-12 0,-7 1-8 0,7-1-2 15,0 4 0-15,0-3 0 16,0 3 0-16,0 0 2 0,0-4 1 0,0 4-2 15,0 0 0-15,0 0 5 0,0-3 11 16,0 3 9-16,0 0 9 0,0 0 13 0,0 0 5 16,0 0 2-16,0 0-8 0,-7 0-8 15,7 3-10-15,0-3 4 0,0 7 16 16,-6 4 13-16,-1 3 10 0,-5 13 5 16,-2 6 3-16,-5 7-11 0,-1 8-20 0,0 6-14 15,-6 2-9-15,1 2-3 16,-1 0-2-16,0 5-2 0,-1-8-1 0,8 3-5 15,-7-6 1-15,6-5-4 0,0-3 0 16,8-3-1-16,-2-9 4 0,2-3 11 0,5-2 20 16,1-9 21-16,6-3 11 0,0-8 3 15,0-3-1-15,13-12-10 0,-7-3-20 16,8-3-22-16,4-8-13 0,2-8-8 0,0-3-3 16,6-3-4-16,0-4-1 0,6-8-4 15,1-4 2-15,-1 1 0 0,1 3 0 16,-7 1 2-16,6 0 2 0,1 10 1 0,-7 0 0 15,-6 8 2-15,0 3-1 0,-1 7-1 16,1 5 2-16,-8 7 1 0,2 10 4 16,-8 5 1-16,1 10 4 0,-1 8 1 15,-12 3-1-15,6 8-1 0,-13-1-2 0,6 5 0 16,0-1-3-16,-5-4-1 0,-2 1-1 16,8 0-2-16,0-8-1 0,-7 0-3 15,6-7-5-15,7 1 0 0,-7-5 1 0,1-7 1 16,6-1-2-16,0-6-8 15,6-4-7-15,1-7-7 0,0-7-6 0,6-8-5 16,6-4 0-16,-6-4 7 0,13-10 6 16,-6 0 7-16,13-8 5 0,-8 4 1 0,1-3 2 15,7 3 4-15,-7 3 4 16,0 8 2-16,-6 1 1 0,5 2 1 0,-11 8 4 16,6 4-3-16,-8 3 0 0,1 8 1 15,0 3 1-15,0 4 0 0,-7 8 2 16,2 2 3-16,-2 9-1 0,-6 6 3 0,0 4-1 15,-6 1-1-15,-2 7-2 0,2-4-2 16,-7 3 0-16,7 1-3 0,-1-4-1 16,-6 0 1-16,7-4-1 0,6 1-3 0,-6-5 0 15,6-3 1-15,0 0-1 0,6-7 2 16,7 0 0-16,0-5 3 0,6 1-1 16,7-7 1-16,0-8 1 0,7 0-1 0,-1-6 1 15,1-5 0-15,-7-3 0 0,7-4 0 16,-7-8-3-16,0 5-2 0,-7-8 1 15,1 3 0-15,-7 5-1 0,-6-1-1 16,-1 4 0-16,0 4-1 0,-6 3-1 16,-6 4 2-16,0 8-2 0,-8-1 3 0,2 8 0 15,-2 3 1-15,-5 4 1 0,6 3-2 16,0 1 0-16,-1 4-2 0,2-1-2 16,5 0 0-16,1 0-1 0,6-3 0 15,0 0-1-15,0-1 1 0,6-3 3 0,7-3 2 16,1 0 2-16,-2-5 1 15,8-3 0-15,-1-7 2 0,1-1-2 0,-7-3-3 16,6-4 0-16,-6-3 0 0,7-4 0 0,-6 0 2 16,-2-3 1-16,1 6 2 0,-6-3-1 15,-1 4 0-15,7 3-2 0,-7 4-3 16,-6 0-2-16,8 4 0 0,-8 7 0 16,0 4 1-16,0 3 1 0,-8 4 1 0,8 4 2 15,-6 3 2-15,0 5 0 0,-1-6-1 16,7 5 1-16,-6 0 0 0,6-4-3 15,-7 4-4-15,7-7-3 0,0-4 1 16,0 0 0-16,0 1 0 0,7-5 0 0,-1-4-2 16,7-3-7-16,1-3-5 0,-2-4-1 15,8-5-3-15,-7-3 1 0,7 1 2 0,-2-8 10 16,2 0 8-16,0 0 0 0,-7 0 5 16,-1 1 3-16,8 5 3 0,-13 1-2 15,0 5-2-15,-1-1 1 0,1 7 1 16,-1 4-1-16,-6 0 2 0,0 7 2 0,-6 4 0 15,6 4 2-15,-7-1-2 0,1 1-1 16,6 4-3-16,-7-1-3 0,0 0-1 0,7 0-2 16,0-3-3-16,-6 0-5 0,6-4-1 15,0 1 1-15,6-6 1 0,-6-2 0 16,7 0 5-16,6-4 4 0,-6-4 1 0,5-4-1 16,8-3 2-16,-7-3 1 0,0-1-1 15,7-7-2-15,-7 4 3 0,-1-1 1 16,2-2-1-16,-1 7 1 0,0-2-1 15,-6 1 0-15,-1 5-3 0,0 2-2 0,0 5 0 16,-6 3 1-16,8 3 1 0,-8 5 3 16,0 2 0-16,0 5 2 0,0 4-1 0,0-1-1 15,0 0-1-15,0 1-1 0,0-1 0 16,0 0 0-16,0-3 0 0,0-1-1 16,0 1-3-16,6-3 2 0,-6-2 1 0,0-3-1 15,0-3 0-15,6 0 0 0,1-4-3 16,0-4 0-16,-1-3-2 0,7-4-2 0,7 0 0 15,-8-4-1-15,2-3-4 0,5-1-2 16,-6-2-6-16,6-1 1 0,1 3 0 16,-7 1 2-16,0 4 3 0,-6-2 4 0,5 5 3 15,-4 4 1-15,-8 4 1 0,6 3 4 16,-6 0 1-16,0 7 2 0,0 0 1 0,-6 4 3 16,6 1-2-16,-8-2-3 0,8 5-1 15,-6-4 0-15,6 0-3 0,0 0-2 16,0-4-1-16,0 1-7 0,6-5-12 0,2-3-20 15,-2-3-9-15,7-1-6 0,6-7-2 16,-6 0 5-16,7-7 13 0,-7-1 18 16,6 1 12-16,-6-8 6 0,7 4 5 0,-6 0 4 15,-2 0 5-15,1 4 2 0,-6 4 0 16,-1-2 0-16,1 9 0 0,-1 0-2 0,-12 7 0 16,6 7 6-16,-7 5 7 0,-6 6 3 15,0 7 5-15,1 5 2 0,-8 6 9 0,0 5 3 16,1 3-1-16,-7 3-1 0,6 1-4 15,-6 3-2-15,7 4-9 0,-8 0-4 16,8 0-3-16,6 3-1 0,-7-2 1 16,7-5 3-16,-6 0-5 0,6-3-4 0,6-8-2 15,-6-4 1-15,7-2 13 0,-1-13 15 16,0 2 9-16,1-9 4 0,6-10 0 0,-6-4-3 16,6-7-18-16,-7-8-20 0,7-7-14 15,0-4-21-15,7-11-16 0,-7-3-13 0,6-7-7 16,7-5-4-16,0 1-2 0,7-4 11 15,-1 0 11-15,1 4 12 0,12-1 8 16,-6 1 5-16,1 7 9 0,5 5 4 0,7 1 2 16,-7 5 2-16,7 4 2 0,1 4 0 15,-1 3 0-15,0 7 3 0,0 0 0 0,0 8 0 16,0 3 0-16,-6 4 1 0,-1 7 2 16,1 4 0-16,-7 5 1 0,-6 2 1 15,-8 3 1-15,-12 2 1 0,0 6-1 0,-12-4-1 16,-14 5-2-16,-1-5 0 0,-5 5 0 15,-7 0 0-15,-1-5 1 0,-5 1-1 0,6-4 1 16,0-1-1-16,6-2-3 0,1-5-1 16,5 1-1-16,15-4-2 0,-2-4-2 15,8 1-1-15,6-8-5 0,6 0-10 0,8-8-9 16,12-2-4-16,6-2-2 0,7-6 1 16,7-4 1-16,-1 0 12 0,8-3 9 15,-2-5 5-15,2-3 5 0,-1 3 2 0,-1-5 2 16,8-3 3-16,-6 2 3 0,-7-5 1 15,-1 2 1-15,-6-6 0 0,0 5-1 16,-6-4-4-16,-1 4-3 0,-13-4-4 0,1 0 0 16,0 3-2-16,-7 2 2 0,-1-3 0 15,-4 7 0-15,-8 1 1 0,6 5-2 16,-6 3 1-16,0 0-1 0,0 8-1 0,-6 4 2 0,6 3-1 16,-8 7 3-16,-4 4 1 0,5 12 2 15,-6 2 2-15,0 11 1 0,-7 5 1 16,8 6-2-16,-8 9 0 0,1 2-2 0,5 1-1 15,-5 7 2-15,6-4-1 0,0 0 0 16,0 0-2-16,6-3-1 0,1-4-1 16,0 0-3-16,6-7-2 0,6-5-2 0,0-2-11 15,1-8-12-15,6-4-12 0,0-3-10 16,13-8-1-16,-6-4 0 0,5-6 11 16,1-4 14-16,1-4 14 0,-1-7 12 0,0-5 11 15,6 1 19-15,-5-3 25 0,-8 3 31 16,1 0 28-16,-1 0 23 0,-6 8 11 15,-7-2-3-15,8 5-18 0,-14 4-24 0,0 0-23 16,0 3-25-16,-14 8-17 0,2 0-11 16,-2 3-7-16,-5 4-6 0,-1 0-5 0,1 4-2 15,-1-1-1-15,8 4-2 0,-2-3-1 16,2 4-1-16,4-5-5 0,2 4-1 0,0-3-3 16,6-4-1-16,6 0-1 0,0 1-6 15,8-5-9-15,-1-4-11 0,6-3-2 16,1 0-3-16,-1-7 2 0,1 0 6 0,-1-5 12 15,1 1 13-15,0-3 7 0,-7-1 7 16,0 0 9-16,0 5 7 0,-7-1 4 16,8 0 0-16,-14 3 0 0,0 4-2 0,0 4-6 15,-8 4-4-15,2 0-4 0,-7 7-5 16,7 0-1-16,-7 0-3 0,6 3 0 16,1 1-4-16,0-4-4 0,6 5-2 0,0-2 0 15,0-3-1-15,6-1-3 0,7-2-12 16,0-4-15-16,0-4-23 0,7 0-13 15,-1-8-6-15,7-3-2 0,-6 1 13 0,-1-8 18 16,0-2 27-16,1-5 15 0,-7 3 13 16,7-4 14-16,-8 1 16 0,-5 2 14 0,6 1 11 15,-6 8 5-15,-1-1-3 0,-6 4-8 16,6 4-14-16,-6 3-13 0,-6 4-12 16,0 8-3-16,-1 6-3 0,-6 5-1 0,6 6-1 15,-5 5-1-15,-2-1 2 0,2 7-1 16,-2 1 3-16,-5 4-1 0,6 2 0 0,0-2-2 15,-7 2 6-15,7 2 6 0,-6-1 6 16,0-1 7-16,-1 2 5 0,-6-5 5 0,-1 0-7 16,1-7-6-16,1 0-9 0,-1-7-7 15,-1-1-4-15,1-6-10 0,0-9-24 0,13-2-38 16,0-8-39-16,0-8-37 0,13-2-28 16,7-12-16-16,-1-4 7 0,14-7 25 15,0-1 32-15,12-5 34 0,1-1 22 0,-1-1 21 16,7 1 15-16,0 0 12 0,7 3 9 15,-1 4 6-15,1 0 10 0,-1 4 8 16,1 3 11-16,-7 4 10 0,7 0 13 0,-7 4 9 16,0 3 10-16,-7 0 6 0,1 4 3 15,-7 0-1-15,0 4 1 0,-13 0-2 16,1 3-8-16,-2 1 2 0,-12-1 3 0,0 4 2 16,-6 4-7-16,-8 6-6 0,-5-2-7 15,-1 3-11-15,2 3-16 0,-2 1-12 16,0 0-6-16,1 0-6 0,5-1-3 0,2 0-4 15,5 1-2-15,0-4-1 0,7 0-1 16,7 0 1-16,0-3-1 0,5-4-1 0,8-4-4 16,0 0-4-16,5-4 1 0,1-4-2 15,1-3 2-15,-1-3 5 0,0-1 5 16,-7-3 7-16,7 0 5 0,-6-5 9 0,0 1 12 16,-1 4 14-16,1 3 12 0,-8-3 6 15,-5 7-1-15,0 0-8 0,6 4-9 0,-13 3-14 16,0 4-10-16,0 4-7 0,-7 3-3 15,-6 4 1-15,6 4-1 0,-5-1-2 16,5 8 0-16,-6-7-1 0,7 3-1 0,-1 1-2 16,1-5 0-16,6 4-1 0,0-6-1 15,0-1-3-15,6 0 1 0,1-3-2 16,5-5-3-16,8-3-8 0,-7-3-4 0,7-5-1 16,-1-3 0-16,0-4 0 0,1-3 3 15,0 0 8-15,-1-7 4 0,1-2 2 16,-7-2 3-16,6 0 3 0,-6 3 4 0,1 1-1 15,-2 2-1-15,-5 9-1 0,0-1-1 16,-1 4-1-16,-6 7-1 0,0 8 1 16,-6 0 2-16,-1 7 1 0,0 7 3 0,1 0-2 15,-7 4-1-15,6 0 2 0,-6 4 0 16,7-1-3-16,-1-3 1 0,1 4-1 0,-1-7 0 16,7-1-3-16,-6 0-2 0,6-7 3 15,0 0 0-15,6 0 2 0,1-7 2 0,-1-1 2 16,1-6 1-16,6-1 0 0,7-3-2 15,-8-4-2-15,8-4 0 0,-1-3 0 16,1-4 1-16,0 0-2 0,-1 0 1 0,1 0 3 16,0 0 0-16,-8 3 2 0,8 1 3 15,-7 4 1-15,0 2-3 0,-6 1-1 16,5 4-1-16,-5 3-1 0,0 1-3 0,-1 6 3 16,0 1 4-16,-6 7 5 0,7 1 3 15,-7 2-1-15,0 4 3 0,0 4-1 0,-7 0-3 16,1 0-6-16,6 0-2 0,-6 4-3 15,-1-1-6-15,0-3-4 0,1 0-18 0,0-3-40 16,-8 3-55-16,8-8-65 0,-7 0-108 16,0-2-57-16,0-4-17 0,-7-5 23 15,7-3 47-15</inkml:trace>
  <inkml:trace contextRef="#ctx0" brushRef="#br0" timeOffset="72988.66">31293 6349 100 0,'20'-26'278'0,"7"3"18"16,-15 2 10-16,8 7-99 0,-7-1-83 16,-1 0-56-16,8 3-35 0,-14 6-37 0,8 2-55 15,-8 0-104-15,7 4-71 0,-13 0-39 16,0 4-16-16,-6 0 9 0</inkml:trace>
  <inkml:trace contextRef="#ctx0" brushRef="#br0" timeOffset="74665.91">32701 6466 2 0,'0'-7'202'0,"-7"-5"9"16,-6 1 9-16,6-3-84 0,-5-1-31 0,-8 0-6 0,6 4 5 16,-5-3 8-16,6-1 6 0,-6 1-7 15,-1 3-12-15,1 0-15 0,5 3-16 16,-12 0-10-16,7 5-6 0,-13 3-5 0,6 7-3 16,-14 5 3-16,1 6 6 0,0 4 3 15,0 7 0-15,-7 4 1 0,1 3-6 0,-1 1-8 16,1 7-7-16,5-4-6 0,1 5-6 15,7-5-4-15,-1-4-3 0,13 1 0 16,1-4-5-16,6-4-4 0,7-3-2 0,6-8 0 16,6 1-2-16,1-12-3 0,12 0 0 15,1-7-2-15,-1-4-1 0,7-6-3 16,7-1 1-16,-7-8 0 0,6-3 3 0,1-3-2 16,-1-8 2-16,1 3 2 0,0-6 1 15,0 3 4-15,-8 0 12 0,1 3 20 16,0 1 12-16,-12 11 7 0,5-4 1 0,-5 7-3 15,-8 4-13-15,0 4-16 0,0 4-14 16,-6 10-6-16,-6 4-1 0,0 3 0 0,0 8 0 16,-8 4 0-16,1 3 1 0,0 1 0 15,6-1-3-15,-5 4-2 0,-2-4-7 16,8 0-10-16,0-3-17 0,-1-1-20 0,7-6-24 16,0-1-40-16,0-3-38 0,7-7-34 15,5-1-15-15,8-7-2 0,0-4 14 0,5-7 35 16,1 1 41-16,1-9 42 0,-1-7 33 15,6 1 22-15,1-9 15 0,-1-2 13 0,1-4 21 16,-1-1 25-16,1 1 21 0,7 0 21 16,-15 7 15-16,1 0 22 0,0 3 4 0,-6 5-7 15,-7 3-14-15,7 7-20 0,-14 1-18 0,7 3-25 16,-6 3-16-16,-1 5 2 0,-6 3 3 16,-6 7 7-16,-1 4 4 0,0 7 6 0,1 8 12 15,-7 3 4-15,-6 8 3 0,-1 7 13 16,1 0 8-16,-7 8 3 0,-1 2-13 0,1 1-17 15,0 3-13-15,-7 2-21 0,7 2-14 0,-6 0-7 16,-1 3-4-16,7 2-3 0,-6-2-2 16,5-2-5-16,2-5 1 0,-1-6-3 15,0-1-2-15,6-11 0 0,7-2 4 16,0-10 14-16,0-3 6 0,7-10 4 0,-8-4-1 16,14-7-8-16,-6-11-7 0,12-8-21 15,-6-7-19-15,7-7-24 0,6-8-25 0,0-3-16 16,6-11-11-16,8-1 0 0,-1-3 7 15,6-2 19-15,1-3 25 0,-1 2 20 0,7-1 13 16,-6 4 8-16,7 3 4 0,-8 5 2 0,1 3 2 16,-1 4 2-16,1 3 3 0,-7 4 2 15,6 8 3-15,-6-1 0 0,0 0 1 16,-6 8-2-16,6 3-1 0,0 1-1 0,0 6-1 16,-1 1 0-16,2 3-1 0,-1 8 4 0,6 0 0 15,-5-1-1-15,-8 8 2 0,7 0 1 0,-13 4 0 16,0 3 0-16,0 1-1 0,-6-1 1 15,-7 0 1-15,-13 4 0 0,0 0-1 0,0 0-2 16,-13-3 1-16,-7 2-2 0,7-3 0 0,-6 1-4 16,-1-1 0-16,1-3 1 0,-1-4-3 15,7 3-1-15,6-3-1 0,1-4-1 0,5 2-1 16,2-2-3-16,5 0-2 0,0-3-7 16,1-4-15-16,12 0-15 0,1-4-12 0,0 1-8 15,5-1-3-15,8-3 5 0,-1-4 12 0,1 3 16 16,0-3 16-16,6 0 7 0,-1 0 5 15,2 1 3-15,-1 2 3 0,0 0 1 0,0 1 0 16,0 0 3-16,0-1 3 0,0 1 2 16,-6 4 5-16,6-1 5 0,-7-4 8 0,1 5 6 15,0-1 8-15,-1 1 9 0,-6-1 6 16,0 1 10-16,-7-1 14 0,1 0 4 0,0 0-2 16,-1-2-7-16,0 1-11 0,-6-6-14 0,7 4-24 15,-7-1-11-15,0-3-9 0,0 0-2 0,7 4 0 16,-7 0-2-16,0 0 1 15,0-1-1-15,0 1-2 0,0 3 1 0,0 0-1 0,-7 4-4 16,7 0 0-16,-7 0-1 0,1 4 3 0,0 4-2 16,-8-1 3-16,1 8 2 0,1-5 2 15,-8 9 2-15,6-1-1 0,2 0 0 0,5 5-2 16,-6-5 3-16,7 4-1 0,6-4 1 16,0 0 1-16,0 1 2 0,6-1 0 0,1-8 0 15,6 6-3-15,-1-9-1 0,8 0-1 0,0-3-12 16,6-4-20-16,0-7-29 0,0 0-33 15,6-4-28-15,-5-8-20 0,5 1-6 0,-6-7 3 16,7-2 16-16,-7-6 28 0,6-7 23 16,1 0 20-16,-1-8 15 0,7-3 15 0,-5-4 11 15,-2 0 7-15,-7-4 6 0,2 5 5 16,-14-1 6-16,6 7 8 0,-5 3 24 0,-2 6 25 16,-5 5 28-16,6 5 16 0,-6 4 9 15,-7 2-2-15,6 9-19 0,0 0-28 0,-6 3-23 16,8 7-20-16,-8 4-3 0,0 4 6 0,6 10 15 15,-12 8 27-15,-2 7 24 0,-4 8 17 16,-8 11 2-16,-6 3-7 0,-7 4-11 0,8 4-19 16,-8 3-25-16,1 0-15 0,-2 0-9 15,2 0-4-15,-1 1-6 0,1-5-4 0,-1-3-4 16,7 0 1-16,1-4-6 0,-1-3-11 0,-1-4-36 16,1-4-56-16,0-3-83 0,0-4-98 15,0-4-107-15,-7-6-117 0,1-2-33 0,-7-7 22 16,0-2 62-16,-7-4 86 0</inkml:trace>
  <inkml:trace contextRef="#ctx0" brushRef="#br0" timeOffset="76664.05">31685 7158 91 0,'-33'4'180'0,"1"-4"7"0,5 0-57 0,7 0-27 0,2 0-1 16,4 0 10-16,1 0 18 0,0 0 17 15,6 0 5-15,1 0 3 0,-7 0-4 16,13 0-2-16,-7 0-9 0,7 0-6 0,0 0-5 16,0 0 1-16,0 3 1 0,7 0 3 15,6 3-1-15,-7-3-7 0,8 4-5 16,5-3-7-16,7 3-11 15,0 4-15-15,7 0-7 0,6 0-4 0,7 0-12 0,12 0-13 16,7 3-12-16,7 1-10 0,6-1-11 0,14 1-5 16,-2 1-4-16,1-2-5 0,8 0-3 15,-2 1 0-15,1 0 0 0,-1-4-2 0,1 0-3 16,-1-1 2-16,-6 1 0 0,-6-3 1 16,-6 3 2-16,-14-4 9 0,0-2 12 0,-6-3 14 15,-14 6 20-15,-5-8 22 0,-8 4 22 16,-7 0 18-16,-5-4 9 0,0 0 3 0,-7 0-6 15,0 0-17-15,-6 0-21 0,-1 0-22 0,0 0-19 16,1 0-18-16,0 0-12 0,-1 0-8 16,-6 0-5-16,6 0-4 0,-6 3-5 0,0-3-4 15,7 0-3-15,-7 0-5 0,0 0-7 0,0 0-4 16,7 0-5-16,-7 0-3 0,0 0-10 0,0 0-8 16,0 0-5-16,0 0-5 0,0 0 0 15,0 0 5-15,0 0 7 0,0 0 14 0,6 0 10 16,-6 0 9-16,0 0 7 0,0 0 3 15,0 0 3-15,0 0 2 0,0 0 3 0,0 0 1 16,0 0-3-16,0 0 2 0,0 0-1 0,0 0-4 16,0 0-11-16,0 0-12 0,0 0-10 15,0 0-12-15,0 0-10 0,0 0-6 0,0 0 3 16,0 0 5-16,0 0 3 0,0 0-4 16,-6 0-18-16,6 0-39 0,0 0-65 0,0 0-89 15,-7 0-93-15,7 0-119 0,-13 0-48 0,0 0 8 16,0-3 53-16,-7-1 84 0</inkml:trace>
  <inkml:trace contextRef="#ctx0" brushRef="#br0" timeOffset="79462.72">19929 7993 94 0,'6'-11'216'0,"1"4"27"0,-7 0-43 16,7-1-26-16,-1 5-16 0,-6-1-14 15,0 0-15-15,6 1-17 0,-6 3-23 16,0-4-19-16,0 4-18 0,0-3-16 16,6 3-14-16,-6 0-10 0,0 0-4 0,0 0 1 15,0 0 10-15,0 3 22 0,0 1 30 16,0-1 25-16,-6 8 17 0,6 0 6 15,-6 8-2-15,6-1-17 0,-6 7-24 16,-8 5-19-16,8 3-11 0,-7 7 4 0,6 8 5 16,-6 11 0-16,-7-1-2 0,8 8-2 15,-1 4-5-15,-1 3-17 0,-6-4-10 16,8 1-9-16,-1 0-5 0,6-8-2 16,-6-7 1-16,7-3-1 0,0-5-1 0,-2-11 1 15,2-3 3-15,6-7 0 0,0-4-2 16,0-3-7-16,0-8-20 0,0-8-52 15,0-6-66-15,0-5-76 0,0-10-77 16,6-4-97-16,-6-4-63 0,0-7 5 0,0-7 38 16,0-1 63-16</inkml:trace>
  <inkml:trace contextRef="#ctx0" brushRef="#br0" timeOffset="79795.77">19967 8012 87 0,'8'-15'208'0,"-2"0"21"0,0 4-46 16,1 0-33-16,-1 0-20 0,-6 4-13 16,7 0-6-16,-7-1-9 0,0 5-14 15,0-1-16-15,7 1-16 0,-7-1-18 0,0 4-16 16,0 0-8-16,0 0 4 0,0 0 16 15,-7 4 16-15,7 3 17 0,-13 4 13 16,6 0 8-16,-13 7-4 0,8 4-14 16,-8 4-14-16,1 0-14 0,-1 3-12 0,0 7-8 15,8-3-4-15,-8 1-4 0,7 2-6 16,-1 1-5-16,8-8-4 0,6 3-7 16,-6-5-18-16,12-2-24 0,-6-3-31 15,6-4-44-15,2-3-42 0,-2-4-46 0,7-4-47 16,-6 1-57-16,-1-8-8 0,1 0 20 15,-1 0 36-15</inkml:trace>
  <inkml:trace contextRef="#ctx0" brushRef="#br0" timeOffset="80072.6">19642 9071 50 0,'-13'18'183'0,"6"0"7"16,1-3-46-16,6-4-27 0,0 0-9 15,6 0 16-15,1-4 24 0,6-4 33 16,6 1 19-16,14-4 8 0,0-4-7 0,6-3-21 16,0-4-30-16,7 4-33 0,-1-4-33 15,1 0-32-15,-1 4-25 0,-12-4-20 16,6 3-39-16,-7 1-55 0,-6-1-69 15,1 2-74-15,-8-2-118 0,0 1-59 0,-5-4-5 16,5-4 33-16,-6 0 57 0</inkml:trace>
  <inkml:trace contextRef="#ctx0" brushRef="#br0" timeOffset="81478.13">21140 8176 85 0,'0'-22'271'0,"-7"0"24"0,1 4 12 16,-7 0-106-16,0 7-67 0,0 3-41 15,0 5-32-15,-6 6-15 0,5 9 6 16,2 6 9-16,5 11 3 0,-6 11 6 16,13 11-6-16,-7 5-10 0,1 6-14 0,6 8-14 15,-6-1-9-15,6 4-7 0,-8-3-4 16,8 0-1-16,-6-11-2 15,6-1-1-15,-6-11 2 0,6-6 9 0,0-8 12 16,-6-7 3-16,6-8 4 0,0-7 0 0,0-11 1 16,-7-8-12-16,7-6-11 0,0-12-7 15,0-3-4-15,7-12-2 0,-1-2-1 16,0-1-2-16,8-4 1 0,-2 4 2 16,8 0 1-16,5 5 2 0,2 1 0 0,-1 5 1 15,0 4-1-15,7 7 0 0,-1 8 0 16,7-2 0-16,-7 12 1 0,2 4 1 15,5 4-1-15,-13 8 2 0,6 6 1 0,-5 0-1 16,-8 8 0-16,-6 7-1 0,-7 0 3 16,1 7-1-16,-14 0 0 0,-6 4 0 15,-6 1-1-15,-7-2 1 0,-13 1-3 16,-1-4 1-16,1-3-2 0,0-4 0 0,-7-7 0 16,8-1 0-16,-1-6 0 0,13-8-2 15,-1-4-3-15,7-10-4 0,8-4-4 16,12-9-3-16,12-6-3 0,2-7-2 15,19-7 2-15,-1-5 5 0,7-3 3 0,7 0 2 16,-1 1 5-16,8-2 3 0,-1 1 2 16,-7 8 3-16,1 4 3 0,-7 1 2 0,0 9 1 15,-13 8 1-15,0 7 3 16,-7 3 3-16,-5 8 4 0,-8 3 2 0,-6 7 3 16,0 1 0-16,0 7-2 0,-13 0-4 15,6 4-6-15,1-1-4 0,6-3-4 0,-7 0-4 16,7 0-2-16,0-7-2 15,7 0 0-15,-1-8-2 0,14-3 3 0,-6-4-1 16,4-7-1-16,2-4-2 0,7-3 0 16,-2-9 2-16,-5 1-3 0,6-4 1 15,-6-3 3-15,-1 0 3 0,1 3 2 0,-8 4 2 16,2 4 1-16,-8-1 0 0,7 8-2 16,-13 0-2-16,7 8-2 0,-7 6 0 15,0 5 0-15,0 3 2 0,0 3-1 16,0 4 0-16,6 4-2 0,-6-3-3 0,7-1-3 15,-1-3 0-15,8-1-1 0,-2 1-2 16,8-8 0-16,-1-3-1 0,7-4-4 16,-6-4-5-16,6-3 1 0,-1 0 1 15,-5-4 3-15,0-4 4 0,-1 1 4 0,-5-1 5 16,-8 0-1-16,-6 4 1 0,0 0 2 16,-6 0-1-16,-8 4 1 0,2 3 1 15,-1 4 1-15,-7 4 3 0,0 3-3 16,8 4-1-16,-8 0 0 0,7 4 2 0,7-1-2 15,-2-2-1-15,2 2 0 0,12 1 1 16,-6-4 1-16,14-4-1 0,-1 0 0 16,0-3 1-16,6-4 0 0,7 0-1 0,-6-7-1 15,6 0 0-15,0-5-1 0,0-2 1 16,0-1 3-16,-6 0 1 0,-1-3 5 16,-5 4 5-16,-2 2 11 0,-6 2 5 15,2-1 2-15,-2 3 0 0,-6 5-2 0,0 3-8 16,-6 3-8-16,-2 5-6 0,-4 3-4 15,6 3-4-15,-1 1-5 0,-6 3-2 16,6 1-2-16,1 3-4 0,6-4-15 0,-6-4-19 16,6 1-20-16,0-4-23 0,6-4-27 15,0-3-22-15,1-8-6 0,6-3 5 16,0-4 17-16,7-4 20 0,-1-7 25 16,1-3 25-16,-1-8 21 0,7 0 14 0,-6-4 9 15,6-3 7-15,-6 0 5 0,5-8 13 16,1 1 16-16,0 2 19 0,0-2 15 0,1 3 17 15,-1 3 17-15,-7 5 0 0,1 3-8 16,0 4-13-16,-8 7-14 0,1 7-11 16,0 4-3-16,-6 4 4 0,-1 10 9 15,-6 8 15-15,0 8 14 0,-6 6 6 0,-1 12 5 16,-6 3 4-16,0 8 1 0,1 7-7 16,-2-1-8-16,-6 9-13 0,7-4-18 15,1-1-19-15,-2-3-18 0,8-4-12 16,0-3-8-16,-1-4-8 0,0-11-4 15,1-3 0-15,6-8 0 0,0-8-2 0,0-7-3 16,6-7 1-16,8-11-2 0,-2-6-5 16,2-10-13-16,-2-6-9 0,8 0-10 15,-1-7-4-15,1-4-1 0,6 0 5 0,-7 0 12 16,7 3 13-16,1 6 12 0,-1 5 9 16,-6 4 3-16,-1 8 5 0,-6 4 7 15,0 9 13-15,0 10 13 0,-6 9 12 0,-7 8 3 16,-7 7 2-16,0 8-5 0,1 7-12 15,-7 4-13-15,6-1-11 0,-6 5-12 16,1 2-39-16,-2-2-64 0,8-5-81 16,0-3-91-16,6-4-121 0,-7-7-79 0,14-10-11 15,-1-5 38-15,0-14 66 0</inkml:trace>
  <inkml:trace contextRef="#ctx0" brushRef="#br0" timeOffset="83656">23836 8532 2 0,'13'-7'250'0,"1"-8"25"0,-8 4 15 16,0-4-60-16,1 5-67 0,-7-6-23 0,-7 2-16 16,7 3 1-16,-12 0 5 0,-2 0-1 15,1 0-14-15,-13 4-26 0,6 3-20 16,-12 8-23-16,-7 3-17 0,6 4-8 16,-5 7-3-16,-1 4-5 0,-1 1-3 0,1 2-5 15,13 1-4-15,0-1-3 16,1-3-3-16,11 4-3 0,1-8-2 0,6-3 3 15,7-1 0-15,7-6 1 0,6-4 2 16,7-8 2-16,6-4-3 0,7-10-8 0,5 1-6 16,1-14-3-16,7 2-1 15,-1-11 1-15,8 0 4 0,-8-8 10 0,1-3 2 16,6-4 5-16,-6-4 1 0,-1 1 0 16,-5 2 4-16,-2 2 3 0,1 7 6 15,-13 2 5-15,1 8 2 0,-8 8-3 0,-6 7-3 16,0 5-4-16,0 1-1 0,-6 12 2 15,-7 4 2-15,-7 11 1 0,1 4 4 16,-1 7 3-16,-6 7 2 0,-7 4 3 16,8 7 2-16,-15 1 5 0,7 7 0 15,2-1 3-15,-2 4 3 0,1 4 1 0,5-3-4 16,2-5-1-16,-2 1-1 0,8-8 2 0,6 1-1 16,0-12 1-16,12-3 2 0,8-8-2 15,0-4-2-15,13-10-8 0,-1-8-7 16,13-6-10-16,-5-9-3 15,5-3-3-15,1-7 2 0,-1-7 3 0,1-1 1 0,0-4 0 16,-14 1 5-16,7-1 13 0,-19 1 6 16,6 3 4-16,-20 5 2 0,1 7 0 15,-7-2-6-15,-7 9-10 0,-5 7-12 0,-8 4-3 16,0 7-4-16,-5 4-2 0,-2 7-1 16,8 3-3-16,-8 8 1 0,8 0-1 15,6 4-1-15,-7 3 2 0,14 5 0 0,-1-6 1 16,7 1-1-16,0-2-1 0,13-2 1 15,1-7 0-15,-2-3 1 0,8-4 0 16,0-7 2-16,5-1 0 0,1-6-1 16,1-8-1-16,-1-4 1 0,0-3 3 0,-7-5-2 15,7 2 0-15,0-5 0 0,-6 1 0 16,-1-1 1-16,-5 4 0 0,-2 0 3 16,2 7-1-16,-8 1-2 0,1 2-1 15,-1 6-2-15,-12 6-3 0,-1 6-4 0,-6 6 1 16,0 6 4-16,0 3 2 0,-7 5 4 15,8 0 1-15,-2-1 1 0,2 5 0 16,-2-5-2-16,1-2-6 0,7-5-2 16,-1 1 0-16,1-5-3 0,-1-3 0 0,7-4-2 15,7-4 2-15,-1-6-3 0,7-4 2 16,0-4-2-16,7-7 1 0,6-4 1 16,-7 0 4-16,7-4 1 0,7-3 2 0,-13 3 0 15,6 0 0-15,0 5 2 0,-7 2-1 16,-5 1-3-16,5 7 2 0,-6 0 1 15,-7 7-2-15,1 8 1 0,-1 4 2 16,-6 6 4-16,-6 4 0 0,-1 4 0 0,1 7 1 16,0 0-1-16,-1-2-3 0,0 5-5 15,7-6-4-15,0 4-6 0,0-9-6 16,0 2-2-16,7-9-4 0,6-3-3 0,-7-4-2 16,14-7 3-16,-1-7 3 0,1 0 2 15,0-11 2-15,5-5 7 0,1 2 6 16,-6-9 5-16,7-3 2 0,-9 1 2 0,2-2 4 15,-7 1 1-15,7 3 3 0,-14 5 4 16,8-1 1-16,-8 8 0 0,0 3-3 16,1 1-5-16,-1 3-2 0,-6 4-5 15,0 3-4-15,0 0 1 0,0 8-3 0,0-4 2 16,0 4-2-16,7 3-1 0,-7 0 3 16,0 0 2-16,0 4 0 0,7 0 1 15,-7 5 1-15,6 6 6 0,-6-1 5 16,0 9 7-16,-6 2 8 0,-1 9 6 0,-13 6 6 15,8 9 1-15,-14 2-4 0,-7 8-7 16,1 4-6-16,-8 3-8 0,1 4-6 16,-6-4-3-16,-1-3-3 0,1-5-2 0,-1-2 1 15,7-5 0-15,-7-6-1 0,7-8-2 16,0-8-2-16,6-3-3 0,7-11-11 16,0-11-19-16,13-7-21 0,7-8-22 0,6-14-32 15,6-4-27-15,13-15-17 16,1-4 1-16,13-9 12 0,6-9 19 15,7 0 30-15,-1-3 30 0,14 3 28 0,-1-3 20 16,7 4 17-16,-6 3 14 0,6 0 14 16,0 3 7-16,-6 8 7 0,-7 1 4 0,1 6-5 15,-2 4-9-15,-11 8-8 0,-8 2-6 16,-6 5-7-16,0-1 2 0,-13 9 12 16,0-1 28-16,-7 7 23 0,-6 8 16 0,-6 3 13 15,-7 7-2-15,-7 1-11 0,-6 7-25 16,0 1-27-16,1 2-16 0,-1 1-12 15,-1-4-8-15,7 3-6 0,2-6-5 16,4 2-1-16,8-6-4 0,-1 0-1 0,14-4 2 16,5-8 1-16,2 0 0 0,6-6 2 15,5-4 0-15,1-4 0 0,7-7 0 16,-1-4 0-16,-6-4 5 0,7-3 5 16,-1-1 5-16,-5 1 19 0,-1 4 30 0,-6-1 25 15,-8 4 16-15,1 8 1 0,0-2 4 16,-6 6-21-16,-1 2-28 0,-6 8-25 15,-6 8-13-15,-7 2-7 0,6 6-6 0,-6 1 2 16,7 6-1-16,-8-1-4 0,8 0-5 16,0-1 0-16,6 2-1 0,-7-1-2 15,14-4-2-15,-7-3 1 0,6-4 3 0,8 0-3 16,-2-8-1-16,1-3-2 0,7-3 3 16,0-8-5-16,-1 0-5 0,1-8 0 15,-1-3 1-15,0 1 2 0,1-5 2 0,0 0 5 16,-1 0 6-16,-5 4 3 0,-2 4 3 15,-5 4-1-15,-1-1-1 16,1 3-1-16,-1 5-5 0,1 0-1 0,-7 7 1 16,6 0 1-16,-6 4-1 0,0 3 2 0,0 4 2 15,6 1-1-15,-6-2-1 0,0 1 1 16,8 0-3-16,-2 0-2 0,0 0 0 16,1-4 0-16,6-3 0 0,-7-4-2 15,7 0-5-15,1-4 1 0,5-3-3 0,-6-4 3 16,6-3 1-16,-5-5 3 0,6 5 8 15,-8-5 1-15,1 1 4 0,0 4 2 16,0-2 1-16,-7 6 0 0,2 2-6 0,-2 0 0 16,-6 8 4-16,0 5-3 15,-6 6-2-15,-8 7 1 0,1 8-8 0,0 3-29 16,0 0-50-16,1 4-69 0,-2 4-76 16,8-5-87-16,-1 2-112 0,7-1-56 0,7-8 0 15,5-3 45-15,8-4 63 0</inkml:trace>
  <inkml:trace contextRef="#ctx0" brushRef="#br0" timeOffset="85212.65">27327 7876 38 0,'26'-15'267'0,"-6"-3"28"0,-1 0 27 16,1 3-57-16,-14 4-57 0,8 0-43 15,-8 0-35-15,0 8-21 0,1-5-20 0,-7 12-15 16,-7 3-5-16,1 8-1 0,-14 7 3 15,1 11 2-15,-7 3 0 0,-6 8-6 16,-8 8-7-16,1 2-7 0,0 5-6 0,0 0-5 16,0 3-4-16,6 0-8 0,-6 1-3 15,13-8-6-15,-7-4-4 0,7-3-3 16,7-8 6-16,-1-3 21 0,8-8 35 16,-2-3 28-16,8-8 14 0,0-7 4 0,-1-7-10 15,7-8-29-15,7-7-44 0,-1-7-36 16,7-5-30-16,-6-6-19 0,12-4-6 15,-6 0-1-15,6-7 1 0,1 3 3 16,0 1 11-16,-1 2 18 0,1 1 8 0,6 8 5 16,-7-1 6-16,1 4 0 0,0 4 1 15,-1 4-4-15,1 6 3 0,0 1-1 16,5 7-1-16,-5 3 1 0,0 5 2 0,-2 7 0 16,2 3 2-16,0 7 4 0,-7 1-2 15,-1 4 2-15,-4 6 3 0,-8-3 4 16,0 4-1-16,-14-4 0 0,2 3 2 15,-15-3-1-15,1-3-1 0,0-1-4 0,-7-7-4 16,1-4-4-16,6-3-10 0,0-4-19 16,0-8-36-16,13-3-35 0,-6-7-34 15,11-4-25-15,2-7-12 0,6 0 7 0,6-5 27 16,8-2 35-16,-1 3 34 0,0-4 25 16,6 4 20-16,7-3 11 0,1 2 8 15,5 2 7-15,1-5 1 0,5 4 3 0,2 3 4 16,-1-2 4-16,6 3 1 0,1 2 6 15,-1 2 5-15,1 3-1 0,-7 1 0 16,-6-2-1-16,-7 8 3 0,-6 1 9 16,-1-1 24-16,-13 8 23 0,-6 3 16 0,0 8 8 15,-12 0-1-15,-8 6-11 0,1 2-29 16,-1-1-22-16,0 3-17 0,7-3-11 16,-7-3-8-16,8 2-8 0,5-3-5 0,1-2-3 15,6-2-2-15,0-3-2 0,6 0-2 16,13-7-5-16,1-4-8 0,7-4-7 15,5-3-1-15,1-4-1 0,-1-7 1 0,1-5 11 16,-1 1 14-16,1-7 11 0,-1 3 24 16,-6 1 25-16,-6 0 27 0,-1 2 14 15,1 5 4-15,-7 4 0 0,0-2-18 16,-7 9-23-16,1 0-27 0,-7 7-13 0,0 0-10 16,0 7-10-16,-7 0-6 0,7 4-7 15,0 4-11-15,0 0-7 0,0-1-3 16,7 2 3-16,-1 2 3 0,1-7 5 0,6-1 10 15,7 1 6-15,-8-3 5 0,8-5 3 16,-1-3 1-16,1-3 5 0,-6-1 2 16,5-7-2-16,-13 0 1 0,8 0-2 15,-8-3 2-15,-6-1-1 0,0 3-4 0,0-2 3 16,-6 3-1-16,-1 4 0 0,-6-1-2 16,0 1 2-16,0 7 0 0,0 4-1 15,-7-1 0-15,7 5-4 0,7 3 1 0,-8 0-3 16,8-1-3-16,0 6 2 0,6 2 0 15,0-7 3-15,6 3 0 0,0 1 2 16,8-4 2-16,-1-4-2 0,7 1 1 16,-1-5 0-16,7 1-2 0,0-8 3 0,0 1-1 15,0-8 2-15,1 0 1 0,-2-4 3 16,1-3 3-16,-6 0 2 0,-1-5 2 16,1 2 17-16,0-2 21 0,-8 5 18 15,2-1 9-15,-8 5 4 0,0 3 0 0,1 4-15 16,-7 0-21-16,0 7-18 0,-7 4-13 15,-5 3-8-15,-2 3-3 0,-5 5-5 16,6 4-2-16,-7 2 0 0,7 2-7 0,-7 2-21 16,8-3-37-16,-1 3-39 0,6-2-42 15,0-5-36-15,1 1-34 0,6-5-25 16,0-7-19-16,13-3-8 0,-6-4-1 16,12-7 3-16,1-4 22 0,-1-11 36 0,7 0 51 15,-6-4 51-15,6-4 53 0,0-2 41 16,-1-5 31-16,2-3 24 0,-1-1 18 15,6-3 26-15,-5 1 31 0,5-1 32 0,-6 0 41 16,1 7 33-16,-9 8 14 0,2 0-12 16,-6 6-33-16,-1 5-38 0,-7 4-34 0,0 10-25 15,1 4-6-15,-7 4 2 0,0 6 4 16,0 9 3-16,-7 7-5 0,1 3-12 0,-7 4-12 16,7 3-6-16,-14 5-5 0,6 3-3 15,-4-1-7-15,-2 5-10 0,1-1-10 16,-1 1-7-16,7 1-6 0,-7-6-6 0,7-6-5 15,0-1-1-15,0-6-3 0,0-5-2 16,7-3-1-16,-1-7-7 0,7-8-21 16,0 1-19-16,7-12-15 0,5-3-5 0,2-4-3 15,-2-8 7-15,8-3 22 0,0 1 19 16,5-5 18-16,-5 0 11 0,-7 8 5 0,1-4 4 16,-2 7 1-16,-6 4-3 0,2 4 1 15,-8 3-1-15,0 8 3 0,-8 3 0 0,-4 7 1 16,-1 5-4-16,0 7-31 0,-6-1-50 15,-1 4-64-15,7 1-74 0,-7 3-76 16,14-4-114-16,-1 0-46 0,7 2 7 0,7-10 40 16,6-3 61-16</inkml:trace>
  <inkml:trace contextRef="#ctx0" brushRef="#br0" timeOffset="85577.78">30232 7740 143 0,'13'-21'235'0,"1"-1"24"16,-2 3-45-16,-6 1-48 0,1 3-29 0,0 1-24 15,-1 3-25-15,1 4-22 0,-7 0-17 16,0 7-2-16,-7 7 9 0,-6 4 12 16,-6 10 16-16,-7 9 11 0,-7 3 4 0,1 11 0 15,-8 0-9-15,-5 7-9 0,0 4-9 16,-8 0-8-16,7 0-6 0,1 3-12 0,6-3-12 16,-1-4-11-16,8 0-10 0,-1-3-7 15,1-7-31-15,13-4-44 0,-1-5-39 16,6-2-36-16,8-8-47 0,0-8-46 0,12 1-30 15,8-7-15-15,-2-8-31 0,15 0 4 16,-1-8 29-16,6 0 41 0</inkml:trace>
  <inkml:trace contextRef="#ctx0" brushRef="#br0" timeOffset="86446.53">29932 8396 2 0,'33'-18'194'0,"0"3"47"0,-7 1 12 16,0-1 0-16,0 1 15 0,-7 2 26 0,1-2 25 16,-1 3 13-16,-6 0-10 0,-6 0-34 15,-1 0-46-15,-6 0-62 0,0-1-62 16,-13 6-53-16,0-2-34 0,-6 4-17 0,-7 4-6 15,-7 4-3-15,1 0-2 0,6 6-1 16,-7 6 1-16,7-6 1 0,7 9-2 0,-7-1 0 16,12 0-2-16,1 0 0 0,0 5-7 15,13-5-2-15,0 0-4 0,7-3-9 0,6 0-6 16,7-4-7-16,6 0-4 0,-1-8-1 16,8-3-2-16,-1 0 8 0,8-7 7 0,-8-4 9 15,1-4 8-15,-1 1 7 0,-5-5 9 16,-1 1 22-16,-1 0 22 0,-5 4 22 15,-6-2 19-15,-2 2 9 0,1 3 3 16,-6 3-17-16,-1 2-21 0,-6 1-25 0,0 5-19 16,0 0-14-16,-6 5-6 0,-1 1-7 15,-6 2-3-15,7 3-1 0,0-1-5 16,-2 2-9-16,2 3-11 0,6-4-12 0,0 0-18 16,0 3-16-16,6-3-15 0,8-4-13 15,-2 1-18-15,8-5-6 0,-1-3 4 0,7-3 12 16,1-5 14-16,-7 1 22 0,6-4 27 15,-1-3 22-15,-5-1 16 0,0 1 8 16,-1-6 11-16,1 6 21 0,-8-4 24 0,2 3 19 16,-8 4 9-16,0 0 5 0,1 3-4 15,0 2-18-15,-7 2-25 0,0 0-19 0,0 8-6 16,-7-4-6-16,0 10-1 0,1-2-2 16,-6 7 5-16,-2 4 0 0,1-5-2 15,7 7-1-15,-8-1 0 0,2 1-3 0,4-3-8 16,-4 1-21-16,6-1-36 0,-1 1-44 15,7-5-48-15,-7-3-45 0,7-4-37 16,7 0-24-16,0-2-5 0,-1-5 16 0,14-5 30 16,-1-2 37-16,7-4 37 0,-6-3 44 15,6-8 41-15,-1 3 39 0,1-3 39 0,1-3 34 16,-1-1 36-16,0 4 36 0,-6 1 35 16,-1 2 26-16,1 1 2 0,-8 3-10 0,2 4-25 15,-8 4-33-15,1 0-35 0,-1 3-31 16,-6 4-18-16,0 0-5 0,0 7 0 15,-6 0 4-15,6 8 3 0,-13 0 4 0,6 6 0 16,0-2-5-16,-5 6-3 0,5-2-5 16,-6 2-3-16,7-3-6 0,-7 0-5 15,13 0-5-15,-7-4-5 0,0-3-3 0,7-1 0 16,-6-2 2-16,6-5-1 0,6-3 2 16,-6-4-2-16,7-4-1 0,6-3-5 0,0-5-8 15,0-2-3-15,0-4 1 0,0-4 4 16,0 3 1-16,6-7 5 15,-5 5 7-15,6-1 9 0,-8-4 10 0,1 8 6 0,0-1 7 16,0 5 4-16,1-1 2 0,-8 8-6 16,13-4-5-16,-6 4-6 0,0 3-7 15,1 1-3-15,5 3-1 0,-6 3 3 0,0 1 1 16,0 3 1-16,0 4 6 0,1 4 6 16,-8-1 7-16,0 9 6 0,-6-2 4 0,0 5 1 15,-6 0-3-15,6-1-6 0,-14 4-13 16,8 1-22-16,-7-5-54 0,6 5-74 15,-12-5-92-15,6-3-128 0,-6 0-93 0,-8-3-38 16,1-5 20-16,0-7 53 0</inkml:trace>
  <inkml:trace contextRef="#ctx0" brushRef="#br0" timeOffset="87343.83">21518 9386 112 0,'13'-19'289'0,"0"1"28"0,-6 3 14 16,-1 0-109-16,0 9-68 16,1-2-47-16,-7 4-28 0,0 4 6 0,0 7 18 15,0 4 20-15,-7 12 20 0,1 2 23 16,0 12 3-16,-8 7-8 0,1 7-7 0,0 4-6 16,-6 11-10-16,-1 4-17 0,1 3-18 15,-7 4-20-15,0 0-24 0,0 0-21 16,-7-4-16-16,7-4-14 15,-7-2-11-15,7-5-25 0,0-8-46 0,1-6-65 16,5-4-81-16,0-11-77 0,7-3-91 0,0-8-96 16,-6-11-17-16,-1-5 30 0,1-6 63 15,-7-10 73-15</inkml:trace>
  <inkml:trace contextRef="#ctx0" brushRef="#br0" timeOffset="87525.22">20847 9921 103 0,'0'-48'285'0,"13"-4"31"0,0 5 30 15,6-1-69-15,14 1-26 0,7 3-16 16,11-1-16-16,1 5-15 0,7 3-20 16,6 9-41-16,0 3-45 0,0 5-40 0,-6 9-34 15,6 4-58-15,-6 11-57 0,-1 3-63 16,1 8-61-16,-13 6-67 0,5 9-103 16,-11 3-28-16,-1 7 14 0,-13 0 40 0,-7 5 50 15</inkml:trace>
  <inkml:trace contextRef="#ctx0" brushRef="#br0" timeOffset="87812.34">21857 9983 139 0,'-7'18'293'0,"7"-4"20"0,-7 2 12 16,1-1-113-16,6-1-51 0,-6 4-36 15,-1 0-19-15,0 8-5 0,7-1-3 16,-6 6-6-16,-1-3-20 0,1 1-21 16,0 1-18-16,-8-1-14 0,8 1-9 0,6-5-4 15,-6 1-2-15,-1-8-2 0,0 0-1 16,7-6 0-16,-6-2-3 0,6-6-9 15,0-8-11-15,0-3-13 0,0-4-12 16,0-11-11-16,6 0-3 0,-6-11 3 0,7 0 9 16,-7-7 13-16,7 0 11 0,-1-1 11 15,-6 1 8-15,6 3 5 0,8 4 2 16,-8 5 2-16,0 1 2 0,1 5-1 0,6 4 0 16,-6 3-1-16,5 1 0 0,2 6-3 15,-2 5-2-15,2 3-3 0,-1 3-21 16,-1 5-38-16,-4-1-50 0,4 4-53 15,1 4-70-15,0-4-59 0,0 3-10 0,-7 4 22 16,8-4 42-16</inkml:trace>
  <inkml:trace contextRef="#ctx0" brushRef="#br0" timeOffset="88197.09">22222 10203 121 0,'19'3'221'16,"7"-3"25"-16,-6 0-38 0,5-3-21 15,-5-1 3-15,0-3 11 0,-8-4 25 0,2-1 19 16,-8 5-2-16,-6-4-18 0,0 4-32 15,-6-1-40-15,-8 5-46 0,-5 3-44 16,0 3-29-16,-8 8-15 0,-5 4-9 0,6 4-4 16,-7 3-3-16,1 0-3 0,5 3-3 15,8 1-4-15,0-4-6 0,6-1-3 16,6-2-6-16,14-8-5 0,-1 0-6 16,13-8-12-16,1-6-14 0,13-8-12 0,5-3-8 15,2-9-6-15,-1-10 2 0,6 0 12 16,1-10 17-16,-7-5 15 0,0 0 14 15,1-3 11-15,-8 0 6 0,-6-1 4 16,-7 5 8-16,1 3 15 0,-7 7 13 16,0 7 3-16,-6 2 6 0,-1 9 3 15,-6 4 1-15,-6 8-8 0,-1 7-6 0,0 7 3 16,-6 8 2-16,1 11 1 0,-2 0-3 16,2 6-4-16,-2 5-7 0,1 4-11 0,7-1-12 15,-1 0-21-15,1 1-41 0,6-5-62 16,6-3-69-16,1-4-71 0,6-7-79 15,7-4-60-15,-1-6-3 0,0-9 39 16,14-3 58-16</inkml:trace>
  <inkml:trace contextRef="#ctx0" brushRef="#br0" timeOffset="88925.02">22853 10078 175 0,'20'-18'280'16,"-1"-2"49"-16,1 3-6 0,-8 2-2 0,2 1 8 16,-8 3-10-16,0 0-20 0,-6 0-34 15,0 7-49-15,-6-3-61 0,-6 7-59 16,-2 7-43-16,1 0-21 15,-13 8-14-15,6 3-7 0,1 4-4 0,-7 5-2 0,6 1-3 16,8 2-7-16,-2-1-11 0,1 0-18 16,7-3-22-16,12-4-23 0,1-4-22 15,6-7-24-15,6-4-10 0,7-3 6 16,-6-8 13-16,13-7 19 0,-7-7 23 0,-1 0 29 16,1-3 20-16,1-6 18 0,-7-2 17 15,-8 3 41-15,2 1 24 0,-8 3 13 16,0 4 9-16,-6 2 0 0,-6 6-5 0,0 6-34 15,-2 4-24-15,-4 7-13 0,6 4-10 16,-2 7-7-16,-4 1-5 0,12 3-9 16,-7 0-25-16,7 0-39 0,7-4-52 15,-1 0-54-15,0-3-47 0,8-4-48 0,6-7-24 16,-1-4-10-16,1-7 10 0,-2-8 20 16,9-7 37-16,-1 0 64 0,0-11 73 15,-6 0 73-15,5-8 70 0,1-2 57 0,-6-5 35 16,0-3 14-16,5-4 7 0,2-3 13 15,-1 3 13-15,-6 3 18 0,6 5 7 16,-1 2-9-16,-5 9-21 0,-6 6-31 16,5 9-31-16,-6 7-24 0,-7 5-13 0,1 9-3 15,-7 15 0-15,-7 4 1 0,1 13-4 16,-1 5-11-16,-12 7-11 0,5 7-7 16,-5 0-5-16,0 9-5 0,6-6-3 0,-7 1-3 15,7 0-2-15,0-7-5 0,0-5-4 16,6-2-4-16,-6-4-3 0,7-8 1 15,0-7-5-15,-2-4-4 0,2-2-3 16,6-13-4-16,0-3-2 0,6-12-4 0,2-2 0 16,4-8 1-16,1-4 3 0,7-3 4 15,0 0 2-15,6-1 2 0,-1-3 3 16,9 4 0-16,-2 0-2 0,1 3-2 0,-8 8-16 16,8-1-39-16,-14 9-40 0,1 2-36 15,-1 4-37-15,-12 8-43 0,-7 7-28 16,0 0-3-16,-13 4 4 0,0 3 14 15,-7 1 26-15,-6 2 40 0,0-6 54 0,7 3 67 16,-7-3 70-16,0-4 58 0,7 0 53 16,5-4 37-16,1 0 9 0,0 1-13 15,7-2-20-15,-1 0-27 0,1 4-28 16,6-3-21-16,6 4-14 0,7 0-10 0,0 0-11 16,6 4-16-16,8-1-33 0,-1 1-69 15,6 0-89-15,1-4-106 0,-1 4-56 16,7-4-25-16,1-7 6 0,5-1 50 15</inkml:trace>
  <inkml:trace contextRef="#ctx0" brushRef="#br0" timeOffset="89431.42">25244 10147 34 0,'12'-18'244'0,"-6"4"31"0,2-5 22 15,-8 1-83-15,0 0-50 0,-8 4-28 16,2-1-23-16,-14-1-15 0,-5 6-3 15,-1 2-1-15,-7 5 8 0,-13 3 10 16,7 7 2-16,-7 4-4 0,1 3-7 0,0 9-11 16,5 2-18-16,1 5-22 0,7-1-18 15,6 0-13-15,6 1-9 0,7-5-6 16,13 4-7-16,0-7-4 0,13-3-2 0,7-5-3 16,6-3-1-16,6-11 0 0,7 0-1 15,7-7 0-15,-7-4 4 0,6-7 2 16,1-4 3-16,-7-7 3 15,0-4 7-15,-5-4 6 0,-9 0 13 0,1 4 25 0,-6 4 17 16,-8-1 11-16,-4 5 3 0,-8 7-1 16,0 7-11-16,-14 3-18 0,8 5-12 15,-14 10-9-15,1 4-5 0,-1 7-1 16,0 4-3-16,8-1-7 0,-8 10-6 0,13-2-7 16,1 0-11-16,6-3-34 0,6 0-61 15,7-4-84-15,1 0-93 0,6-12-98 16,5 1-97-16,7-11-27 0,2-7 33 0,-2-4 67 15,1-11 85-15</inkml:trace>
  <inkml:trace contextRef="#ctx0" brushRef="#br0" timeOffset="89961.2">25615 9770 154 0,'26'-62'345'0,"-1"-1"75"0,1 5 62 16,-6 3-40-16,0 11-31 0,-7 4-41 16,-1 7-58-16,2 4-64 0,-8 10-65 15,1 5-63-15,-14 6-56 0,7 12-31 16,-12 7-18-16,-8 11-7 0,0 3-3 0,1 12 0 15,-1 4-2-15,0 10 2 0,1 0 1 16,-1 4-1-16,8 3-4 0,-2 2-2 16,8-6 3-16,-1 1 0 0,1-3-2 15,6-9-3-15,0-6 5 0,6-4 1 0,-6-4-3 16,7-10 0-16,-7-5 0 0,6-6 0 16,0-8-2-16,-6-4-5 0,8-7 0 15,-2-4-4-15,-6-3-2 0,6-4 0 0,8 0 1 16,-8-4 2-16,7 4 1 0,0-3 3 15,0 3 6-15,0 4 1 0,0-5 1 16,0 9 2-16,0-1 2 0,0 0 1 16,-7 4-6-16,8 1-1 0,-8 2-2 0,7 0-1 15,-6 5 3-15,-7 3-2 0,6 3 2 16,-6 2 5-16,0 6 1 0,0-1 1 0,-6 9-2 16,-1-1-1-16,1 4 0 0,-1 4-2 15,-5 3 3-15,4 0-4 0,-4 4 1 16,5 1 1-16,-6-2 0 0,0 1-3 15,7 0-1-15,-8 0 2 0,8-3-2 0,0-5-1 16,6-3 1-16,-7-4 0 0,7-3 1 16,-7-4-1-16,7 0 3 0,7-7 1 15,-7-4-3-15,0-8 3 0,7 1-1 16,-1-4-2-16,-6-4 2 0,6-3-3 0,-6 4-3 16,0-5-1-16,-6 5-4 0,0 0-5 15,-1-2-5-15,-6 5-5 0,0 0-5 16,-7 0-14-16,0 4-18 0,1 3-28 15,0 1-54-15,6-1-74 0,-1 4-70 0,2-4-60 16,5 4-62-16,7-3-57 0,7-1 8 16,-1 0 51-16,8-3 66 0</inkml:trace>
  <inkml:trace contextRef="#ctx0" brushRef="#br0" timeOffset="91091.92">26343 9906 119 0,'47'-16'228'0,"-2"2"31"0,-6 0-18 16,0-1-10-16,-6 0 21 0,-1 1 42 0,-6-1 42 16,-13 1 10-16,1 3-23 0,-14 0-40 15,0 0-58-15,-14 3-65 0,-5 4-69 16,-7 0-36-16,-7 4-20 0,1 8-12 16,-1 0-3-16,1-1-6 0,-2 8-3 15,9 2-4-15,5 2-1 0,0 3-2 0,8 0 0 16,6 4-5-16,-1 3 1 0,7 0-2 15,7 1 2-15,-1-1 0 0,6 4-2 16,2-4 2-16,-1 4 1 0,0 0-1 16,-6-4-1-16,-1 5 0 0,0-9 1 15,-6 4 0-15,-6 1 2 0,0-5 1 0,-8-2 1 16,-5-1-1-16,-1-5 0 0,1-2 0 16,-7-4 1-16,6-3-3 0,8-5-6 15,-2-3-6-15,1-3-22 0,7-8-28 0,6 0-31 16,6-8-24-16,13 1-21 15,1-8-12-15,6 4 8 0,7 0 18 0,6-3 24 16,-1-1 20-16,9 1 24 0,-9 2 18 0,8-2 13 16,0 3 13-16,0 0 9 0,-1 0 12 15,1 4 21-15,-7-2 23 0,-7 3 25 16,1 2 22-16,-13 1 21 0,-1 3 12 16,0 3-1-16,-6 1-9 0,-6 3-17 0,0 1-15 15,-7-1-20-15,-7 8-20 0,0 3-17 16,-6 4-13-16,-6 4-9 0,-8 3-11 15,8 4 1-15,0 4 0 0,0-1-2 16,-1 1 1-16,7-1-2 0,0 1 4 0,6 0-5 16,7-4 1-16,0-1-2 0,13 2-2 15,-6-5-3-15,12-7 1 0,1 0-2 16,-1-4-6-16,7-7-5 0,0 0-5 0,-6-7-5 16,6-4-11-16,-13-7-15 0,7-1-14 15,-14-6-7-15,0-4 1 0,-6-1 2 16,0-3 8-16,-6 0 20 0,0 0 19 15,-1 4 8-15,0 0-5 0,1 3-17 0,6 0-34 16,6 4-47-16,1-3-49 0,6 3-44 16,6-4-32-16,1 4-16 0,12-3 4 15,1-5 20-15,7 1 32 0,-1-1 40 16,6-6 41-16,1-1 55 0,-1-2 55 0,-6-6 57 16,7 5 51-16,-1-4 52 0,-5 3 50 15,-8 5 33-15,1-1 23 0,-7 8 13 16,0 4 3-16,-13 2-20 0,7 5-40 0,-14 3-42 15,0 4-42-15,-6 8-41 0,0 6-35 16,-6 8-23-16,-8 4-8 0,2 14-5 16,-1 4 1-16,-7 11-2 0,0 4 1 15,1 7 1-15,6 3 0 0,-6 4 1 16,-1 0-6-16,6 5-4 0,2-2 0 0,-1-2-2 16,6-4-4-16,1-4 0 0,6-4 0 15,0-7-2-15,0-7-2 0,6-8 1 16,1-4 0-16,6-10-2 0,7-7-5 0,-1-11 0 15,1-9-1-15,-1-3-2 0,7-11-1 16,-6-6 1-16,-1-1 5 0,8-8 4 16,-15 5 6-16,8-1 4 0,-7 1 8 15,-1 6 3-15,2 5 1 0,-8 2 1 0,1 9-2 16,0 3-5-16,-7 11-2 0,-7 4-2 16,0 6-2-16,1 5-1 0,-8 4 0 15,8 6-2-15,0 1-4 0,0 3-1 0,-1 0-2 16,7-3-2-16,0-1-8 0,7 0-6 15,5-2-2-15,2-8-3 0,-2 0-1 16,8-4 1-16,6-8 7 0,0-6 4 16,0-1 4-16,0-11 6 0,0 1 4 0,0-8 3 15,-7-4 7-15,1 4 13 0,0-4 14 16,-7 4 9-16,0 0 8 0,-6 8 2 16,-1-1-5-16,0 3-12 0,-6 6-13 15,-6 6-10-15,-7 3-9 0,6 9-5 0,-6 2-7 16,1 1-16-16,-2 3-22 0,8 4-37 15,-8-4-48-15,14 4-60 0,0-4-59 16,0-4-52-16,14-2-53 0,-1-4-65 0,6-5-5 16,1-10 34-16,6-3 51 0,0-5 58 15</inkml:trace>
  <inkml:trace contextRef="#ctx0" brushRef="#br0" timeOffset="91307.8">28252 9719 114 0,'40'-56'250'0,"-8"3"34"15,1 1-8-15,-1 0-10 0,-6 9 10 16,-1 6 4-16,-5 4-10 0,0 4-19 0,-7 7-35 15,-7 2-52-15,8 6-55 0,-14 7-37 16,6 7-20-16,-6 4-7 0,-6 10-5 16,6 5-2-16,-7 7-3 0,-6 3 0 0,7 7-4 15,-1 4-3-15,-6 4 1 0,0 8 0 16,-7 0 0-16,8 2-11 0,-8 5-10 0,7-4-6 16,-7 3-13-16,1 1-32 0,-1-8-50 15,7 1-71-15,-6-8-76 0,5-4-76 16,2-7-76-16,-1-8-68 0,-1-6-3 15,-4-4 42-15,4-8 65 0,1-7 71 16</inkml:trace>
  <inkml:trace contextRef="#ctx0" brushRef="#br0" timeOffset="91434.86">28161 9990 79 0,'7'-33'296'0,"-1"0"36"16,-6 8 20-16,13-1-70 0,-7 4-73 0,8 7-31 16,-2 0-30-16,8 5-19 0,-7 2-13 15,7 0-13-15,6 8-23 0,-7 0-49 16,1 8-92-16,6 0-106 0,-6-1-146 0,-1 4-76 15,1 3-37-15,-2-6-3 0,-4 3 56 16</inkml:trace>
  <inkml:trace contextRef="#ctx0" brushRef="#br0" timeOffset="94673.04">29639 9682 136 0,'14'-22'332'0,"-8"-3"54"16,0 2 57-16,0 1-42 0,2 4-76 16,-8 0-61-16,0 3-45 0,0 8-48 0,0 0-56 15,-14 7-47-15,8 7-29 0,-14 8-12 16,1 7-7-16,-1 3-3 0,-6 9-1 16,7 1-5-16,-1 2-5 0,0 0-3 0,8 0-6 15,-1 0-3-15,6-5-1 0,7-2 2 16,0-4 2-16,0-4 2 0,13-8-1 0,6-3 0 15,1-7-5-15,6-4-5 0,1-8-6 16,5-6-7-16,1-4 1 0,-1-8-3 16,1-3 5-16,5-5 4 0,-5-2 6 0,-1-5 8 15,1 2 9-15,-1 2 5 0,-12 4 9 16,6-1 2-16,-13 9 2 0,1 7-3 0,-2-1-5 16,-5 8-2-16,-7 8-7 0,0 6-3 15,-7 8 0-15,-5 8 3 0,-2 3 1 0,1 8-2 16,1-2-1-16,-2 2-4 0,2 2-4 15,4 1-12-15,2-3-16 0,0-1-26 16,6-7-22-16,6 0-31 0,0-11-45 16,8-3-43-16,6-5-23 0,-1-6-8 0,13-9-5 15,1-6 14-15,-1-4 35 0,8-7 41 16,-1-8 37-16,6-3 35 0,1-8 28 16,-1-3 23-16,8-4 22 0,-1-7 22 0,-1-1 27 15,2-2 35-15,-1-1 45 0,-7 3 49 16,-6 8 43-16,-5 4 28 0,-2 10 3 15,-13 6-21-15,1 5-42 0,0 8-51 0,-14 7-48 16,1 4-31-16,-7 15-11 0,-7 7-3 16,1 7 3-16,-14 7 6 0,0 13 5 0,1 2 0 15,-7 4-8-15,-6 7-5 0,5 4-2 16,-5 8-2-16,-1 2-6 0,7 1-7 0,-6 0-4 16,5 0-5-16,1-4-9 0,7-3-5 15,-1-4-6-15,0-7-6 0,8-8-2 16,-2-7-3-16,8-4 0 15,0-10-23-15,6-9-42 0,0-6-37 0,0-8-31 0,6-6-22 16,0-9-14-16,8-3 12 0,-2-7 41 16,2-4 36-16,5 0 29 0,1-4 24 0,0 0 18 15,-1 1 10-15,7 3 6 0,0 1 5 16,-6 2 0-16,5 4 0 0,1 0 0 0,1 4-3 16,-1 8 1-16,0 0-2 0,0 2 1 15,-7 6 1-15,7-3-1 0,-6 9-2 0,-1 0-3 16,-5 0-6-16,-2 9-4 0,-5 0-3 15,0 3 1-15,-14 2 3 0,0 4 6 16,-12 5 6-16,-7-1 3 0,-6 0 3 0,-1-1 3 16,1 6 1-16,-8-10 1 0,7 6 0 15,7-1 0-15,1-4 0 0,5 0 0 0,6-4-1 16,8 2 4-16,6-2 5 0,0-3 5 16,20 0 1-16,0-3 1 0,5-5-2 15,15 1-5-15,-1-4-7 0,6-4-3 16,1-4-1-16,-1-2-2 0,1-1-1 15,-1-3 2-15,1-2 2 0,-7-2 3 0,-6 0 6 16,-1-4 21-16,-5 4 12 0,-8 3 9 0,0-3 1 16,-11 3-1-16,-2 5-6 0,-6-2-20 15,-6 1-11-15,-8 7-7 0,1 1-6 16,-6 3-1-16,-1 3-1 0,-6 4 2 0,6 1-4 16,1 6 0-16,0 2 1 0,5-2-2 15,1 4-2-15,7 1-4 0,6-1-1 0,0 0-1 16,6 0-4-16,7 1-2 0,1-4 2 15,5-4 1-15,0 0 3 0,1-8 0 16,6 0 7-16,-6-3 1 0,6-3 4 0,-6-4-1 16,-1-4 4-16,0 0 8 0,-6-4 7 15,7 0 9-15,-14 1 10 0,7 0 19 0,-6-1 8 16,-1 4-3-16,1 0-8 0,-7 3-10 16,6 5-12-16,-6-1-18 0,-6 8-10 15,6-1-6-15,-7 5-3 0,1 3-6 0,-1 0-5 16,-6-1-6-16,13 5-11 0,-6 0-13 15,6-5-19-15,0 2-31 0,0-1-17 16,6-4-9-16,-6-3-2 0,13 0 4 0,0-8 17 16,0 4 34-16,1-7 20 0,5-4 17 15,-6-5 16-15,6 2 14 0,-5-4 12 16,-2 0 11-16,2-4 19 0,-2 3 23 0,2 1 19 16,-8-1 12-16,7 5 2 0,-7 3-4 15,-6 0-18-15,8 0-26 0,-8 7-20 0,0 4-16 16,0 4-8-16,0 3-4 0,-8 8 2 15,2-1-1-15,-7 5-2 0,7 3-2 16,-1-1-1-16,0 2 0 0,-5-4-1 0,6 2-2 16,-2-3 2-16,2-2-1 0,6-2 1 15,-6-3 3-15,6-1 2 0,0-2-1 0,0-4 0 16,0-4-5-16,6-4-1 0,0-4-2 16,8-2-3-16,-2-5-2 0,8 1-1 15,-7-9 3-15,7 1 0 0,-1 1-5 0,1-6-3 16,0 6-3-16,6-4-2 0,-7 6-3 15,1-3-2-15,-1 7 2 0,0 4 4 0,1 0 5 16,-1 4 4-16,1 3 3 0,0 1 5 16,-1 3 3-16,1 3 2 0,0-3 1 15,-1 4 3-15,-6 3 1 0,0-7 0 0,-1 8 1 16,-4-8 3-16,-2 3 2 0,0 1 1 16,-6 0 4-16,0-1 2 0,-12 1 0 15,-2 3-1-15,2 4-1 0,-15 4-2 0,7-1-4 16,-6 2-5-16,1 1-2 0,-1 1-4 15,6 1-4-15,1-1-4 0,5 1-5 16,2 2-3-16,-2-5-2 0,14 2 0 0,-6-3 2 16,12-4 2-16,1-4 2 0,6 0-7 15,7-7-18-15,-1 0-19 0,7-3-12 0,0-5-4 16,1-3 1-16,-1-3 8 0,-1-4 19 16,1-2 20-16,0-1 12 0,-6-1 11 15,6 0 4-15,-7 0 9 0,-5 4 20 0,5 0 17 16,-13-1 11-16,8 8 3 15,-8-4-1-15,0 8-4 0,-6 3-16 0,0 1-18 0,-6 6-11 16,0 5-5-16,-8-1-1 0,8 7-3 16,-7 2-2-16,0 2-3 0,0 0-1 15,0 0-5-15,6 1-4 0,1-1-4 0,0 0-5 16,6 0-6-16,0-3-11 0,0 0-16 16,6-4-31-16,7-4-40 0,0-3-38 0,0-4-33 15,7-4-19-15,-1-3-6 0,0-4 22 16,-5 0 33-16,5-8 42 0,1 1 40 0,0 0 36 15,-8-4 34-15,8 0 30 0,-7 4 23 16,0 0 23-16,0-1 18 0,0 4 5 16,-6 1-1-16,-1 6-15 0,1 1-14 0,-1 0-15 15,-6 7 0-15,0 0 3 0,0 3 1 16,0 8 5-16,0-3 2 0,-6 6 0 0,6 1-17 16,0 4-12-16,-7-5-6 0,7 4-3 15,0 1-5-15,0-1-1 0,0 1-2 16,0-5-5-16,7 0-4 0,-1-3-3 0,0 1-1 15,1-5-5-15,0-3-7 0,13-1-12 16,-8-3-13-16,8-3-8 0,-1-4-5 16,1-5 0-16,-1-3 8 0,1 1 13 0,0-5 15 15,-1-2 10-15,-6 2 10 0,0-3 9 16,0 1 14-16,0 2 11 0,-7 4 7 0,8 4 2 16,-14 0-3-16,6 4-7 0,-6 3-8 15,0 4-7-15,0 4-3 0,0 3-1 0,-6 4 1 16,-1 4-1-16,0 4-1 0,-5-1-1 15,5 0-7-15,0 3 0 0,7 2-2 16,-6-1 0-16,-1-4-3 0,7 0-4 16,0-2 1-16,0-2-1 0,0-3 2 0,7-1 1 15,-7-5 1-15,6-5 0 0,8 0-4 16,-8-8-3-16,7 1-5 0,6-8-5 0,-5 1-4 16,5-5 0-16,-5-3 1 0,4 0 1 15,9-3 4-15,-7-1 8 0,-1 1 5 16,0-2 5-16,1 2 4 0,-7 7 7 0,0-1 2 15,0 4-2-15,0 5-1 0,-6 2-2 0,-1 1-1 16,1 4-2-16,-7 3 3 0,0 7 6 0,0 0 6 16,0 7 2-16,0 1 2 0,-7 7-1 15,7 0 2-15,-6 4-3 0,-1 0-1 16,7-1 5-16,0 1 0 0,-7 4 3 0,7-5 1 16,0 1 2-16,7-1 0 0,-7-3-3 0,7-4-1 15,6-3-4-15,-7 0-5 0,8-8-6 16,4-3-4-16,2-1-6 0,-7-6-5 0,13-4-4 15,-6-5-2-15,6-2-1 0,-7-4-1 16,7-4 0-16,1 0 0 0,-1-8 3 0,0 1 2 16,-7 0 3-16,7-1 5 0,-6 1 18 0,-1 3 27 15,-5 4 24-15,-2 0 11 0,2 8 4 0,-8-1-2 16,0 4-13-16,-6 4-27 0,0 7-24 16,-6 3-10-16,0 4-6 0,-8 5-2 0,8 6-3 15,0 0-1-15,-8 1 0 0,8 2-3 16,-1 2-1-16,1-2-2 0,6 2 0 0,0-1-1 15,0-4-2-15,6-4 2 0,7 1 1 0,1-4-3 16,4 1-1-16,2-9-2 0,0-3-3 16,6-3-3-16,0-9-4 0,0 1 2 0,0-4-3 15,0-2-1-15,-6-2 2 0,5-7 2 16,-5 1 0-16,-7-4 2 0,7 3 4 0,-14-4 8 16,8 5 5-16,-8-1 11 0,7 5 8 15,-13 3 3-15,7 2 0 0,-7 5-3 0,0 4-5 16,0-1-4-16,-7 12-6 0,0 0-1 0,-5 7-1 15,-8 7 3-15,7 5 0 0,0 2 2 16,-6 8 1-16,5 7 1 0,-5 1 6 0,-1 5 9 16,7 2 9-16,-6 8 13 0,-1-2 16 0,1 5 14 15,-7 0 5-15,6-1 7 0,0 1-2 0,-5-4-7 16,-1 0-11-16,-1-4-8 0,1-3 0 16,-6-8-11-16,-1-3-8 0,-6-4-5 0,7-8-5 15,-8-6-6-15,1-5-15 0,7-7-10 16,-1-3-10-16,7-8-11 0,7-3-15 15,12-11-22-15,0-4-23 0,7-4-23 0,14-11-16 16,5-6-17-16,7-1-7 0,7-7 4 16,5-1 17-16,2-3 20 0,5 4 23 0,8 3 19 15,-8 1 19-15,14 2 16 0,-7 6 9 0,7-2 4 16,-1 8 3-16,-6 4 3 0,0 3 1 16,1 5 3-16,-2 2 2 0,-5 1 2 0,-1 3 2 15,1 4 0-15,-7 0 1 0,-6 0 2 16,-1 3 0-16,-6 2 0 0,1 1 4 0,-7 2 7 15,-2-1 7-15,-4 0 5 0,-8 4 4 0,1-3 0 16,-7 3-1-16,0 3-1 0,-7 1-1 0,-6 3-8 16,-6 4-2-16,-1 5-1 0,1-6-4 15,-1 5-8-15,0 3-5 0,1-3-1 0,-1-1-4 16,8 1-5-16,-2 0-5 0,8-1-3 0,6-2 1 16,0-1 0-16,6 0-1 0,1-4 2 15,12-3 4-15,1-1 1 0,-1-3-1 0,7-7-3 16,7 0 1-16,-7-4 3 0,7 0 3 15,-1-8 3-15,1 1 6 0,-7-1 2 0,0-2 4 16,-7 2 4-16,1-3 12 0,-7 1 19 0,0 2 15 16,0 4 8-16,-6 4 1 0,-1 0-3 15,1 4-10-15,-1 7-16 0,-6 4-14 0,-6 3-2 16,-1 8-4-16,-13 6 0 0,-6 6-3 16,0 2-10-16,-7 0-37 0,-5 7-73 15,-1 2-114-15,-7-3-149 0,-6 6-112 0,-13-1-54 16,-7-3 1-16,-6-4 49 0,0-4 106 0</inkml:trace>
  <inkml:trace contextRef="#ctx0" brushRef="#br0" timeOffset="96425.99">24931 10356 53 0,'33'-10'269'0,"-8"-6"26"16,-5 5 26-16,-8 0-55 0,2 1-57 16,-8 2-33-16,-6 5-27 0,-12-1-14 15,-2 0-11-15,-12 4-18 0,1 4-6 16,-8 3 0-16,-7 8-2 0,1-1-4 0,1 5-10 15,-8 3-12-15,7 7-20 0,6 1-18 16,1 2-13-16,5 9-10 0,8-4-3 0,0 3-2 16,11 3 0-16,2 2-2 15,12-1-4-15,2-1 5 0,4 2-3 0,2 2-1 16,5-3-2-16,1 4-1 16,-1-1-2-16,-6 1-3 0,0 0 0 0,-6-1 0 15,-14-3 0-15,-6 0 2 0,0-3 3 16,-13-1 1-16,-6-4 1 0,-2-6 2 15,-4-1 1-15,-1-7-1 0,0-7 0 0,6-1 1 16,-6-10-1-16,6-4-3 0,7-4-5 0,13-10-2 16,1-5-7-16,4-10-4 0,16 0-5 15,11-8 0-15,1-3 5 0,12-4 3 16,7 3 6-16,7-2 3 0,13-1 5 16,6 4 3-16,6-5-1 0,0 5 3 15,14 3 2-15,-6 5 1 0,-2 2-3 0,-4 8-3 16,-2 0 1-16,-6 8-2 0,-12 6 0 15,-2 1-1-15,-5 7 2 0,-13 0 4 16,-1 4 3-16,-12 7 0 0,-7 0 2 0,-7 3 4 16,-6 4 1-16,-6 4-1 0,-7-2 0 15,-7 5 0-15,0-3 0 0,1 3-4 16,-1-2-1-16,0-6 0 0,2 1-4 0,4-2-3 16,8-5-1-16,-1-4-2 0,7 0-5 15,7-7-1-15,-1-3 0 0,14-5-1 16,-8-2-3-16,8-10-1 0,0-1 0 15,-1-5-3-15,7-4 1 0,-6-2 1 0,-7-1 5 16,7 0 5-16,-8 4 8 0,2 3 5 16,-8 0 6-16,1 8 3 0,-1-1-1 15,1 9-2-15,-7-1-3 0,0 7-2 16,0 8-3-16,0 7 1 0,-7-1-1 0,7 9-1 16,-6 3 0-16,-1 0 0 0,7 4-2 15,0-1-1-15,0-3-1 0,7 5 0 16,-1-6-2-16,1-3-1 0,6-4-3 0,7 1-4 15,-8-4 0-15,14-3-4 0,-7-8 2 16,8 0 0-16,-7-8 1 0,6-3 2 16,0-4 2-16,0-3 4 0,-1-3 2 0,-5-5 1 15,6-7 5-15,-7 4 6 0,1-1 26 16,0 5 26-16,-7-1 16 0,0 4 7 16,0 4 0-16,-7 7-2 0,1 3-25 0,-7 8-26 15,0 4-14-15,0 7-4 0,-7 4-5 16,1 3 0-16,-7 7-5 0,6 1 2 15,-6 4-4-15,7-1-3 0,0-4 0 0,-1 6-5 16,0-10 2-16,7 5-7 0,0-8 1 16,14-4 0-16,-8-3 0 0,7-3 2 15,7-8-1-15,-1-3 2 0,7-5-4 16,0-7-3-16,6-4 1 0,-5 1-5 0,-1-11 0 16,6 3 3-16,-5-7 7 0,5 1 4 15,-6-1 3-15,1-1 5 0,-2 9 0 16,-5 3 0-16,0 4-2 0,-8 3 0 15,-6 8-1-15,2 7 0 0,-8 3 3 0,0 8-2 16,-8 4 2-16,2 7-3 0,0 0-2 16,0 3 1-16,-2-2-2 0,-4 2 1 15,12 1-2-15,0-4 1 0,0 0 1 0,6-4-6 16,0-3 1-16,14-4-3 0,0-4-2 16,-1-3-5-16,13-4 0 0,-5-7 1 15,5 0-2-15,-6-8 0 0,7-4 3 16,-1-3 4-16,-5-3 1 0,-1 3 7 0,0-4 3 15,-7 4 3-15,-6 3 5 0,0 5-2 16,-7 7 0-16,2-1-5 0,-8 8 1 16,0 8-2-16,0-1-4 0,-8 7-2 0,2 5-4 15,0-1-7-15,-1 1-13 0,7 3-20 16,0-4-35-16,7 4-37 0,5-8-34 16,8 6-18-16,7-6-5 0,-1-3 14 0,6-4 30 15,7-4 41-15,-6-3 37 0,5 0 27 16,2-7 17-16,-7 0 15 0,-1-8 17 15,1 4 28-15,-7-4 36 0,-7 4 39 16,1-3 41-16,-14-1 23 0,0 4 11 0,-12 0-3 16,-7 4-16-16,0 0-25 0,-12 7-28 15,-2 0-21-15,-5 7-19 0,-1 0-22 0,1 8-15 16,-2-1-15-16,9 8-12 0,-1-3-11 16,0 7-5-16,13-5-3 0,0 2-8 15,6-2-3-15,14 1-5 0,-1-7-7 16,7 3-6-16,14-6-10 0,-8-5-7 15,13-3-9-15,1-4-5 0,-1-4 2 0,8 1 10 16,-8-9 7-16,1-3 9 0,-7 1 13 16,-7 0 7-16,1-2 7 0,-8 5 0 0,-4 1 5 15,-8 2 7-15,-8 5-2 0,-4 3 2 16,-2 6 1-16,-5 6-2 0,-7 6-3 16,6 0-6-16,1 8-8 0,-7 0-23 15,13-1-58-15,-6 5-108 0,12-1-127 0,0 0-163 16,1 1-83-16,12-8-26 0,8 0 31 15,-2-4 94-15</inkml:trace>
  <inkml:trace contextRef="#ctx0" brushRef="#br0" timeOffset="96858.23">28558 10723 67 0,'20'-22'300'0,"6"-4"43"0,-7 1 58 0,-5 3-29 16,4 2-40-16,-4 3-23 0,-8 2-27 15,8 4-24-15,-8 0-45 0,-6 4-45 0,0 3-42 16,0 4-23-16,-6 7-17 0,-8 4-7 16,2 8-4-16,-8 6 2 0,0 5 3 0,-5 6 0 15,-8 5-2-15,7 7-2 0,-7-1-5 16,1 4-9-16,-8 5-17 0,8-2-18 15,-1 1-14-15,7 3-13 0,0-6-18 16,1-5-33-16,-2 1-55 0,7-8-102 16,8-7-135-16,-2 1-148 0,2-9-112 15,-2-7-31-15,1 1 18 0,1-8 84 0,-2 0 125 16</inkml:trace>
  <inkml:trace contextRef="#ctx0" brushRef="#br0" timeOffset="96996">27978 11844 124 0,'7'22'465'0,"6"-8"66"0,-7-10 36 0,8-4 19 16,-8 0-193-16,0-4-157 0,1 0-120 15,0 1-155-15,-7-1-183 0,6 1-181 16,1-4-94-16,-7-1-48 0,0-7-10 0,0-3 79 16</inkml:trace>
  <inkml:trace contextRef="#ctx0" brushRef="#br0" timeOffset="102936.38">16907 11514 193 0,'-7'0'221'16,"-6"-4"9"-16,7 4-83 0,-1 0-43 16,-5 0-29-16,4 0-6 0,2 4 4 15,0-4 10-15,-8 7 10 0,8 4 10 0,0 0 9 16,-7 8-5-16,6-1 2 0,0 7 10 15,-5 9 7-15,5 6 3 0,-6 11 9 16,7 8 13-16,-8 7 0 0,1 14-19 16,1 4-20-16,-2 4-20 0,2 4-26 0,-2 0-25 15,1-4-16-15,1-5-11 0,-2-5-5 16,2-6-4-16,4-9-3 0,2-4 1 16,0-11 1-16,-1-8 3 0,7-7 0 15,0-11 1-15,0-8 1 0,0-10-1 0,0-8-2 16,0-10-4-16,7-12-1 0,-1-7-1 15,0-14-4-15,2-9 2 0,4-9-2 16,2-12 0-16,5-7-1 0,7-4 7 16,6-4 9-16,1 0 8 0,13 1 5 0,-7 9 12 15,6 6 3-15,1 6-2 0,-7 12-8 16,0 7-8-16,0 6-7 0,0 10-15 16,-6 8-19-16,6 6-30 0,-7 6-35 0,1 8-47 15,-7 7-53-15,0 3-53 0,0 8-40 16,-13 4-27-16,0 7-17 0,-6 7-20 15,-14 0-15-15,-6 8 21 0,0 0 34 16,-19 3 45-16</inkml:trace>
  <inkml:trace contextRef="#ctx0" brushRef="#br0" timeOffset="104989.99">17011 12137 27 0,'-39'43'183'0,"0"-2"24"0,6-1-34 16,7-3-28-16,6 0-15 0,1-5-8 0,12 2-3 16,7-5 2-16,0-4 4 0,7 2 0 15,6-2-9-15,1-3-10 0,5-4-11 16,7-3-16-16,-6 0-13 0,12-8-10 15,-7 0-8-15,9-4-9 0,-2-6-6 0,1-1 3 16,-7-3 11-16,-1-4 13 0,2-4 15 16,-8-3 14-16,0-1 5 0,-5-2 0 15,-8 3-8-15,1-1-7 0,0 1-12 16,-7 4-11-16,0 2-10 0,-7 5-8 0,0 3-10 16,1 8-12-16,-8 7-7 0,8 3-6 15,-7 8-1-15,7 8-1 0,-1-1-3 16,7 4 1-16,0 4-1 0,7-5 0 15,-1 5-2-15,7-4 0 0,1 0 0 0,5-4-1 16,0-6 1-16,8-5 1 0,5-3 0 16,1-8 0-16,-1-7 1 0,7-4 0 15,1-3 2-15,-8-11-1 0,1-2 0 0,-8-1 2 16,1-5 1-16,-6 1-2 0,-7-4 1 16,0-4 2-16,-6 7 3 0,-7-3-1 15,0 3 2-15,0 4 1 0,0 4-1 16,-7 3-2-16,1 8 0 0,-1 4-1 0,0 10-4 15,-5 0 0-15,6 11-2 0,-2 0-3 16,2 4-2-16,0 1-2 0,-1 2 1 16,7 1-3-16,0-4-3 0,0 0-1 0,7 0-4 15,-1-8-1-15,0 1 3 0,8-8 1 16,5-3 5-16,1-4 4 0,0-7 2 16,-2-5 4-16,2 2 0 0,-7-9 1 15,1 1 0-15,-2 0 1 0,2-4 3 16,-8 3-3-16,0 1 3 0,1 0-1 0,-1-1 0 15,-6 5 0-15,7 3-2 0,-7-1 0 16,7 6-3-16,-7 2-2 0,0 4 1 16,0 7-2-16,0 4 2 0,0 4 2 15,0 4 2-15,-7 2 0 0,7 4 0 0,0-2 1 16,0 6-1-16,7-7-2 0,-7 4 0 16,6-4 1-16,7-5-1 0,0-2-3 15,0-3 1-15,7-5-2 0,6-3 0 0,-7-4-4 16,7-4-3-16,-6-7-3 0,6 0-1 15,-7-8 0-15,1-3-1 0,0-3 4 16,-1-4 5-16,-6 0 2 0,0-1 3 16,0-3 3-16,0 4 0 0,-7 3 2 0,8 4 1 15,-8 0-1-15,-6 7-2 0,7 4 0 16,-7 4 0-16,0 7-2 0,0 4 1 16,-7 7 1-16,1 7 0 0,-1 4 1 0,0 3 1 15,1 5 1-15,0 0-3 0,-1 2 1 16,0-2 0-16,7-1 0 0,0 0-2 15,0-3 0-15,0-8-1 0,7 0 2 16,0-3-2-16,-1-7 1 0,7-1-2 0,0-7 0 16,7-7 0-16,-7-4 1 0,7-4 1 15,-8-4 1-15,1-3 0 0,0-7 0 16,0 4 0-16,1-8-1 0,-8 3 1 0,0-3-2 16,1 8 3-16,0-1 0 0,-1 4-3 15,0 4-1-15,1 3 0 0,6 4-4 16,-6 0-1-16,5 4 0 0,2 4-1 15,5 3 0-15,-6-5-4 0,6 5 0 0,1 5 1 16,0-5-1-16,-1 3 2 0,1 0 3 16,-7 1 2-16,-6 0 6 0,-1-1 3 15,-6 1 2-15,0 3 2 0,0 0 1 16,-6 1-1-16,-1 4-1 0,-6-2-1 0,-1 1-2 16,2 3 0-16,-8 5-2 0,7-1-1 15,1 1-1-15,-2-1-5 0,8-4 0 16,-1 2-1-16,7-2-1 0,0-3-5 15,7-4-7-15,5 1-6 0,8-8-7 0,0-4-4 16,-1-7-1-16,1 0 3 0,6-8 9 16,-7-3 9-16,1 1 10 0,-7-5 7 15,0 1 4-15,0 3 5 0,-7 0 5 0,1 3 5 16,-7 4 1-16,0 4-1 0,0 5-1 16,0 6-3-16,-7 3-5 0,1 4-5 15,6 8-4-15,-7 3-2 0,1 4-1 16,6 0-6-16,0 0-21 0,0 1-36 0,6-2-32 15,1-3-38-15,-7-4-34 0,13 2-33 16,-6-9-9-16,5-7 10 0,2-3 19 16,5-5 28-16,1-11 34 0,-8-2 33 15,8-9 32-15,-6-7 26 0,5-6 25 0,-6-1 18 16,0-4 22-16,-1-6 20 0,2-2 33 16,-1 5 28-16,0-4 21 0,-6 7 28 15,5 1 12-15,2 10 1 0,-8 4-24 0,0 4-20 16,1 11-19-16,-7 7-22 0,7 11-14 15,-7 6-4-15,0 13 0 0,0 10-3 16,-7 8-7-16,0 7-13 0,7 11-11 16,-6 3-12-16,0 9-8 0,-2-2-8 0,2 2-2 15,0-2-3-15,6-3-4 0,0-2 2 16,-6-9 0-16,12-4 4 0,-6-10 0 16,6-8 2-16,0-8 0 0,2-5-4 15,4-12-3-15,2-8-5 0,5-7-7 0,1-12-3 16,-8-2-1-16,8-8-2 0,0 0-2 15,-1-8 2-15,1 6 4 0,-1-2 0 0,1 0 1 16,0 8 3-16,-8-1 3 0,8 8-1 16,-1 4 2-16,-5 4 3 0,5 3-1 15,-6 7 1-15,0 4 3 0,0 4-1 16,0 3-2-16,-7 4 0 0,8 3 2 0,-8 5 0 16,1-1-1-16,-1 0 0 0,-6 1 3 15,0-1 0-15,0 1-1 0,0-1-1 16,0-4-2-16,-6 1-1 0,-1 0-5 15,7-8-6-15,-6 0-16 0,6-3-21 0,-6-4-30 16,6-8-28-16,0-2-21 16,6-9-8-16,0-3 7 0,1-7 17 0,6 0 29 15,-7-1 26-15,7 2 24 0,-7 2 18 0,2 0 10 16,-2 8 7-16,0 3 5 0,-6 8 24 16,7 4 15-16,-7 3 14 0,0 6 5 15,-7 9 1-15,7-1 1 0,0 5-18 16,7 3-17-16,-7 0-13 0,0 0-5 0,7 0-5 15,-1-4-4-15,7 4-5 0,-7-7-4 16,8-1-5-16,-2-3-5 0,2-6 1 16,5-2-12-16,1-3-14 0,0-8-9 15,-1-3-2-15,0-3-1 0,0-8 2 16,-5 4 10-16,-1-5 17 0,0 1 14 0,-7 5 12 16,-6-2 8-16,7 8 3 0,-7 0 2 15,0 4-1-15,-7 7-3 0,7 3-3 0,-6 8-6 16,0 0-2-16,6 7 2 15,-7 4-2-15,7 0-1 0,0 1-3 0,0-1-1 16,7-1-1-16,-1 1-5 0,7-3 2 16,0-5-3-16,0-3 1 0,7-4 1 15,5-3 0-15,-5-4 2 0,6-7-1 0,0-4 4 16,-7-7 2-16,7-1 1 0,-12-3 1 16,5-3 3-16,-5 0 6 0,-8 2 25 15,0 1 19-15,0 4 9 0,2 3 7 16,-8 4-1-16,0 4-5 0,-8 7-24 0,2 7-19 15,0 4-11-15,0 7-6 0,-1 4-2 16,0 4-5-16,1 0-2 0,6 0-2 0,-7-1-2 16,14 1-1-16,-7-5-1 15,6 1 0-15,1-3 2 0,6-4 1 0,-1-8 2 16,2-3 0-16,5-4 1 0,-5-8 2 16,4-3 0-16,2-3 0 0,-6-9 2 0,-1 2 3 15,-1-9 1-15,2 5 1 16,-2-4 0-16,-5 7-1 0,0-1 0 0,-1 5-5 15,-6 3-1-15,7 8-3 0,-7 3-4 16,0 4-31-16,0 8-52 0,0 6-66 16,6 5-73-16,1-1-95 0,0 4-88 15,-1 0-18-15,6 0 26 0,8-4 55 0</inkml:trace>
  <inkml:trace contextRef="#ctx0" brushRef="#br0" timeOffset="106837.96">20945 12082 181 0,'0'-29'279'15,"6"-1"17"-15,-6 1-19 0,0 7-103 16,-6 4-58-16,6 3-39 0,-7 8-4 16,1 3 12-16,-8 11 16 0,2 7 17 0,-8 13 18 15,1 6 8-15,-7 11-14 0,0 7-20 16,6 11-19-16,-7 4-18 0,2 7-19 16,-1-3-14-16,12 3-13 0,-4-7-7 0,10 0-8 15,2-7-5-15,6-12 0 16,0-3 2-16,14-7 0 0,-2-11-2 0,8-8 1 15,6-11 0-15,7-7-6 0,-1-14-2 16,7-5-4-16,-6-10 0 0,5-8 1 0,-11-7-4 16,5-3 4-16,-6-12-1 0,1 4 4 15,-1-4 0-15,-7 5 3 0,-6 3 12 0,0 6 7 16,-7 12 1-16,1 4 0 16,-7 7 3-16,-7 11-2 0,1 11-8 15,-13 7-6-15,5 12 3 0,-6 6 2 0,2 8-4 16,-2 8-2-16,1 6-1 0,5 1-1 15,8 4-1-15,0-5-2 0,6 4 1 16,6-3 0-16,6-1 2 0,2-7 0 0,12-7 0 16,-1-3 0-16,9-8 0 0,-2-11 1 15,7-7-2-15,0-8 1 0,0-7 0 16,1-7 0-16,-8-8 0 0,1-11-4 0,-1-3 1 16,-6-4-2-16,-7-7-2 0,1 3-2 15,0-3-5-15,-14 3 0 0,7 4 0 16,-7 8-11-16,-6 7-33 0,8 2-34 15,-8 13-30-15,0 3-34 0,0 7-28 0,0 4-14 16,0 8 19-16,6-1 28 0,0 7 28 16,7-3 33-16,0 5 31 0,7-6 20 15,-1 2 16-15,1-5 9 0,-1-4 7 0,7 1 3 16,-6-4 24-16,-7-4 38 0,7 4 41 16,-8-3 36-16,-4 3 22 0,-2 0 12 15,-6 3-14-15,0 4-24 0,-14 5-31 0,2 6-32 16,-8 7-20-16,1 1-12 0,-1 8-8 15,-6 1-11-15,7 2-8 0,-1 0-9 16,7 0-6-16,0-1-2 0,6-3-5 16,7 0-2-16,0-7-5 0,13-4 1 0,1-4-2 15,-2-7-13-15,14-7-12 0,-6-4-7 16,13-4-6-16,-7-7-5 0,-7-3 2 16,7-6 12-16,-6-5 13 0,-7 0 11 15,0-1 7-15,0-3 8 0,-13 0 6 0,6 3 5 16,-6 4 3-16,0 1 3 0,0 5 1 15,-6 5 0-15,6 4-3 0,-6 4-4 16,-1 3-1-16,0 7-3 0,7 0-3 0,0 4 0 16,0 1 0-16,0 2 0 0,0-3-4 15,7 3 1-15,6-3-1 0,0 1-1 16,0-5 0-16,6 0-2 0,-5-3 0 16,12-4 0-16,-7 0 1 0,1-4 2 0,0-7 0 15,-2-1 3-15,-4-2-2 0,5 0 2 16,-5-8 2-16,-2 3 3 0,-6-2 1 15,2 2 3-15,-2 5 2 0,0-1 1 16,-6 3-2-16,0 5-2 0,-6 4 0 0,6 6-3 16,-6 4-2-16,-2 5 0 0,2 3 0 15,6-1-2-15,-6 5-3 0,6-1 1 16,0 1-1-16,6-1-4 0,0-1 0 0,2-2 0 16,-2-3 2-16,7-1 1 0,0-4 0 15,0-4 2-15,7-3 1 0,-8 0 1 16,8-7 0-16,-1-4 0 0,-5-1 2 15,5-6 1-15,-6 4-2 0,0-4 2 0,-7 3 3 16,8-3 0-16,-8 6 1 0,0 2-1 16,-6 6 1-16,0 1-4 0,0 3-1 15,0 7-1-15,0 3-1 0,-6 2-4 16,6 2 0-16,6 2-2 0,-6-2-2 0,8 4-2 16,-2-4-1-16,13 2 1 0,-5-5 1 15,4-1 2-15,2-2 0 0,0-5 1 16,6 1 3-16,0-8 2 0,-6 1 2 15,-1-5 1-15,0-2-1 0,-5-6 4 0,-1 2-2 16,-7-1 2-16,-6 1-1 0,0 0 1 16,-6-2 1-16,-7 5 0 0,-1 1-1 15,2 2-2-15,-8 8 1 0,7 0-1 0,-7 3 0 16,8 5-2-16,-2-1-1 0,2 4-2 16,5 0-2-16,7 4 0 0,0-4 0 15,7 0-2-15,5 0 1 0,2-1 3 16,5-1-1-16,1-2-1 15,6-7-1-15,0 0 2 0,0-4-1 0,-1 1 2 0,2-6 0 16,-8-1 1-16,1-1 0 0,-1-3 3 16,1-1 1-16,-14-4 3 0,7 5 2 15,-6 2 0-15,0-2-1 0,-1 7-1 0,-6 3-2 16,-6 4-1-16,6 4-3 0,-7 3 1 16,-6 7 1-16,6 5-2 0,1-1-2 15,0 5 0-15,-8-2-1 0,8 2-1 0,6-2-1 16,-6 1 3-16,6 0-2 0,0-7 0 15,0-1-1-15,6 1 1 0,0-8 1 16,-6 0-1-16,14-3 2 0,-8-4 0 16,7-4-2-16,0-3-9 0,0-3-12 15,7-5-9-15,-8 0-6 0,8-7-1 0,-1 4-2 16,1-4 13-16,-7-1 9 0,7 2 12 16,-7 3 5-16,6-1 4 0,-12 5 2 15,6 3 1-15,0 4 1 0,-7 2 2 0,1 2 1 16,0 6 1-16,-1 5 3 0,0-1-2 15,-6 4-3-15,7 0 0 0,0 4-6 16,-1 0 0-16,0-5-2 0,8 5-2 0,-8-3 0 16,7-1-1-16,1-4 0 0,4 0-1 15,-4-3 0-15,5-1 1 0,1-6 2 16,-8-1 2-16,8 0 0 0,-7-6 1 16,1-1 2-16,-2-5-1 0,-6-2 1 0,-6 0-2 15,8-4 1-15,-16 4 0 0,8 0 2 16,-12 3 3-16,6 1-1 0,-8 2 1 15,1 8-1-15,1 4-1 0,-2 4-1 16,2 8-3-16,4-2-1 0,-4 5-1 0,12 0-2 16,-7 3-1-16,7 1-1 15,7-1 0-15,5-4 0 0,-4 4-1 0,10-6 0 16,-4-1 3-16,5-4 0 0,1-4 0 16,6 1 0-16,-6 0 1 0,-1-8 0 15,1 0-4-15,-8 1-4 0,2-1-8 0,-8-3-10 16,1 7-15-16,-7-4-16 0,0 1-20 15,-7 6-22-15,1 1-26 0,-1 0-30 0,0 3-41 16,1 0-75-16,0 4-28 16,6-4 4-16,0 4 20 0</inkml:trace>
  <inkml:trace contextRef="#ctx0" brushRef="#br0" timeOffset="108003.94">24273 12258 238 0,'13'-26'395'0,"0"1"70"15,-1-2 63-15,-4 6-75 0,-2 2-45 0,0 1-60 16,1 3-68-16,-7 5-58 0,-7 6-58 15,1 8-54-15,-8 6-43 0,2 12-26 16,-8 4-13-16,7 10-12 0,-7 1-6 16,8 7-3-16,6 0 0 0,-2-3-1 0,8 3-4 15,8-8 4-15,4-3 0 0,2-3-2 16,5-8 0-16,1-4-2 0,12-11 1 16,1-7-1-16,-1-4 1 0,1-10 0 15,5-4-3-15,-5-4 1 0,-1-8-1 0,1-2 0 16,-7-5-3-16,0 0 0 0,-6 0 4 15,-7 1 6-15,-7 3 5 0,8 0 3 16,-14 10 5-16,0 2-4 0,-14 10 3 16,8 3-8-16,-7 8-8 0,0 11 2 0,-6 7-4 15,5 12 0-15,-5 7-2 0,6 10 1 16,-6 9 1-16,5 2-1 0,1 8 0 16,0 3 1-16,0 0-2 0,1 9 5 0,-2-6 0 15,1 6 3-15,0-1 0 0,0-4-1 16,-7 1 2-16,8-8-5 0,-8-4 0 15,-6-11-3-15,7-3-1 0,-1-11-8 0,-6-8-23 16,7-7-28-16,-1-15-40 0,6-7-42 16,2-11-42-16,5-11-31 0,7-11-20 15,7-7 3-15,-1-8 23 0,8-4 35 16,12-2 37-16,-1-5 38 0,1 4 42 0,13-3 25 16,1 4 18-16,5-2 8 0,1 8 10 15,13 0 4-15,-8 5 8 0,8 2 18 16,6 5 12-16,0-1 11 0,1 8 9 15,5-1 11-15,-6 1 4 0,6 8 5 0,-6-2-2 16,-6 5 0-16,-6 4-5 0,-15 2 6 16,2 1 4-16,-15 4-1 0,-11 7-2 15,-8 4-2-15,-12 3-5 0,-14 4-13 0,1 3-21 16,-13 8-13-16,6-3-12 0,-7 3-7 16,7-4-5-16,6 4-4 0,0-4 0 15,7-3-5-15,7 0-4 0,6-8-3 16,6 0-5-16,7-3-4 0,13-12-4 0,-6 1-9 15,6-7-2-15,7-5-2 0,-7-6 0 16,0-8 3-16,-1-1 9 0,2 2 9 16,-7-5 9-16,-1 1 7 0,0 2 7 15,-5 9 4-15,-8-1 0 0,7 4 1 0,-7 8-1 16,-6 3-5-16,0 7-1 0,0 8-2 16,-6 7-1-16,-7 7-3 0,0 8 0 15,0 6 2-15,0 9-2 0,0 3 1 0,0 3 4 16,0 1 10-16,6 3 12 0,-5-3 7 15,4 3 10-15,-4 1 0 0,-1-5 0 16,-7 1-5-16,-6-4-11 0,-6 0-6 16,5-7-11-16,-5-1-11 0,-7-7-36 15,13-3-75-15,0-8-122 0,-1-7-127 0,15-7-151 16,6-4-74-16,6-11-10 0,6-7 46 0,20-8 109 16</inkml:trace>
  <inkml:trace contextRef="#ctx0" brushRef="#br0" timeOffset="109333.46">26292 12390 175 0,'59'-15'300'0,"-8"-3"41"0,-11 3 23 0,-1 1-55 16,-13 2-25-16,-7-3-20 0,-6 5-31 16,-6-1-25-16,-14 3-38 0,-6 5-44 15,-13-1-36-15,0 4-21 0,-13 7-13 16,6 1-12-16,-6 3-9 0,7 3-5 0,6 1-7 15,-1 7-8-15,9 0-7 0,-2 4-2 16,13 3-3-16,7-4-3 0,0 5-2 16,13-1 0-16,1 4-1 0,4-7-1 15,9 3 0-15,-1 1 2 0,0-5 0 0,0 1 2 16,-1-4 1-16,-5-1 1 0,-13-2 3 16,0-1-1-16,-7 1 0 0,-7-8-4 15,-12 3 3-15,-1-3-3 0,-6-3 0 16,-1-1 0-16,-5-3-2 0,-1-4 1 15,15 0-9-15,-2 0-17 0,0-8-25 0,13 1-22 16,7 0-17-16,7-8-14 0,6 4-7 16,6-5 9-16,7 6 19 0,7-8 21 15,-1 3 14-15,15 1 15 0,-9-1 11 0,1 0 9 16,7 1 5-16,-7-1 5 0,7 1 3 16,-1-2 1-16,-6 5 4 0,1 0 0 15,-1 1 4-15,-7 3 1 0,1-1 2 0,-7 1 2 16,-6 4 7-16,-8-2 4 0,-5 5 1 15,-7 0 0-15,-13 8 0 0,-7-1-5 16,0 1-8-16,-12 6-6 0,-1 0-3 16,1 2-3-16,6-2-3 0,-7 4 0 15,14-3-3-15,6 0-3 0,0-1-3 0,7-3-5 16,12-4-19-16,0 1-25 0,14-4-26 16,-1-1-19-16,7-6-11 0,1-1-3 15,5-4 16-15,1-2 25 0,-7-5 30 0,6 0 23 16,1 1 30-16,-7-5 49 0,-6 1 51 15,-1-1 61-15,1 5 49 0,-14 0 41 16,8 2 4-16,-8 6-26 0,-6-2-39 0,0 4-52 16,0 8-51-16,-6-1-38 0,-2 5-20 15,-4 3-14-15,5 3-10 0,0 1-7 16,1-1-2-16,6 2-7 0,0 2-4 16,0-4-2-16,6 1-4 0,8 0-9 0,-2-4-12 15,2-4-12-15,5 0-11 0,-6-3-9 16,6-8-2-16,1 0 7 0,0-6 9 15,-7-1 13-15,7-4 13 0,-8-3 14 16,2-4 8-16,-8-1 5 0,7 1 5 0,-7 1 2 16,1 2 3-16,0 1 0 0,-1 4-2 15,0 3-1-15,2 3 3 0,-8 5 1 16,6 3 10-16,-6 3 3 0,0 5 9 16,0 3 4-16,0 3 0 0,0 4-4 0,-6 1-6 15,6-1-8-15,0 0-2 0,0 1-8 16,0-1-4-16,0 0-1 0,0-3-3 15,0-4-2-15,6 0-4 0,0 0 0 0,0-8-4 16,1 1-1-16,6-8 0 0,0 1-2 16,1-4 1-16,4-4 2 0,-4-4 4 15,-1-3 0-15,7-1 1 0,-8-2 4 16,2-6 3-16,5 6 0 0,-6 2 5 0,-6 1 0 16,5 4 0-16,-6 3 0 0,2 3 2 15,-8 1 0-15,6 7-3 0,-6 4 1 16,0 3 1-16,0 8 1 0,-6-1-2 0,-2 1-2 15,8 3-1-15,-6 0 0 0,6 0-2 16,0 1-3-16,6-4-1 0,2-1-1 16,-2 1-3-16,7-4-5 0,7-4-30 15,-1 1-47-15,7-5-53 0,0-3-47 16,6-3-29-16,8-5-14 0,-7 1 22 0,-1 0 44 16,7-4 50-16,-6 0 45 0,-7 0 35 15,6 4 18-15,-12-4 14 0,-1 2 25 16,1 2 30-16,-7 0 25 0,0 3 23 0,-7 1 15 15,7-1 13-15,-6 1-7 0,0-1-10 16,-1 1-12-16,-6 3-14 0,6 0-13 16,-6-4-6-16,0 4-4 0,0 0-7 15,-6 4-7-15,6-1-4 0,-13 4-3 0,0 0-8 16,0 4-10-16,-7 0-5 0,0 5-6 16,1-2-4-16,6 1-3 0,0-1-1 15,1 1-4-15,4 0-4 0,2-5-3 0,12 2-4 16,2-5-3-16,4 0-10 0,8-7-15 15,-1 0-13-15,7-4-7 0,0 1-3 16,-6-8 1-16,6 0 11 0,0-4 16 16,-13-7 14-16,6 4 12 0,-5-4 11 0,-8-1 8 15,0 5 19-15,1-3 23 0,-7 2 19 16,-7 8 17-16,1 0 14 0,0 8 5 16,-14-1-11-16,7 8-16 0,0 3-17 15,0 4-18-15,7 4-19 0,-8 3-16 0,8 0-11 16,6 0-18-16,0 1-42 0,0-1-74 15,6-3-91-15,8 0-87 0,5-4-112 16,1-4-68-16,0-3-2 0,-2-1 50 16,9-3 78-16</inkml:trace>
  <inkml:trace contextRef="#ctx0" brushRef="#br0" timeOffset="109885.53">28786 12155 210 0,'7'-29'255'0,"-1"3"23"0,0-3-48 16,2-1-46-16,-2 5-18 0,7-4 0 0,0 3-10 15,0 0-3-15,7 5-15 0,-1-2-21 16,7 5-23-16,0 4-23 0,6-1-21 16,1 4-16-16,6 3-12 0,-7 5-5 0,8 3-1 15,-1 0 9-15,0 7 10 0,-7 4 10 16,1 0 8-16,-1 7 7 0,1 4 9 16,-13 1 0-16,0 6 3 0,-2 0 3 0,-10 0 5 15,-2 8 6-15,-6-4 7 0,-14 3 9 16,-4 1 7-16,-9 4 4 0,-11-5 0 15,-2 1 0-15,-12-1-4 0,0-2-12 0,0-2-11 16,0-2-15-16,0-1-13 0,13-4-20 16,-1-3-32-16,8 1-49 0,5-5-65 15,8 4-102-15,0-8-124 0,12 2-127 0,1-2-127 16,0-3-38-16,-2 3 17 0,2 0 75 16,0 2 111-16</inkml:trace>
  <inkml:trace contextRef="#ctx0" brushRef="#br0" timeOffset="110011.99">28552 13122 279 0,'6'8'354'15,"1"-5"28"-15,-7-3 13 0,7 0-138 16,-7 0-122-16,6-3-124 0,-6-1-144 0,0 0-131 16,-6 1-67-16,-1-5-35 0,-6 1-9 15,-7 0 57-15</inkml:trace>
  <inkml:trace contextRef="#ctx0" brushRef="#br0" timeOffset="113067.18">17714 13796 34 0,'0'-7'247'0,"0"0"23"0,6 0 12 16,-6 3-90-16,0 1-61 0,0-1-45 15,0-1-16-15,0 5 4 0,0 9 13 0,0 1 22 16,0 8 20-16,0 8 15 0,8 3-8 16,-8 11-14-16,0 8-16 0,-8 3-10 0,8 7-13 15,0 5-6-15,-6-1-4 0,0 5 0 16,-7-2-4-16,0-2-9 0,0 0-11 15,-1-5-7-15,-4 0-6 0,4-7-8 16,1-6-7-16,-7-1-6 0,8-12-1 0,-2-3-2 16,8-2-4-16,-7-13-1 0,6-3 0 15,1-11-2-15,-1-7-4 0,1-11-3 0,0-9-2 16,6-5 0-16,0-8-4 0,0-8-2 16,0-3 1-16,0-5 5 0,6-2 1 15,-6-1 2-15,6-3 2 0,1 0 2 0,6 3-1 16,0 1-2-16,7 3 1 0,-8-1 0 15,8 9 1-15,-1 7-1 0,7 0 1 16,-6 11 1-16,7 6-3 0,-9 5 1 0,9 7 0 16,5 11 3-16,-6 7 0 0,7 5-1 15,-1 5 0-15,1 9-2 0,-7 4 2 16,7 6-1-16,-7 5-2 0,0 3 2 16,-6 3 4-16,-1 8 1 0,-6 4-2 0,-6-1 2 15,-7 5 3-15,0 2 2 0,-7-3-3 16,-6 5 0-16,-6-5 2 0,-1 0 1 0,0-3-1 15,-6-4-1-15,1-8-1 0,-1-2 0 16,-1-6-2-16,1-5-5 0,0-9-2 0,0-3-1 16,0-3-2-16,7-12-5 0,-1-4 0 15,1-10-3-15,5-4 1 0,2-11-2 16,12-7 1-16,-7-4 2 0,14-7 2 16,-1-1 4-16,6-6 0 0,15 3 0 0,-1-7 1 15,6 3 1-15,1-4 1 0,13 1 0 16,5-3 0-16,2 6 2 0,6-3-1 0,-1 7 0 15,-5 3-1-15,-2 5 0 0,1 3 0 16,-6 4 0-16,-7 6 0 0,0 5 2 16,-6 4 2-16,-7 2 1 0,-6 5 1 15,5 7 1-15,-11 0 3 0,-2 7-2 16,-5 5-2-16,0 2 0 0,-1 7-2 0,-6 2 0 16,0-1-2-16,0 7 1 0,0-3 0 15,0-1-3-15,-6-3-4 0,6 1-7 0,6-5-16 16,-6 0-57-16,6 0-73 0,-6-7-85 15,7-3-81-15,6-5-115 0,-6-3-51 0,5-3 21 16,-4-8 56-16,4 0 75 0</inkml:trace>
  <inkml:trace contextRef="#ctx0" brushRef="#br0" timeOffset="114798.07">18991 14057 161 0,'13'-9'271'0,"-1"-1"27"0,2 2-34 15,-8 1-66-15,-6 0-39 0,0 0-27 16,0 3-29-16,-6-3-18 0,0 4-7 0,-14 3-4 16,7 0-14-16,-7 0-8 0,-6 6-8 15,7 2-8-15,-7 3-9 0,0 7-9 16,-7 4-5-16,7 4-5 0,6-1-6 16,-6 5-3-16,13 2 0 0,1 2-1 0,4-5-4 15,2-3-2-15,12-1 1 0,2-7-2 16,11-3-3-16,1-8-2 0,-2-4 2 0,16-3 4 15,-9-3 0-15,8-8 2 0,0-3 5 16,0-8 1-16,-8 0 6 0,7 0 0 16,-5-7 1-16,-7 2 2 0,-8 6 4 0,2-5 2 15,-8 8 1-15,0 0 29 0,-6 0 20 16,-6 7 15-16,0 3 4 0,-1 5 4 16,-6 3 1-16,7 3-29 0,-7 8-20 15,-1 0-18-15,2 7-9 0,4 4-6 0,-4 1-5 16,12 2-2-16,-6 0 0 0,6 5-3 15,0-4-1-15,0-1-3 0,6-3-3 16,0 0-4-16,0-6-4 0,8-2-1 0,-1-7-7 16,0-7-9-16,6-4-5 0,1-3-2 15,0-9 1-15,-1-1 2 0,7-9 10 0,-6 1 12 16,-1-8 10-16,1-1 6 0,-8 2 3 16,8-1 4-16,-6 3 2 0,5 1 2 15,-13 6-1-15,8 5-2 0,-8 4 0 16,0 3 0-16,-6 7-1 0,7 4-1 15,-7 8-2-15,7-1 4 0,-7 7 0 0,0 2 0 16,0 6-1-16,0-4-1 0,0 7 2 16,0-3-2-16,0 4 0 0,0-1-2 0,0-2 0 15,0-1-3-15,0-4-3 0,0-3 0 16,0-4-3-16,6-4-1 0,0 0-2 16,1-11-2-16,6 1 2 0,0-12-1 0,1 1 0 15,5-8 2-15,-6 0 2 16,6-5 3-16,-5-1 0 0,-2-2 3 0,2 5 1 15,-2-1 1-15,-5 3 0 0,-1 5-2 16,1 4 1-16,0 3 1 0,-1 7 1 0,-6 4-1 16,0 4 2-16,0 4 1 0,0 6-1 15,0 5 0-15,0-5-2 0,0 8-1 16,0 0-1-16,6 0 0 0,-6 0 1 16,7-4-1-16,0 5 0 0,-1-9 0 0,0 1-1 15,7-4-1-15,7-4-1 0,0-7 1 16,-1-4 0-16,7-7 0 0,0 0 0 15,-6-7 1-15,6-4 1 0,-7 0 0 0,1-4 1 16,-1-3 0-16,-5 4 2 0,-2-1 0 16,-6 4 2-16,2 0-1 0,-2 3 0 15,-6 9-2-15,0-1 0 0,0 6 1 0,0 5-2 16,0 5 0-16,-6 2 2 0,6 7-1 16,-8 2 0-16,8 2 0 0,0 3 1 15,0 2-1-15,0 2 0 0,8-3 1 16,-2 4-2-16,0-4 1 0,1-4-1 0,13 1-2 15,-8-8 1-15,8-1 0 0,0-6 0 16,6-4-2-16,-1-4 1 0,-5-6 1 16,7-6-3-16,-9-2 0 0,2-3 1 15,0-9 2-15,-1 1 0 0,-12-9 1 16,6 3 2-16,-7-2 1 0,-6 4 2 0,0 0-1 16,0 7-1-16,-6 0-1 0,0 12 0 15,-1 7-2-15,-6 3 1 0,0 11-1 16,0 8 0-16,0 3 0 0,7 7-1 0,-8 2-1 15,8-2-4-15,6 4-1 0,0-3-2 16,6-1-1-16,8 2-1 0,-2-9-1 16,8 0 2-16,6-11 2 0,0-3 2 15,6-4 0-15,2-7 2 0,-2-8 4 0,1-7 0 16,5-4 0-16,-5-7 1 0,0-10 2 16,-1-5 0-16,1-7-1 0,-7-7 1 15,0-4-1-15,0-4 0 0,0 0 2 0,-7 5 4 16,1 2 31-16,-1 8 26 0,-5 8 16 15,-8 6 7-15,8 8 2 0,-14 8-5 16,6 7-29-16,-6 10-25 0,-6 8-16 16,-2 15-3-16,2 3-6 0,0 12 6 0,-8 5 3 15,1 10 4-15,7 7 2 0,-7 6-2 16,6 4 2-16,-5 4-7 0,5-4-3 16,-6 4-5-16,6-4-3 0,7 4-1 15,-6-7-4-15,6-4-2 0,0-4-3 0,0 1-3 16,6-12-7-16,-6-3-4 15,0-8-10-15,0-7-30 0,0-4-35 0,0-7-25 0,0-7-12 16,0-4-9-16,-6-7 7 0,0-8 28 16,-1-3 35-16,0 0 31 0,-5-5 19 0,4 2 12 15,2-2 9-15,6 5 3 16,0 0 1-16,0 0 1 0,6-2-2 0,8 6 0 16,-1 0-1-16,6-5 0 0,8 5 2 15,5 3-2-15,1-4 0 0,-1 1 0 0,7-1 0 16,0 1-2-16,1-2-1 15,-2 5-1-15,-5-3 2 0,-7 3 3 0,0 3 6 16,-13 1 7-16,1 4 10 0,-8-1 16 16,-6 8 11-16,-6 3 7 0,-8 4 5 15,1 3-2-15,0 8-5 0,0 1-12 0,1-1-11 16,-2 3-11-16,8 1-10 0,-1-4-4 16,7 4-4-16,7-4-7 0,-1-4-4 15,8-4-2-15,-2 1-1 0,14-8-1 16,-7 1-1-16,7-8 2 0,1-8 1 0,5 1 0 15,-6-8 3-15,1-3 1 0,-1-4 2 16,-7-4 1-16,-6 1 2 0,0-1 3 16,0 1 3-16,-6 3-1 0,-7 4 2 0,6 2-2 15,-6 2 0-15,-6 10-1 0,6 4-4 16,-7 4-1-16,0 10 0 0,1 2 1 16,0 2-1-16,-1 7 0 0,1-3-2 15,6 4 1-15,0-1-1 0,0 1-2 0,6 0 0 16,-6-4-3-16,7 0 1 0,-1-7 1 15,0-1 1-15,-6-3-1 0,7-4 0 16,0-7 3-16,-1-4 1 0,7-3 0 16,-6-7 0-16,-1-5 2 0,1-6 2 0,-1-1-1 15,7-4 0-15,-6-2-2 0,5-1-1 16,-4-1 0-16,4 2 0 0,1 2-1 16,0 5-2-16,0-1-3 0,1 8-3 15,-2 7-29-15,2 0-63 0,-1 7-87 0,-1 1-131 16,8 6-87-16,-7-3-43 0,7 4 2 15,-1-1 50-15</inkml:trace>
  <inkml:trace contextRef="#ctx0" brushRef="#br0" timeOffset="115311.05">22273 13503 171 0,'-6'-23'250'0,"0"-2"31"15,-1 0-33-15,7-4-30 0,0 3-4 16,7 1 11-16,-1-2 11 0,0-1 3 0,8 2-8 16,-2 0-18-16,1 1-28 0,7-1-35 15,6 4-33-15,0 0-30 0,-7 4-24 16,7-1-21-16,1 12-17 0,-1 0-8 16,-6 7-9-16,-1 3-1 0,-6 8 0 0,0 4-2 15,0 7 1-15,-13 3-2 0,7 5 0 16,-7-1-2-16,-7 4-2 0,7 0 2 15,-7-1 7-15,1 2 9 0,-7-1 14 0,6 0 12 16,-6-1 10-16,7 2 5 0,-8-1 0 16,-5-4-7-16,6 8-12 0,-6-8-13 15,-1 4-7-15,0 0-9 0,-5 0-5 16,5-4-7-16,0 4-4 0,1-7-13 16,6 0-35-16,0 0-54 0,-1-5-81 0,2-3-100 15,6 1-97-15,-1-1-127 0,7-4-39 16,-7-2 14-16,1 2 62 0,-7-3 89 15</inkml:trace>
  <inkml:trace contextRef="#ctx0" brushRef="#br0" timeOffset="115479.05">22352 14602 42 0,'19'22'441'16,"-12"-10"67"-16,-1-9 35 0,1-3 20 0,-7 0-148 15,6-3-161-15,-6-5-126 0,-6 8-108 16,6-4-128-16,0 0-135 0,0 0-158 16,0 4-85-16,0-2-35 0,0-3 17 15,0-2 84-15</inkml:trace>
  <inkml:trace contextRef="#ctx0" brushRef="#br0" timeOffset="119379.23">18724 15218 65 0,'-6'3'251'16,"6"-3"21"-16,-7-3 12 0,0 3-95 16,1 0-75-16,-1 0-39 0,1 3-18 0,6 1-11 15,-6 0 2-15,6 3 7 0,0 8 6 16,-8-1 4-16,8 8-2 0,0 4 6 16,-6 7 2-16,6 4 6 0,0 3 8 0,-6 7 10 15,6 5 3-15,-6 3-6 0,-2 4-11 16,8-5-14-16,-6 5-15 0,6-1-13 0,-6 2-14 15,-1-5-8-15,7-5-6 0,-6-2-3 16,6-4-2-16,0-4-2 0,-7-3 2 16,7-4-1-16,-7-7 1 0,7-1-3 0,0-6-2 15,-6-5 2-15,6-3-1 0,-6-4-2 16,0-7-1-16,-2-3 1 0,2-5 0 16,0-6 0-16,-1-1 1 0,0-7 0 15,7 4 3-15,-6-8-1 0,6 5 0 0,-7-5 0 16,7 4-2-16,0-4-1 15,0 1 0-15,7-1 0 0,-7 4-1 0,6-4 0 0,1 4-1 16,6-3-1-16,-7 0-1 0,8 2-1 16,-2-3-3-16,8 4-4 0,-7 0-34 15,1 0-66-15,4 5-79 0,-4-6-99 0,5 5-94 16,-5-1-48-16,-8 5 8 0,6-5 51 16</inkml:trace>
  <inkml:trace contextRef="#ctx0" brushRef="#br0" timeOffset="119937.97">18665 15867 79 0,'0'10'203'0,"6"-3"13"0,-6-3-42 15,0 0-39-15,8-1-25 0,-2-3-8 16,0-3-1-16,1-5 0 0,6-3 1 15,0-3-4-15,7-1 0 0,-1-10 0 0,1-1 6 16,12-7 5-16,-6 0 8 0,7-4 8 16,-1-3 0-16,7 0-7 0,-6-1-13 0,5 1-16 15,-4 4-20-15,5 2-22 0,-13 6-21 16,6 5-12-16,-5 1-9 0,-2 4-2 16,-5 4-4-16,0 6-3 0,-8-4-2 0,8 10-2 15,-7-3-6-15,0 2-30 0,0 6-49 16,0-3-63-16,0 7-61 0,-7 2-67 15,1-2-84-15,-1 0-32 0,-6 4 14 16,0 0 46-16,0-1 56 0</inkml:trace>
  <inkml:trace contextRef="#ctx0" brushRef="#br0" timeOffset="121477.95">19024 15657 139 0,'-14'8'245'0,"2"-5"16"0,-2 1-38 0,8 0-75 15,-1-1-51-15,1 1-18 0,6 3-4 16,0 1-1-16,-6 3 1 0,12 3 1 0,-6 1 1 16,6 7-18-16,1 4-18 0,-1-1-13 15,1 5-9-15,6-1-4 0,-1 0-5 16,8 1-4-16,0-2-2 0,-1-2-1 16,1 0 0-16,6-8-2 0,0 0 2 0,7-7-1 15,-1-6-1-15,1-5 0 0,-1-9 1 16,1-1-2-16,6-8 0 0,1-4 0 15,-8-8 0-15,-7 1 1 0,9 0-1 0,-15-4 0 16,1 0 1-16,-8 4 1 0,-5-1 5 16,0 4 17-16,-7 8 12 0,0 0 7 0,-7 3 3 15,0 8 1-15,1 3-1 0,-7 8-17 16,6 3-12-16,-6 8-6 0,1 3-6 0,5 3-2 16,0 2-3-16,7-1-4 0,0 4 0 15,7-4-1-15,0 0 1 0,5-4-1 16,8-3 0-16,6-7-2 15,0-8 1-15,6-4-2 0,8-8-3 0,-7-10-1 0,5-3-2 16,1-8 1-16,0-4 0 0,-7-7 6 16,2-7 4-16,-9 0 2 0,1-8 4 0,-6-3 0 15,-7-1 2-15,-6-2-1 0,0-2-1 16,-1 5 4-16,-6 1 6 0,0 1 31 0,0 9 25 16,-6 12 10-16,-1 1 7 0,7 9 0 15,-7 7-3-15,1 11-32 0,-1 11-23 16,-6 7-8-16,6 8-5 0,7 7-6 0,-6 3 0 15,0 12-1-15,6 0-1 0,0 7-1 16,0 1-3-16,0-2 2 0,6 4-3 16,0 4 0-16,-6-3-2 0,7-4-1 0,0 0-1 15,6-7-4-15,-7-8-1 0,8 0-1 16,4-10-1-16,2-5-2 0,7-10 1 16,-1-4-1-16,0-7 1 0,-1-8 0 0,8-3 3 15,-7-8 1-15,0 4 1 0,-6-3 5 16,-1-1 3-16,-6 7 3 0,-6-2 2 0,-1 2 4 15,0 5 2-15,-6 3-1 0,0 0 0 16,0 7-2-16,0 4-4 0,-6 4-3 16,6 3-2-16,-6 8 0 0,-1-1 2 0,7 5-1 15,0 2-2-15,0-2 0 0,0 7 3 16,7-4-5-16,-1 0-1 0,0-1-2 0,2-2-1 16,-2-1 0-16,7 0-2 0,-6-4 0 15,5 2-3-15,1-5 2 0,-6 0 1 0,12-8 0 16,-5 1 0-16,-1-4-6 0,6-4-20 15,-6 1-29-15,1-4-31 0,-2-1-29 16,-5 1-27-16,-1 0-19 0,1-2-2 0,-1-1 7 16,-6-1 7-16,0 0 9 0,7-7 9 15,-7 3 11-15,6-7 12 0,0-3 13 0,2-1 16 16,-2-3 19-16,0-4 16 0,1 0 14 16,6-4 18-16,-7 0 23 0,7 1 18 15,-6-1 25-15,6 1 22 0,0-1 26 0,-6 4 18 16,5 4 9-16,-5-1 3 0,-1 7-10 15,1 6-14-15,-7 2 1 0,0 8 11 16,0 7 16-16,0 7 14 0,-7 11 10 0,7 2 5 16,-6 8-19-16,-1 2-32 0,1 7-32 15,6-5-25-15,0 8-17 0,0-3-8 16,0 0-5-16,0 2-2 0,6-1-4 0,-6-2-3 16,7-3-4-16,-1 0-1 0,8-3-3 15,-8-5-3-15,8-3-1 0,-2-7-2 16,1-4 1-16,0-4-3 0,6-7-1 0,1-3 3 15,6-9-1-15,-6 1 3 0,-1-7 1 16,7 0 1-16,-6-4 0 0,-1 0 4 0,-5 0 2 16,-2 3 2-16,2 5 4 0,-8-1 5 15,1 4 3-15,-1 3-2 0,-6 2-2 0,6 6-2 16,-6 3-5-16,-6 5-3 0,6 3-2 16,0 0 0-16,0 7 2 0,6 0-3 15,-6 0 0-15,8 1-3 0,-2-4-1 0,0 3-1 16,7-3-5-16,0-5-1 0,0 1 0 15,7-7-2-15,0 0-1 0,-1-4 1 0,7-4 1 16,0 0 1-16,-6-7 0 0,5 1 4 16,-5-5 3-16,6 0 0 0,-13 1 4 15,7-1 2-15,-8 0 1 0,2 4 2 0,-8 4 1 16,7-4 1-16,-13 3 1 0,7 5-3 16,-1-1-2-16,-6 1-2 0,0 3-2 0,7 0-1 15,-7 0-2-15,0 0 0 0,0 3-2 16,0 1-1-16,6-1-2 0,-6-3-2 0,6 5-1 15,2-5-1-15,-2 0 2 0,7 0 2 16,-6-5-1-16,6-2 4 0,-7 0 2 16,7 0 1-16,-6-4 1 0,5-4-1 15,-5 0 0-15,0 1 1 0,-7-2 1 0,0 2 0 16,6 3 2-16,-6 1 1 0,-6 2 3 16,6 1-2-16,0-1-3 0,0 8-2 15,0 0 1-15,0 4-3 0,0 0-4 0,-7 11 2 16,7-5 2-16,0 13-3 0,0-1 1 15,0 3 3-15,0 4 0 0,7 0 1 16,-7 4-1-16,0 4 4 0,0 0-4 0,6 3-1 16,-6 1 1-16,0-1-1 0,7 4 1 0,-7-1 1 15,0 5 1-15,-7-4 0 0,7 0 0 16,-6-3-1-16,-8-1-1 0,8-4-1 16,-7-3 0-16,-6-3 0 0,6-5 0 0,-13 1 0 15,6-11-1-15,0 0-1 0,-5-9-2 16,5-2 0-16,0-4 0 0,1-7-1 15,5-4 1-15,2-4-1 0,12-3-2 0,0-4-3 16,6-8-7-16,7 5-42 0,7-8-74 16,-1 4-86-16,8-4-132 0,5 1-82 0,1-2-38 15,-1 5 21-15,7-5 61 0</inkml:trace>
  <inkml:trace contextRef="#ctx0" brushRef="#br0" timeOffset="122931.55">22775 15239 136 0,'26'-18'336'0,"0"-8"32"0,-6 1 15 15,-14 4-74-15,0-2-67 0,-6 1-19 16,-12 4-4-16,-2 0 0 0,-5 7 6 0,-1-1-2 16,-12 9-40-16,-1-1-56 0,-6 8-42 15,-7 2-25-15,1 6-16 0,-1 7-9 0,7 3-2 16,0-1-5-16,1 9-5 0,11-1-4 16,8 4-6-16,6 0-5 0,6 4 0 15,14-1-1-15,-1 1 0 0,13 0-4 0,7 0 0 16,1-2-1-16,-1 3-3 0,6 2-4 15,1-3 0-15,-7-2 0 0,0 6 0 16,-7-8 0-16,-5 4 2 0,-8-8 3 0,0 1 0 16,-6-5 0-16,-6 1 0 0,-7-8 0 15,-7-3 0-15,1-4 0 0,0-8-2 0,-1 1-2 16,0-8-1-16,7-7-6 0,1 0-18 16,4-7-8-16,8-7-5 0,8-1-3 15,-2-1 1-15,13-1 5 0,1-1 16 0,6-1 7 16,0 1 6-16,7-1 4 0,5 1 3 15,1 0-1-15,1 4 3 0,5-1 2 16,-6-1 4-16,7 6-1 0,-7 7 1 0,0-1 4 16,-7 4-2-16,2 7 1 0,-9 1 0 15,1 3 0-15,-6 3-1 0,-7 4 0 0,0 4 5 16,-6 1-2-16,-7 2-3 0,0-3 0 16,-7 4 4-16,7 0-3 0,-6-1-1 0,-1 1-2 15,0-4-2-15,1 0-4 0,0-4-10 16,6-3-1-16,0-1-3 0,6 1-2 15,0-4-2-15,8-4-12 0,-1-3-12 16,-1 0-8-16,2-4-2 0,-2-4-2 0,2 1 5 16,-1-1 17-16,-7 4 19 0,0-4 12 15,1 7 6-15,-7-2 7 0,0 6 3 0,0 1 4 16,-7 3 9-16,1 3 10 0,0 1 3 16,-1 6 4-16,1-2-4 0,6 7-2 15,-7 0-12-15,7-4-9 0,0 3-7 0,7 1-6 16,-7-4-1-16,13 0-6 0,-7 0-2 15,7-4 0-15,6 0-2 0,1-7-3 0,0 0 0 16,-1 0 2-16,1-7 2 0,-1 0 1 16,1-8-1-16,0 0 5 0,-1-3 1 15,-6 0 3-15,0 0 1 0,0 3 3 0,-6 0 3 16,-1 1 1-16,0 2-2 0,-6 1 1 16,0 4-1-16,0 4-2 0,-6 3 0 0,6 0-1 15,-6 3-2-15,6 4 2 0,0 4 1 16,0 1 0-16,0-2-3 0,0 5-1 15,6 0 0-15,0 0-2 0,2-4-6 0,4 0 0 16,1 0-1-16,7-4-3 0,0-4 2 16,-1-3-2-16,0 0 0 0,8-7 0 0,-1 0 2 15,-1-4 4-15,-5 0 0 0,0-4 5 16,-1 1 2-16,1-2 3 0,-8 2 4 16,-4 3-3-16,-2 1 0 0,-6 2 1 0,6 4-2 15,-12 1-1-15,6 3-2 0,-6 0 0 16,6 3 0-16,-8 4-3 0,8 4 3 0,-6 1-3 15,6-2 2-15,6 1-2 0,-6 1-2 16,8-1-2-16,4-4-4 0,1 0-1 16,0-3-3-16,14 0 0 0,-8-4 0 15,7-4 5-15,0-3-1 0,0 3 3 0,0-7-1 16,1 4 5-16,-9-5-2 0,2 5 2 0,-1 0 2 16,-5 0 1-16,-8 3 1 0,0 0-2 15,2 0 0-15,-2 4 0 0,-6 4-2 16,0 0-1-16,6 0-2 0,-6 3 1 0,7 0-3 15,-1 0-4-15,8-3-12 0,-2 4-20 16,2-8-21-16,5 0-20 0,7 0-10 16,-6-4-2-16,12-4 10 0,-5 1 18 0,-1 0 22 15,-1-4 24-15,-5 0 13 0,-8 0 7 16,2 4 8-16,-1-1 8 0,-13 1 11 0,0 0 16 16,-7 7 13-16,-5 0 8 0,-2 0 1 15,2 3 0-15,-8 8-8 0,1-3-17 16,-1 7-14-16,6-1-8 0,2 0-9 15,-1 1-4-15,6 0-10 0,7-4-5 0,0 4-3 16,7-8-6-16,6 0-14 0,7 1-21 16,-2-8-13-16,9 0-10 0,-7-8-1 0,6 5 1 15,-1-5 15-15,-5 1 24 0,0 0 20 0,-8 3 12 16,-5 0 7-16,0 1 6 0,-7 3 2 16,0 7 0-16,-7 0 0 0,0 1 0 0,-5 6-3 15,5 1-2-15,0-1-6 0,1 1-42 16,6 0-74-16,0-1-89 0,6-3-128 15,1 1-85-15,12-9-39 0,1-3 15 0,6-3 59 16</inkml:trace>
  <inkml:trace contextRef="#ctx0" brushRef="#br0" timeOffset="123403.96">25484 14511 86 0,'-7'-18'299'0,"1"-5"36"0,0 1 32 0,-8 0-33 15,2 0-47-15,5 1-24 0,1-1-11 16,6 0-12-16,0-1-11 0,0 1-33 16,6 1-39-16,7 2-34 0,0 1-24 0,6 0-20 15,1 0-16-15,6 7-14 0,1-5-14 16,-2 9-14-16,1 0-7 0,0 3-4 16,7 1-5-16,-7 6-3 0,0 5-2 15,0-1 1-15,-7 7-3 0,1 5-1 0,-7 3-1 16,0 4 2-16,-6 3 2 15,-14 0 0-15,1 4 3 0,-1 4 8 0,-12-1 18 0,-1 1 23 16,1 0 20-16,-7 3 16 16,0 4 17-16,0-1 0 0,-7 2-11 0,7-1-23 15,0 3-22-15,-1-2-20 0,8 2-22 0,0-7-29 16,6 4-54-16,-1-3-70 0,2-1-117 16,5-4-134-16,0 1-155 0,1 0-85 0,0-4-8 15,-1 1 40-15,1-2 102 0,-1-3 127 16</inkml:trace>
  <inkml:trace contextRef="#ctx0" brushRef="#br0" timeOffset="123562.17">25477 15910 175 0,'7'19'538'16,"0"-5"72"-16,-1-6 37 0,-6-5 20 0,0-3-200 15,-6 0-200-15,6-3-187 0,0-1-188 16,-7-4-205-16,0 5-177 0,7-4-90 15,-6 0-42-15,-7-5 31 0,6-6 103 0</inkml:trace>
  <inkml:trace contextRef="#ctx0" brushRef="#br0" timeOffset="130556.05">21303 5037 33 0,'0'-3'139'0,"0"-5"-43"0,0 5-20 16,0-6-7-16,0 6 0 0,0-1-4 15,0 4-4-15,0-3-4 0,0-1-3 16,0 4-8-16,-6 0-8 0,6 0-8 0,0 0-7 16,0 0-1-16,0 0 1 0,0 0 2 15,0 0 4-15,0 0 1 0,0 0 3 16,0 0 0-16,-7 0-4 0,7 0-3 15,0 0-6-15,0 0-7 0,0 0-5 16,0 0-5-16,0 4-1 0,0-1 0 0,0-3-1 16,0 4 0-16,0-1 1 0,0 1 0 15,0 1-1-15,0 1-1 0,0-1 0 16,0 2 2-16,0-4 4 0,-7 5 4 0,7-1 5 16,0 0 5-16,-6 4 2 0,6 0 0 15,0 0-2-15,-6 0-2 0,6 4-3 16,0-1-3-16,0 1 0 0,0 1-3 15,0-2-1-15,0 4-1 0,0-3-1 0,0-1-1 16,0 1-1-16,6-1 0 0,-6 1-1 16,6-4 2-16,1 0 1 0,-7 0 3 15,7-3 4-15,-1 3 3 0,-6-4 7 16,7 0 6-16,-1-3 4 0,0-1 4 16,8 4 3-16,-8-3 2 0,7 0-1 0,0-4-1 15,0 4-5-15,0-1-6 0,6-3-3 16,1 0-6-16,0 0-5 0,-1-3-6 15,7 3-3-15,-6-4 0 0,6 0-4 0,0 0 2 16,-7 1-2-16,8-4 1 0,-7 3 1 16,-2 0 3-16,2 1-2 0,-7-4-2 15,1 3 2-15,-2 1-2 0,1-1-2 0,0-4 0 16,0 2-1-16,-6 1-1 0,6-2-2 16,0-1 3-16,-6 1 0 0,5 0-1 15,1-4-1-15,1 3 2 0,-2 1 0 16,2-4-1-16,-2 4 1 0,8-4-1 15,-7 0 1-15,1 4 0 0,-2-8-2 0,1 5 2 16,-6-6-3-16,6 5 1 0,-1-4 0 16,-4 1-1-16,-2-4 0 0,0 3 1 15,0 0 0-15,-6 1-1 0,8-1 0 0,-8 1-1 16,0-2 1-16,0 2-2 0,-8 0-2 16,8-1 1-16,-6 0 0 0,0 4-2 15,-8 0-1-15,2 0 0 0,-1 0 0 0,-1 4 0 16,-12-5-1-16,7 8 3 0,-7-2 0 15,0 2 0-15,-7 0 2 0,7 4 1 16,0-4 1-16,-7 4-2 0,7 0 2 16,7 0 1-16,-7 0 0 0,14 0 0 0,-8 0 1 15,6 0 2-15,1 0-1 0,1 0 0 16,-2 0 0-16,8 0 0 0,0 0 0 16,-1 0 0-16,0 0 0 0,1 0-2 15,-7 0-1-15,0 0 2 0,0 0 0 0,-1 0-1 16,-5 0 1-16,6 4 1 0,-6-4 1 15,-1 0 0-15,0 4-1 0,1-4 0 16,6 0 0-16,-6 0-1 0,5 0-1 16,8 0 0-16,-7 0 0 0,7 0 1 0,-1 4-1 15,-6-4 0-15,7 4 2 0,-8-2 0 16,8 2 0-16,-7 4-1 0,6 0 0 16,-6-1 1-16,1 4-4 0,-2 0 2 0,1 7 1 15,0-3 0-15,0 7 0 0,7-4-1 16,-8 4 3-16,2 0 0 0,5 4-2 15,0-4 1-15,1-1 1 0,6 1-1 16,-6 0 0-16,6-3 0 0,6 3 1 0,-6-7-1 16,0 3 0-16,6 0 2 0,1-3-2 15,0-1-1-15,-1 1-1 0,0-1 1 16,1 2 0-16,6-2 0 0,0-3 3 0,0 4 3 16,0-4 2-16,1 0 6 0,11 0 2 15,-5 0 3-15,0-4 1 0,6-4 0 16,6 1-3-16,-6 0-2 0,0-4-2 15,6 0-5-15,1 0 0 0,-7 0 0 0,0-4-1 16,0 0 0-16,1 1 0 0,-1 0-1 16,-7-1 3-16,1 0 1 0,0 0 0 15,-8 1-2-15,8-5 0 0,-1 5 0 0,-5-5-1 16,-2 1-5-16,8 0-1 0,-1-1 0 16,-5-3 0-16,5 4-1 0,0-7 1 15,1 3 1-15,-1-3 0 0,1 2 1 16,-7-7 1-16,7 5-2 0,-8-1 0 15,2 1 1-15,-2-1 0 0,-5-3 0 0,6 3 0 16,-6-1 0-16,-7 2-1 0,6 0 0 16,0-1 0-16,-6 1-1 0,8-5 0 15,-2 5 0-15,-6-1-1 0,6 0 1 0,-6 5 0 16,6-6 0-16,2 5 0 0,-8-3-1 16,6 3-1-16,0 0 0 0,-6-4 1 15,0 4 0-15,0-3 0 0,0-1 1 16,0 4 0-16,-6-3-1 0,0-1-2 0,-8 3 1 15,8 2-1-15,-8-5-1 0,2 8 0 16,-1-4 1-16,-1 0-1 0,-4 4 2 0,4-4-1 16,1 3 0-16,-7 1 1 0,8 3 0 15,-2-3 0-15,-5 3 0 0,6-3 2 16,-6 4-2-16,5-1 0 0,-5 0 1 0,6 4 0 16,-7-4 0-16,7 0 0 0,1 4 1 15,-2-4 0-15,1 4-1 0,-7 0-2 0,8 0 1 16,-2 0 1-16,2 4-2 0,-8-4 1 15,7 4 1-15,-7 4 3 0,1-1-1 16,6 0 1-16,-7 1-1 0,7 3 0 16,-7-5-1-16,8 6 0 0,-1-5 0 0,-7 4 1 15,8 1-1-15,-2-2 0 0,1 1-1 16,0 0 1-16,0-4 0 0,0 5 0 16,-6-6 1-16,5 6 2 0,2-5 0 15,-1 1-2-15,-1 3 0 0,2-1-2 0,-8 1 1 16,7 0-1-16,0 0 0 0,-6 4-2 15,5 0 0-15,-6-1 3 0,8 1-1 16,-1 3 0-16,-1-3 0 0,2 3 1 0,-2-3 0 16,8 3 0-16,0-3-4 0,-1-1 3 15,7 5 0-15,0-4 0 0,0 3-1 16,7-4 1-16,-1 1 2 0,0 0 2 16,1-1-1-16,6 2 0 0,0-2-2 15,0 0 1-15,0 1 1 0,0 0-1 0,6-1 0 16,-5-3 1-16,5 4 4 0,-6-4 1 15,6 4 5-15,1-8 3 0,-6 4 4 16,5-3 4-16,-6-2 1 0,6 2 1 0,1-1-4 16,-1-7-3-16,-5 4-2 0,6-1-5 15,-1 2-3-15,-6-5-2 0,6 0-2 16,-5 0-1-16,-2-5 0 0,1 2-2 16,7-1 1-16,-14 0-1 0,8-3 2 0,-2 3-2 15,2-2 1-15,-2-6 0 0,1 5 1 16,1-4-2-16,-8 0-2 0,8 0 1 15,-2 0 1-15,1 0 2 0,0 0-2 0,0-3 1 16,-7 2-2-16,8-2 2 0,5-1 0 16,-12 0-2-16,12 1 2 0,-12-1-1 15,6-3 2-15,0 3-1 0,0-3-2 16,0-1 0-16,-7-3 0 0,8 4-2 0,-2 0 0 16,-5 0 0-16,0-1-2 0,-1 5 2 15,0 3 2-15,1-4 0 0,-7 3 1 16,7 5-1-16,-7 0 1 0,0 0-2 15,6 3 0-15,-6-3-1 0,0 4-1 0,0-1 1 16,0 4 2-16,0-4 0 0,0 4-1 16,0 0 0-16,0 0-1 0,0-4 2 15,0 4-1-15,0 0 1 0,0 0 0 0,0-3 2 16,0 3 1-16,0 0-2 0,0 0 1 16,0 0-1-16,0 0 2 0,0-4-3 15,0 4 0-15,0 0 0 0,0 0 0 16,0 0 0-16,0 0 0 0,0 0 0 0,0 0-1 15,0 0 1-15,0 0 0 0,0 0 0 16,0 0 0-16,0 0 0 0,0 0 0 16,0 0 0-16,0 0 0 0,0 0-1 15,0 0 2-15,0 0-1 0,0 0 0 0,0 0 0 16,-6 0 0-16,6 0 0 0,0 0-2 16,0 0 0-16,0 0 1 0,0 0 0 15,0 0-1-15,0 0 0 0,0 0 0 0,0 0 1 16,0 0-1-16,0 0 1 0,0 0 0 15,0 0 0-15,0 0 1 0,0 0 0 16,0 0 1-16,0 0-1 0,0 0 1 16,0 0 0-16,0 0 0 0,0 0-2 0,0 0 1 15,0 0 0-15,0 0-1 0,0 0 1 16,0 0 1-16,0 0 0 0,0 0 0 16,0 0-1-16,0 0 2 0,0 0-2 15,0 0 1-15,0 0 0 0,0 0-1 0,0 0 1 16,0 0-1-16,0 0 0 0,0 0-2 15,0 0 2-15,0 0 0 0,0 0-1 16,0 0 1-16,0 0 0 0,0 0 0 0,0 0-1 16,0 0 0-16,0 0 1 0,0 0-1 15,0 0 1-15,0 0 0 0,0 0 0 16,0 0-1-16,0 0 1 0,0 0 1 16,0 0-1-16,0 0 0 0,0 0 1 0,0 0-1 15,0 0 0-15,0 0 0 0,0 0 0 16,0 0 0-16,0 0-1 0,0 0 0 15,0 0 0-15,0 0 1 0,0 0 0 0,0 0 0 16,0 0 0-16,0 0 1 0,0 0 0 16,0 0-1-16,0 0 0 0,0 0-1 15,0 0-1-15,0 0 2 0,0 0 0 16,0 0 1-16,0 0-1 0,0 0 0 16,0 0 1-16,0 0-2 0,0 0-2 0,0 0 2 15,0 0 1-15,0 0 0 0,0 0 0 16,0 0 1-16,0 0 1 15,0 0-2-15,0 0 0 0,0 0-1 0,0 0-1 0,0 0 1 16,0 0-1-16,0 0 1 0,0 0 0 16,0 0 1-16,0 0 0 0,0 0 1 15,0 0-1-15,0 0 1 0,0 0 0 16,0 0-1-16,0 0 0 0,0 0-1 0,0 0 1 16,0 0-2-16,0 0 0 0,0 0 1 15,0 0-2-15,0 0 2 0,0 0-1 16,0 0 2-16,0 0 0 0,0 0 1 15,0 0 1-15,0 0-2 0,0 0 0 0,0 0 0 16,0 0-1-16,0 0 1 0,0 0-1 16,0 0 1-16,0 0 1 0,0 0 1 15,0 0 0-15,0 0-1 0,0 0 0 0,0 0 0 16,0 0-1-16,0 0 0 0,0 0-9 16,0 0-21-16,0 0-24 0,0 0-23 15,-7 0-25-15,0 0-30 0,1 4-19 0,-7-1-10 16,0 1-10-16,7 4-26 0,-8-1-45 15,1-4-9-15,-6 1 8 0,6 0 20 16</inkml:trace>
  <inkml:trace contextRef="#ctx0" brushRef="#br0" timeOffset="131691.95">21362 5297 69 0,'0'-4'147'15,"6"1"-33"-15,-6-5-20 0,0 5-16 16,0-1-12-16,0 0-5 0,0 1-10 0,0 3-4 15,0 0-4-15,0-3-8 0,0 3-7 16,-6-5 0-16,6 5 0 0,0 0 2 16,0 0 3-16,0-3 2 0,0 3 0 15,-7 0-1-15,7 0-5 0,-13 3-1 0,7-3-6 16,-8 5-1-16,2-2-1 0,-1 0 2 16,-7 5 0-16,-6-1 1 0,6 4 2 15,-5 0 0-15,-9 4-2 0,2-1 0 16,-1 1-3-16,1 3-2 15,-1 4-8-15,1-3-1 0,-7 2 0 0,6 6-2 0,-5-6 0 16,5 1-1-16,1 0 2 0,-2 1-2 16,1-2-2-16,8-3 0 0,-1 5-2 0,6-9 1 15,0 1-1-15,1-1 0 16,-1-3 2-16,14 0-3 0,-6 0 0 0,4-3 2 16,2-4 4-16,0-1 2 0,-1 1 5 15,7-1 6-15,-7 1 4 0,7-4-1 16,0 0-3-16,7 0 0 0,-7-4-6 0,0 4-4 15,7-3-3-15,-7-1-2 0,0 4 0 16,0-3-3-16,0 3 2 0,6-4-1 16,-6 4-2-16,0 0 1 0,0-4-1 0,6 0-1 15,-6 4-2-15,8-3 1 0,-8-1 0 16,6 4-1-16,0-4 0 0,-6 1 2 16,6-5 0-16,1 5-1 0,0-1 0 15,-1 0 0-15,-6 1 0 0,7-1-2 16,-1 1 2-16,-6-1-1 0,6 4 2 0,-6-4 1 15,0 1-1-15,8 3 0 0,-8-4 0 16,0 4 0-16,0 0-1 0,0-4-3 16,6 4 1-16,-6 0-2 0,0 0-3 15,0-3-4-15,0 3-1 0,0 0-1 0,0 0 1 16,0 0 2-16,6 0 3 0,-6-4 2 16,0 4 4-16,0 0 0 0,6-4 2 15,-6 4-3-15,0 0-7 0,0-3-18 16,0 3-26-16,0 0-33 0,0 0-40 0,7-4-50 15,-7 4-62-15,0 0-19 0,0-5 6 16,7 3 22-16</inkml:trace>
  <inkml:trace contextRef="#ctx0" brushRef="#br0" timeOffset="136741.01">21336 5231 100 0,'0'0'134'0,"0"-3"-8"0,0-1-2 0,0 0-6 16,0 1-3-16,0 3-6 0,0-4-11 15,0 4-10-15,0 0-15 0,0-4-14 16,0 4-14-16,0 0-11 0,0 0-10 16,0 0-5-16,0 0-2 0,0 0 1 0,0 0 1 15,0 0 2-15,0 0 0 0,0 0 2 16,0 4 1-16,0-4 2 0,0 0-1 16,0 0 1-16,0 0 2 0,0 0 2 15,0 0-2-15,0 0 0 0,0 4-2 0,0-4 0 16,0 0-5-16,0 0 0 0,0 0-5 15,0 0-3-15,0 0 0 0,0 0-3 16,0 0-1-16,0 0-2 0,0 0-1 16,0 0-2-16,0 0 0 0,0 0-2 0,0 0-1 15,0 0 2-15,0 0-1 0,0 0-1 16,0 3 0-16,0-3 0 0,0 0 2 16,0 4-3-16,0-4 0 0,0 0 0 0,0 0 0 15,0 4 0-15,0-4 0 0,0 0 2 16,0 0 0-16,6 3-1 0,-6-3 1 15,0 0 0-15,0 4-2 0,0-4 0 16,6 3 0-16,-6 1 0 0,0-4 0 0,7 7-1 16,-7-3 2-16,7 0 0 0,-7 4 0 15,6-5 2-15,-6 4-2 0,7 0 0 16,-7 1 0-16,6-1-1 0,-6 0-1 16,0 0 1-16,6 5 2 0,-6-5 0 0,7 4-1 15,0 0 1-15,-7 0 0 0,0-4-2 16,6 4 0-16,-6 0 1 0,6 0-1 15,-6 1 1-15,0-6 0 0,8 5 1 16,-8 0-1-16,6-4 1 0,-6 5-1 0,6-1-1 16,-6-4 2-16,7 4-1 0,-7-3 1 15,6 3 1-15,-6 0 0 0,7-4-1 16,-7 4-1-16,6-3-1 0,-6 2 1 16,0-2 0-16,7-1-1 0,-7 0 1 0,0-4-1 15,6 5 3-15,-6 0-1 0,0-1-2 16,6-3 0-16,-6 3 2 0,0 0-2 15,8-3 0-15,-8 3 1 0,0 1 0 0,6-1 1 16,-6 0-2-16,0 4 0 0,6-4 1 16,-6 4-1-16,7-3 1 0,-7 3 0 15,6 0-1-15,-6 0 0 0,0-1-1 16,7 1 0-16,-7 1 1 0,6 2 1 16,1-3 0-16,-7 0 1 0,0 0 1 0,6 0 0 15,-6-3-3-15,7 3 0 0,-7-4 1 16,7 4-1-16,-7-4 0 0,0 0-1 0,6 1 2 15,-6-2-1-15,0 3 0 0,6-2 1 16,-6 0 1-16,0 1 0 0,7-1 0 16,-7 0 1-16,7-3-2 0,-7 3-1 15,0-3 0-15,0 3 1 0,0-3-1 0,6-1 1 16,-6 1 0-16,0-4 1 0,0 4-1 16,0-1 1-16,0-3 2 0,0 0 1 15,0 4 4-15,0-4 1 0,0 0 3 0,0 0 1 16,0 0-1-16,0 0-1 0,0 0-2 15,0 0-3-15,0 4-1 0,0-4-4 16,0 0-2-16,0 0 1 0,0 0 0 16,0 0 0-16,0 0-1 0,0 0 1 0,0 0 1 15,0 0-1-15,0 0 1 0,0 0 1 16,0 0 1-16,0 0 5 0,0 0 1 16,0 0 4-16,0 0 5 0,0 0 2 15,0 0 2-15,0 0-2 0,0 0 1 16,0 0-2-16,0 0-6 0,0 0 0 0,0 0-7 15,0 0 1-15,0 0-2 0,0 0-2 16,0 0-1-16,0 0 2 0,0 0 4 16,0 0-2-16,0 0 2 0,6 0 3 0,-6 0 0 15,0 0 1-15,0 0-2 0,0 0 0 16,0 0-2-16,0 0-1 0,0 0 1 16,0 0-4-16,0 0 1 0,0 0 1 0,0-4-2 15,0 4-1-15,0 0 1 0,0 0 1 16,0 0-1-16,0 0-1 0,0 0 2 15,0 0 1-15,0 0-1 0,0 0-2 16,0 0 0-16,0 0-2 0,0-4 0 16,0 4-1-16,0 0 0 0,0 0 0 0,0 0 0 15,0 0 1-15,0-3 0 0,0 3-1 16,0 0 1-16,0 0-2 0,0 0 1 16,0 0 1-16,0-4-1 0,0 4 0 0,0 0 0 15,0-4 2-15,0 4 0 0,0-3-3 16,0 3 1-16,0 0-1 0,0 0-2 15,0-4 1-15,0 4-1 0,0 0 2 16,0-3 0-16,0 3 1 0,0 0-1 0,0 0 0 16,0 0 0-16,0 0 0 0,0 0 0 15,0 0-1-15,0 0 1 0,0 0 0 16,0 0 0-16,0 0 1 0,0 0-1 0,0 0 1 16,0 0 0-16,0 0-1 0,0 0 1 15,0-4-1-15,0 4 1 0,0 0-1 16,0 0 0-16,0 0 1 0,0 0 0 15,0 0-1-15,0 0 0 0,0 0 1 0,0 0-1 16,0 0 1-16,0-4 0 0,0 4 0 16,0 0-1-16,0 0 0 0,0 0 1 15,0 0-1-15,0 0-1 0,0 0 1 16,0 0 0-16,0 0-1 0,0 0-1 0,0 0 1 16,0 0 1-16,0 0 0 0,0 0 0 15,0 0 2-15,0 0 0 0,0 0-2 16,0 0 0-16,0 0 0 0,0 0 1 15,0 0-1-15,0 0 0 0,0 0 0 0,0 0 0 16,0 0 0-16,0 0-1 0,0 0 0 16,0 0 1-16,0 0 0 0,0 0 1 15,0 0 0-15,0 0-1 0,0 0 0 0,0 0-2 16,0 0 0-16,0 0 1 0,0 0 1 16,0 0 0-16,0 0 0 0,0 0 1 15,0 0 1-15,0 0-1 0,0 0 0 16,0-3-1-16,0 3 1 0,0 0 1 0,0 0-2 15,0-4 0-15,0 4-1 0,0 0 0 16,0-4 1-16,0 4-1 0,0 0 1 16,0 0 0-16,0 0 1 0,0-4 0 15,0 4-1-15,0 0 0 0,0-3 0 0,0 3 0 16,0 0-2-16,0 0 0 0,0 0-1 16,0 0 0-16,0 0-2 0,0 0-2 15,0 0-1-15,0 0-1 0,0 0 0 0,0 0 0 16,0 0 1-16,0 0 3 0,0 0 2 15,0 0 1-15,0 0 0 0,0 0 2 16,0-4 1-16,0 4 0 0,0 0 2 16,0 0-2-16,0-3 0 0,0 3-1 0,0 0 0 15,0 0 2-15,0-4-2 0,0 4 0 16,0 0 1-16,0-4-2 0,0 4 1 16,0 0-3-16,0-3 1 0,0 3-1 15,0 0 1-15,0 0 1 0,0-4 1 0,0 4 0 16,0 0 1-16,0 0 1 0,0 0-1 15,0 0 0-15,0 0-1 0,0 0 2 16,0 0 0-16,0 0 0 0,0 0 0 0,0 0 0 16,0 0 0-16,0-4-3 0,0 4 0 15,0 0 1-15,0 0 0 0,0 0-1 16,0 0 0-16,0 0 0 0,0 0-1 16,0 0 1-16,0 0-1 0,0-3 0 0,0 3 1 15,0 0 1-15,0 0 0 0,0 0 0 16,0 0 3-16,0 0-1 0,0 0-2 15,0 0-1-15,0 0 0 0,0 0-1 16,0 0-3-16,0 0 1 0,0 0 1 0,0 0 1 16,0 0-2-16,0 0 3 0,0 0-2 15,0 0-1-15,0 0 0 0,0 0 2 16,0 0 1-16,0 0 0 0,0 0 2 0,0 0-1 16,0 0 2-16,0 0 0 0,0 0-1 15,0 0 0-15,0 0 0 0,0 0-1 16,0 0 0-16,0 0 0 15,0 0 0-15,0 0 1 0,0 0 0 0,0 0-1 0,0 0 2 16,0 0-2-16,0 0-1 0,0 0-1 16,0 0 0-16,0 0 0 0,0 0 0 15,0 0 1-15,0 0 1 0,0 0 1 16,0 0 1-16,0 0-1 0,0 0 0 0,0 0 0 16,0-3-1-16,0 3 0 15,0 0 0-15,0 0 1 0,0-6 0 0,0 6-1 16,0 0 0-16,0-3 0 0,0 3 0 15,0 0-1-15,0 0 1 0,0 0 0 0,0-3 1 16,0 3 0-16,0 0-1 0,0-4 2 16,0 4-2-16,0 0 0 0,0 0-2 15,0-4 2-15,0 4 0 0,0-3-1 0,0 3 1 16,0-4 1-16,0 4 0 0,0 0 0 16,0-4-1-16,0 4 0 0,0-3 0 15,0 3-1-15,0 0 0 0,0 0 0 0,0 0 0 16,0-4 1-16,0 4 2 0,0 0 0 15,0-4-2-15,0 4 2 0,0 0-2 16,0 0 0-16,0 0 0 0,7 0-1 16,-7 0 1-16,0 0-1 0,0 0 1 15,0 0 0-15,0 0 0 0,0 0-1 16,0 0 1-16,0 0 0 0,0 0 0 0,0 0 0 16,0 0 0-16,0 0 0 0,0 0-1 15,0 0 1-15,0-3 1 0,0 3 0 16,0 0 0-16,0 0 0 0,0-4 1 15,0 4-2-15,0-3 0 0,0 3 1 0,0-4-1 16,0 0-1-16,6 1 0 0,-6 3 1 16,0-4-1-16,0 0-2 0,0 4 2 15,0-3-1-15,0 3 2 0,0-4 0 0,0 4 1 16,0-4 1-16,0 4-4 0,0 0-2 16,0 0-10-16,0 0-10 0,0 0-11 15,0 0-10-15,0 0-8 0,0 0-5 16,0 0 0-16,0 0 5 0,0 0 10 0,0 0 8 15,0 0 9-15,0 0 4 0,0 4 6 16,0-4 2-16,0 0 1 0,0 4-1 0,0-4 3 16,0 0-1-16,0 0 2 0,0 3 0 15,0-3-1-15,0 0 2 0,0 0 2 16,0 0 3-16,0 0 1 0,0 0 2 16,0 0 1-16,0 0 0 0,0 0 0 15,0 0 0-15,0 0 1 0,0 0-1 16,0 0 1-16,0 0 0 0,0 0 0 0,0 0 0 15,0 0-1-15,0 0 0 0,0 0 1 16,0 0 0-16,0 0 0 0,0 0-1 16,0 0 0-16,0 0 2 0,0 0-2 0,0 0-1 15,0 0 1-15,0 0-1 0,0 0 1 16,0 0 0-16,0 0 0 0,0 0 2 0,0 0-1 16,0-3 1-16,0 3-1 15,0 0-1-15,0 0 2 0,0-4-1 0,0 0 1 16,0 1-2-16,0-1 1 0,0 0-1 15,7-3-2-15,-7 0 2 0,0 3-1 16,0-3-1-16,0-4 2 0,0 4 0 0,0-4 0 16,0-1 0-16,0 1-2 0,0-3 2 15,0 3-2-15,0-4 1 0,0 0 1 16,0-3-1-16,0 4 0 0,0-1 0 16,0-3-1-16,0 2-2 0,-7 2 1 0,7-1 0 15,0 1 2-15,0-1-1 0,0 1 0 16,0-1 1-16,-6 0 0 0,6 1-1 15,0-2 0-15,0 2 1 0,0 3 1 16,0 1 0-16,0-2 0 0,0 1 0 0,0 0-1 16,0 4-1-16,0 3 2 0,0-3-2 15,0 3 2-15,-7 0 0 0,7 1 0 16,0-1 0-16,0 1 1 0,0 3 0 0,0-4-1 16,0 4 1-16,0-4 0 0,0 4 1 15,-6-3-2-15,6-1 0 0,0 1-1 16,0-1 0-16,0 4 0 0,-6-7 1 15,6 7 0-15,0-8 0 0,0 4 1 0,-7 2 0 16,7-3 0-16,-7-2-1 0,7 3 1 16,-6-3-1-16,6 3-1 0,-6-3 1 15,6-1-1-15,0 5 1 0,-7-5-1 16,7 1 0-16,0 0 1 0,-7 0-1 0,7 3 2 16,0-3 0-16,0 3 1 0,-6 0-1 15,6 0-1-15,0 1 0 0,0-1 0 16,0 1 0-16,0 3-1 0,0 0 2 15,-7-4 1-15,7 4 0 0,0-4 2 0,0 4-3 16,0 0 1-16,0 0-1 0,0-3-1 16,0 3 1-16,-6 0-1 0,6 0-1 15,0-4 1-15,0 4 0 0,0 0 0 0,0 0-1 16,0-4 1-16,0 4 0 0,0 0 0 16,0 0 1-16,0 0 0 0,0 0 1 15,0 0-1-15,0 0-1 0,0 0 0 16,0 0 0-16,0 0 0 0,-7 0 0 0,7 0-1 15,0 0 1-15,0 0 1 0,0 0-1 16,0 0 2-16,0 0 0 0,0 0 1 16,0 0-3-16,0 0 0 0,0 0 0 0,0 0 0 15,0-3 0-15,0 3 1 0,0 0 0 16,0 0 1-16,0-3 0 0,-6 3-1 16,6 0 0-16,0 0 0 0,-7 0 0 15,7 0-1-15,0 0 1 0,-6 0-2 16,6 0 1-16,0 0 0 0,-6 0 0 0,6 0-1 15,0 0-1-15,0 0 2 0,0 0-1 16,-8 0-2-16,8 0 1 0,0 0 1 16,0 0 1-16,0 0 0 0,0 0 0 0,-6 0 0 15,6 0 0-15,0 3 0 0,0-3-1 16,0 0 0-16,-6 3-1 0,6-3 0 16,-7 4 2-16,7 0 0 0,-6-1 0 15,-1 1 0-15,7 0 0 0,-13-1 1 0,7 1-1 16,0-1 0-16,-2 5 1 0,-4-4 2 15,5-1-2-15,-6 5 0 0,7-5-1 16,-7 1 2-16,6-1-2 0,-6 1-1 0,7 0 0 16,-8-1 1-16,8 1-1 0,-7 0 1 15,7 4 1-15,-8-5-1 0,8 0 1 16,0 5-1-16,-8-5 0 0,8 5 0 16,-7-1 0-16,6-2 0 0,-6 1-1 0,1 2 0 15,-2-1 1-15,1 0 0 0,0 0 0 16,0 1 0-16,0-1 1 0,0-4 3 15,-7 5-2-15,8-1-2 0,-1 1-1 16,-1-1 0-16,2-3 1 0,-2 3 0 0,8-3 0 16,-7-1 1-16,6 5 0 0,-6-4 0 15,7-1-1-15,0 0-1 0,-2 1 1 16,2 0-2-16,-6-1 1 0,5 1 0 0,-6 0 1 16,0 4 1-16,-7-6 0 0,8 7 0 15,-8-2 0-15,7 0-1 0,-7 0-1 16,8 1-1-16,-8-1-1 0,0 3 2 15,7-2 1-15,-1 0 2 0,2-5-2 0,-1 5 1 16,0-1 0-16,0-4-2 0,6 5 0 16,-6-5-1-16,7 5 2 0,-8-4 0 15,8 3 1-15,0-4-1 0,-7 4 0 16,-1-3 0-16,8 4 0 0,-6-4-1 0,-2 3 0 16,1 0 1-16,-7 1 0 0,8-1 0 15,-2 0 1-15,2 4 1 0,-8-4-1 16,7 1-1-16,0-1 0 0,0 0 0 15,-1-3 0-15,8 3 0 0,-7-3 0 0,7 0 3 16,-1 0-2-16,7-1 0 0,-6-3 1 16,6 4 0-16,-7-4 2 0,7 0 1 15,0 0 0-15,7 0 2 0,-1-4-2 0,1 1-1 16,6-1 0-16,7-4-2 0,-8 1-1 16,14-4 1-16,-6 0 1 0,6 0-1 15,0 0-1-15,6 0 1 0,-6-3 1 16,13-1-2-16,-6 0 0 15,7-3 1-15,-8 4 0 0,7-1 0 0,0-4 2 0,-7 5-1 16,8-5-2-16,-7 5 0 0,5-2-1 16,-5 2 1-16,-1-1 1 0,1 1-2 0,-7-1 1 15,0 1 1-15,-7 3-1 0,7-1-1 16,-12 2-2-16,5-1 2 0,-6 4 0 16,0 0-2-16,1-2 1 0,-8 2 0 15,7 5 1-15,-6-3 0 0,-1 1 0 16,1 1-1-16,-7-1 1 0,6 4 1 0,-6-4 0 15,6 4-2-15,-6-3 1 0,7 3 1 16,-7 0-1-16,0 0 0 0,0-4-1 16,0 4 0-16,7 0 1 0,-7 0 0 0,0 0 0 15,0 0 0-15,0 0 0 0,0 0 0 16,0 0-1-16,0 0 1 0,0 0-1 16,0 0 0-16,0 0 1 0,0 0 0 15,0 0 1-15,0 0-1 0,0 0 0 0,0 0 2 16,0-4-1-16,0 4 1 0,6 0-1 15,-6-3-1-15,0 3 1 0,0 0-1 16,6 0 0-16,-6 0 0 0,0-3 0 0,0 3 0 16,0 0 0-16,7 0 0 0,-7 0 0 15,0 0 0-15,0 0-2 0,0 0 0 16,0 0 2-16,0 0 0 0,0 0-1 16,0 0-1-16,0 0 2 0,0 0 1 0,0 0-1 15,0 0-1-15,0 0 1 0,0 0 0 16,0 0 0-16,0 0-1 0,0 0 1 15,0 0 0-15,0 0 1 0,0 0-1 16,0 0-4-16,0 0-10 0,0 0-19 0,0 0-33 16,0 0-30-16,0 0-25 0,0 3-29 15,0 0-29-15,0 1-49 0,-7 3-22 16,7 1 0-16,0-1 12 0</inkml:trace>
  <inkml:trace contextRef="#ctx0" brushRef="#br0" timeOffset="138453.06">19955 11408 25 0,'-6'-11'161'0,"-8"-4"11"0,8 1-60 15,-7-1-34-15,6 4-17 0,0-5-7 0,-5 2-2 16,6 0-3-16,-2 3-3 16,2 0-4-16,0 0-5 0,-1 0-7 0,1 4-10 15,-1-1-6-15,0 0-2 0,1 2-1 16,0 2 2-16,-2-3 10 0,2 3 8 15,0-3 5-15,-7 3 1 0,6-3 5 16,-6 0 3-16,1-2 0 0,-2 2-2 0,2 0 1 16,-8 0 2-16,7-4 1 0,-7 0-2 15,0 4-6-15,8-4-5 0,-8 3-5 16,1-3-4-16,-1 0-5 0,0 4-6 0,1-4-3 16,-1 4 2-16,1-4 7 0,-1 4 4 15,1-1 3-15,6-3 3 0,-7 4 2 16,1-1 0-16,6 1-6 0,0 0-2 15,-7-1-2-15,7 5-3 0,0-5-1 0,-6 1-3 16,5 0-2-16,2 3-1 0,-2-4-3 16,8 5-2-16,-7 0 0 0,0-1-3 15,6 0-1-15,1 0-1 0,0 1-1 16,6 3 0-16,-8-4 1 0,2 4-2 0,6-3-1 16,0 3 0-16,-6 0-1 0,6 0 0 15,0-4 0-15,0 4-1 0,0 0 1 16,0 0 0-16,0 0-1 0,0 0 1 0,0 0 2 15,0 0 0-15,0 0 0 0,0 0 0 16,0 0 1-16,0 0 1 0,0 0-1 16,0 0-1-16,0 0 3 0,0 0-2 15,0 0 0-15,0 0-1 0,0 0 0 0,0 0 0 16,0 0-2-16,0 0 1 0,0 0 0 16,0 0 1-16,0 0 0 0,0 0 0 15,0 0 2-15,0 0 0 0,0 0 1 16,0 0-1-16,0 0-1 0,0 0 2 15,0 0-1-15,0 0-1 0,0 0-1 0,0 0 0 16,0 0 0-16,0 0 0 0,0 0-1 16,0 0 1-16,0 0 0 0,0 0 0 15,0 0-1-15,0 0 1 0,0 0-2 0,0 0-1 16,0 0 1-16,0 0-1 0,0 0 1 0,0 0-2 16,0 0 3-16,0 0 0 15,0 0-2-15,0 0 0 0,0 0-2 0,0 0-15 16,0 0-31-16,0 0-38 0,6 0-43 15,-6 0-48-15,6 0-63 0,2 0-59 16,-8 0-8-16,6 0 21 0,0 0 31 16</inkml:trace>
  <inkml:trace contextRef="#ctx0" brushRef="#br0" timeOffset="142216.91">18281 11089 18 0,'-13'-11'42'0,"0"0"-5"0,0 0-2 16,0 4-1-16,-7-5 0 0,7 1-1 16,0 1-2-16,-6 2-9 0,5-3-2 0,2 5 0 15,-8-2-1-15,7-3 1 0,0 3-3 16,-6 1-2-16,-1-1-4 0,1-2-3 15,-7 6-2-15,6-3-2 0,-6 3-3 16,-1 1 0-16,-5-1 0 0,6 4 0 0,-7 0 0 16,1 0 1-16,-7 4-1 0,0-4-1 15,7 3 0-15,-7 1 0 0,-1 3 0 16,1-3 0-16,0 3 0 0,0 1 1 0,6-1-1 16,-6 4 0-16,0 0 1 0,1-3-2 15,-2 6 0-15,7-3 0 0,-6 3 0 16,7-2 1-16,-1 2 0 0,-5 1-1 15,5 3 1-15,0 0 0 0,0 4 2 0,1 0-2 16,-1 3 1-16,1 5 1 0,-1-5-1 16,1 9-1-16,-1-5 0 0,1 0 0 15,-7 1 0-15,6-1-2 0,-7 0 1 16,8 4 0-16,-1-4-1 0,-5 1-1 0,5-1 2 16,7 1 1-16,-7-5 0 0,7 5 2 15,7-5 1-15,-7 5-1 0,12-5 2 16,-4 8-1-16,4 1-1 0,1-2 3 15,0 5-3-15,0-1 3 0,7 5 8 0,0-5 6 16,-2 5 5-16,2 2 4 0,6 2 1 16,0-2 2-16,0 5-9 0,0 3-3 15,0 1 2-15,0 2 8 0,6-2 7 0,2 3 4 16,-2-3 8-16,0 2 6 0,14-3-2 16,-7 4-6-16,7 0-4 0,-2 0 2 15,9 4 1-15,5-1 0 0,1 5 0 16,7-5 1-16,5 5 2 0,1 3-3 0,-1-5-6 15,7 2-4-15,0 3-3 0,0-4-4 16,0 4-2-16,0 0 4 0,-6-4 5 16,6 1 5-16,-6-5 7 0,6-3 8 15,-7 0 9-15,1-7 5 0,-1-1 2 0,1 1-1 16,-7-4-2-16,6 0-9 0,-5 0-6 16,-1 0-8-16,-7 0-5 0,7 4-3 15,-6-4-3-15,-1-1-1 0,-6 2-6 0,7-1-7 16,-7 4-6-16,7-5-6 0,-1-3-3 15,-6 4 0-15,7-4 0 0,-1 1 1 16,1-4 0-16,7 0 1 0,-8-5 1 0,7 5-3 16,0-8-2-16,-7 4-2 0,8-7 0 15,-1 2-2-15,-7-5-1 0,7 3 1 0,-6-8 0 16,6 0 1-16,-7 1 0 0,8-5 0 16,-1-3 2-16,0 0-1 0,0-4-1 15,0 5-1-15,0-5 1 0,0 0 0 0,7 1-2 16,-7-1 1-16,-1 0 2 0,9 1 0 15,-9 3 0-15,1-4 1 0,7 0 0 0,-7 4 2 16,7 1-2-16,-7-2-2 0,6-3 1 16,-5 8 0-16,-1-8-1 0,6 5-1 15,1-1 1-15,-1-1 1 0,7-2 1 0,7-1-1 16,0 0 1-16,6 1-2 0,-6-1 1 16,6 4 0-16,0-4-2 0,0 1 0 0,0 3 0 15,7 0-3-15,-7 3 2 0,0-2 1 16,0-1 0-16,0 0 0 0,0-1-1 15,7-2 3-15,-7 3-3 0,7-5 1 0,-1-1 1 16,1-2 0-16,0 1 0 0,6-4 0 16,-6 0 0-16,5 0-1 0,-4 0-2 0,-2 4-1 15,0-1-1-15,1-3 0 0,-7 8 0 16,1-5 0-16,-1 1 4 0,-7-1 0 0,1 2 2 16,6-2 1-16,-6 0 2 0,-1-3 3 15,1 0-3-15,6 0 0 0,0-3-2 16,6-5 1-16,2 1 0 0,-2 4-2 0,7-5-2 15,-6 5-1-15,-7-1 0 0,0 0 0 16,0 4-3-16,-6 4-1 0,-1-4 2 16,1 0-3-16,-6 4 1 0,-2-1-4 0,1-3 1 15,1 0 0-15,-2 0 2 0,2 0 2 16,5-3 3-16,1-1 4 0,0-3 2 0,6-4 2 16,6 0-2-16,0-4-2 0,8 4-1 15,-8-3-1-15,8-2-14 0,-8 2-24 16,1 3-21-16,-6-4-18 0,-1 4-14 0,0 0-11 15,-7 0 4-15,1 0 20 0,0 0 22 16,-2 1 18-16,2-1 16 0,-6-3 11 0,5-2 8 16,1 1 3-16,0-3 2 0,6 0 2 15,0 0-1-15,6-8-2 0,8 5 1 16,-2-10-1-16,2 6-2 0,6-1-1 0,-8 1 1 16,2-1-1-16,-8 3-3 0,-6 2 1 15,0 3-1-15,-6-1 0 0,0 5 1 16,-7-4 1-16,0 3 3 0,-6 0-1 0,-1-3 2 15,1 3 0-15,-1-3 0 0,1-1-1 16,-1 1 0-16,8-1 1 0,-1-2-2 0,7-1 0 16,0 0 1-16,6-3 0 0,0-1 0 15,6 4 0-15,0-4-1 0,-5 1-1 16,6-5-1-16,-14 4 1 0,1 1 1 0,0-5-1 16,-8 1 2-16,-5 3 1 0,-7-3 1 15,0 0 0-15,1 0-1 0,-15 0 2 0,7-1-1 16,-5 1 0-16,-1-1 0 15,0 5-1-15,0-1 0 0,7 0 0 0,-1 1 1 16,1-1 1-16,-1 1-2 0,7-1 1 16,7 0-1-16,-1 0-1 0,1-3-1 0,6 0 0 15,0 0 0-15,-6-5 1 0,6 5-1 16,0 0 1-16,-6 0 1 0,-1 0-1 16,-6 4 1-16,1-6 1 0,-1 6 1 15,0-1-2-15,-7 1 2 0,-6-1 1 0,7 3-4 16,-7 2 0-16,0-1-1 15,0 0-1-15,0 0-3 0,6 4-1 0,-6-5 1 16,0 1 0-16,1 5 1 0,-1-6 0 0,0 1 1 16,-7-3 3-16,1 3 0 0,-7-4 0 15,0-3 0-15,-7 3 1 0,1-3 1 16,-14 0 0-16,1-5-2 0,-14 2 0 16,-6-1 0-16,1 0 0 0,-15-4 1 0,1-3 0 15,0 3-1-15,-7-3 0 0,1-1 0 16,-7 1 0-16,7 0-1 0,-1-5-1 15,-7 2 1-15,8-1-1 0,-1 1 0 16,-6-6-1-16,6 6-1 0,-5-1 0 0,-1-1 3 16,-7 2 0-16,-6-5 1 0,0 4 0 15,0 4 0-15,-14-8 1 0,-6 8-2 16,1-1 2-16,-14 1 1 0,0 4 0 0,-6-1-2 16,7 4-1-16,-8 4-1 0,8 0 1 15,-1 3 1-15,1 0 2 0,5 4 0 16,-5 0 1-16,6 4 1 0,-7 3-3 0,-7 0-1 15,1 1-2-15,-7 3-1 0,-6 1 1 16,7-2-1-16,-8 1 0 0,1-4 2 16,7 1 2-16,-8-1 1 0,7 0 1 15,1-3 0-15,5 0 2 0,-5-5-3 0,5 5 0 16,-5-4 0-16,12 4-1 0,-6 0-2 16,6-1 0-16,1 5-2 0,6-1 2 15,-7 1 1-15,7 2-1 0,0 1 2 16,-1 4 1-16,1-4 0 0,-6 4 1 0,6-1-3 15,-8-3-1-15,1 4-1 0,-5 0-1 16,-2 0 3-16,7 3-1 0,-5-3 1 16,-1-1 0-16,5 1 2 0,2 0 0 0,-1-1 0 15,7 5-1-15,6-4 1 0,-6-1-1 16,7 5-1-16,-7-2 0 0,6 1-1 16,-6 1-1-16,-1 3 2 0,1-4-3 15,0 4 0-15,-7-3 0 0,7 3 2 0,-6-4 0 16,5 0 1-16,-5 1 3 0,-2-1-1 15,8 0 2-15,-6-2-3 0,-1 2 1 16,1-4-1-16,5 1-1 0,1-4 1 16,6 4-1-16,8-4-1 0,-2-1 0 0,8 2 1 15,6 3 1-15,0-4-1 0,0 4 0 16,6-2 0-16,0 2 0 0,0 0 1 16,7 0-1-16,-7-1 0 0,8 1 0 15,-1 0 1-15,5-1 0 0,-4 1-1 0,5 0 0 16,1-4 1-16,-8 4-1 0,8-4-1 15,-1 3-1-15,7-3 2 0,-7 4 0 16,1-4-2-16,-1 1 1 0,1 1 0 0,-1 2 1 16,1-4-2-16,6 4 0 0,-7-1 2 15,1 1 0-15,-1 0 1 0,7 3-1 16,-7-3 1-16,7 3-1 0,-6 1-1 0,5-1-1 16,1 4 1-16,0 0 0 0,0 0-1 15,0 0 2-15,6 0 1 0,-6 4 2 16,7-1-1-16,-1 1 1 0,7 3-1 15,-6-3 0-15,5-1 0 0,1 1 0 0,0 3-1 16,1-3-1-16,-1 3 2 0,6 1 0 16,-6 3-1-16,7 1-2 0,-1 2 1 15,-7 0 0-15,9 5-1 0,-9 6 0 16,7 1 1-16,-6 3-1 0,7 8 1 0,-7 7 1 16,0-1 0-16,0 9 0 0,0-1-1 15,-1 4 0-15,2-3-1 0,-1 2-2 16,0 2 2-16,0-2 0 0,6 5 0 15,-7-4 3-15,9 3 0 0,-2 5 4 0,7-5 0 16,-1 4-1-16,8 5 3 0,-7 2-2 16,7 5 1-16,6 2-1 0,-7 1 2 0,14 0 1 15,-7 0-2-15,6 4 0 0,1-8 0 16,-1 4 0-16,8 0 0 0,-2-4 0 16,1 4 0-16,1-3 4 0,4-1 1 15,2 0 1-15,7-4 1 0,-1 5-1 0,0-5 1 16,0 1 0-16,7 0 0 15,5-1 0-15,1 1 4 0,7 0 2 0,-1-1 0 16,2-2 0-16,4 2-1 0,1 0-1 0,1-3-4 16,-2 4-3-16,2-4-2 0,5-1-2 15,-5-2 0-15,5-1-1 0,0-3 3 16,1-1 4-16,6-3 4 0,1 0 3 0,-1-3 0 16,6 3-1-16,-6-4-3 0,0 0-6 15,8 1-6-15,-8-5-4 0,6 1-2 0,-6-4 1 16,0 0-1-16,7-1 3 0,-7-1 0 15,0-7 4-15,0 2-1 0,7-4-1 16,-7-4-1-16,7 4-1 0,-1-7 1 0,1 3 0 16,6-3 0-16,-6-1 0 0,6 2-2 15,-7-6 0-15,8 5-1 0,-8-4-2 0,1-4-2 16,-7 4 1-16,7-3-1 0,-7-5 0 16,0 1 2-16,0 0 2 0,0-1 2 15,0 1 1-15,0-4 0 0,0 4 1 0,1-5-2 16,-1 1-1-16,6 3 0 0,8-2-1 15,-1-1 0-15,7 0 0 0,-8 4-1 16,8-4 1-16,0 3-2 0,0 1-2 0,-1 0 4 16,1-1 1-16,0 1 1 0,0 2-1 15,-8 3 0-15,8-2 3 0,6 0-4 0,-6-3 0 16,13-1 0-16,-7 2 1 0,13-10-1 16,-7 2 0-16,15-5-2 0,-1-6 4 15,5-1 1-15,8-6-1 0,0-6-1 0,13 2-4 16,-1-8-24-16,8 0-23 0,-1-8-17 15,6 5-15-15,-5-4-11 0,-8-1-16 0,-5 5 9 16,-7-4 6-16,0 3 5 0,-14 4 9 16,1-4 12-16,-7 4 15 0,1-3 19 0,-1 3 13 15,-7-1 9-15,1-2 7 0,6-1 4 16,-6 1 1-16,-1-4 1 0,8-5 2 0,-7 1-1 16,12-7 2-16,-5 0-2 0,12-8 1 15,-7-7-2-15,8-1 0 0,-1-5 0 16,-7-1-2-16,-5 0 11 0,-7-4 13 0,-7 3 14 15,0 5 15-15,-13-4 17 0,-6 3 15 16,-1 4 0-16,-6 0-4 0,0 3-8 16,-6 9-11-16,-7-5-17 0,7 8-12 15,-7-1-11-15,0 0-8 0,7 6-5 0,-7-2-4 16,-1 0-3-16,2-4-2 0,-1-6 0 16,0 0-2-16,0-9 0 0,1-2 0 15,-8-5 2-15,1-2 1 0,-7-5-1 0,-7-3 0 16,-12 2 3-16,-1-1 3 0,-6 3-1 15,-13-5 1-15,0 9 1 0,-13-5 2 16,0 7-4-16,-7 1-1 0,1 0-1 16,-13 3-1-16,6 1-1 0,-7-1 0 0,7 0 1 15,-6 4 0-15,-1-4-1 0,0 5 0 16,-6-1 1-16,6 0 0 0,-6 0-1 16,1-4-1-16,-9 1 9 0,-4-1 13 15,-1 0 10-15,-1 1 8 0,-5-1 9 0,-8 1 8 16,-5 3-2-16,0 0-9 0,-8 3-8 15,2-3-8-15,-2 8-6 0,-6-1-8 0,1 0-6 16,6 5-3-16,-7 2-3 16,1-2-1-16,-1 2 1 0,-6 1 1 0,6 0-2 15,-13-1 0-15,1 1 0 0,-1 3-1 16,-19-3-2-16,-1-1-3 0,-5 5-3 0,-15-5-2 16,2 2 1-16,-8 2 1 0,-12 0 1 15,-7 0-1-15,-19-3 3 0,-13 3 2 16,-7 5-2-16,-7-1-16 0,1 4-20 0,-14 2-20 15,1 9-31-15,-20 7-39 0,7 4-41 16,-1 7-42-16,-6 7-81 0,1 12-31 16,5 2 4-16,0 9 27 0,14-1 30 0</inkml:trace>
  <inkml:trace contextRef="#ctx0" brushRef="#br0" timeOffset="154079.95">18926 4418 20 0,'0'-4'125'0,"7"4"-40"16,-1 0-30-16,-6-4-18 0,6 4-10 15,-6 0-5-15,0 0 4 0,0 0 6 16,6 0 8-16,-6 0 11 0,0 0 7 0,0 0 1 16,0 0-2-16,8 0-9 0,-8 0-7 15,0 0-12-15,0 0-8 0,0 0-7 16,0 0-5-16,0 0-2 0,0 0-3 0,0 0-2 15,0 0 0-15,0 0-1 0,0 0-1 16,0 0-1-16,0 0 1 0,0 0 1 0,0 4 1 16,6-4-1-16,-6 0-1 0,0 0 2 15,0 0-1-15,0 0 0 0,0 0 2 16,0 0 10-16,6 0 8 0,-6 0 8 0,0 0 9 16,0 0 3-16,0 0 3 0,0 0-7 15,0 0-8-15,0 0-7 0,0 0-5 0,0 0-7 16,0 0-2-16,0 4-2 0,0-4-3 15,-6 0-1-15,6 0 0 0,0 0-1 16,0 0 1-16,0 0 1 0,0 0 2 0,0 0 5 16,0 0 11-16,0 0 6 0,0 0 5 15,0 0 4-15,0 0 0 0,-6 0-4 16,6 0-7-16,-8-4-10 0,8 4-4 0,-6 0-6 16,6 0 0-16,-6-4-4 0,-7 4-1 15,6 0 0-15,1 0 0 0,-7-3 1 16,6 3-1-16,-6 0-2 0,0 0 2 0,0 0-2 15,0 0 2-15,0 0-2 0,-6 0 2 16,5 0 0-16,-5 0 0 0,-7 3 0 0,6-3 0 16,1 4 0-16,-7-4 1 0,6 4 0 15,-6-4 0-15,7 3 0 0,-7-3 0 0,6 4 0 16,-6-4 0-16,7 4 0 0,-1-4-2 16,-6 3-2-16,7-3 2 0,-7 0-1 15,-1 4 0-15,1-4 1 0,0 0 2 0,0 4-1 16,0-4 0-16,0 3 1 0,0-3 1 15,6 0 0-15,-6 0-2 0,0 4 0 16,1-4 2-16,5 0 0 0,-6 0-1 0,6 5 0 16,-6-5-1-16,7 0 0 0,-8 0-2 15,1 3 2-15,0-3-2 0,1 0 0 0,-1 0 1 16,-7 3 0-16,7-3 1 0,-7 0-1 16,1 4 1-16,-1-4 0 0,1 0 3 15,-1 4 0-15,1-4 0 0,-2 3-2 16,2-3 1-16,7 0 3 0,-9 0-2 0,2 4 1 15,6-4 0-15,0 0 0 0,0 0 2 16,0 0-2-16,-1 0-1 0,1 0-3 0,1 0 0 16,-1 0 0-16,-7 4 0 0,7-4 0 15,0 0-1-15,0 0-1 0,-7 0 2 16,7 0 0-16,0 3-1 0,-7-3 1 0,7 0 0 16,-6 4 2-16,5-4-1 0,-5 0 0 15,-1 0 0-15,8 0-1 0,-7 3 2 0,-2-3-2 16,9 4 0-16,-8-4 0 0,0 4 0 15,0-4 0-15,8 0-1 0,-7 0 0 16,6 4 0-16,-7-4 1 0,7 0 0 0,0 0 0 16,-1 3 0-16,1-3 2 0,0 0 1 15,1 0-1-15,5 0-1 0,0 0 2 16,7 0 0-16,-7 0 0 0,8 0-1 0,6 0-1 16,-8 0-1-16,1 0-1 0,7 0 1 15,-1 0-3-15,0 0 1 0,1 0 2 0,6 0-1 16,-6 0-1-16,-1 0-2 15,7 0-1-15,-7 0 0 0,7 0-4 0,0 0-1 0,0 0-3 16,0 0 1-16,0 0-1 0,0 0 0 16,0 0 2-16,0 0 4 0,0 0 0 0,0 0 4 15,0 0 1-15,0 0 0 0,0 0 1 16,0 0 1-16,0 0 0 0,0 0 0 16,0 0 0-16,0 0 1 0,0 0 0 15,0 0-1-15,0 0-1 0,0 0 2 0,0 0 0 16,0 0-1-16,0 0 0 0,0 0 2 15,0 0-1-15,0 0-1 0,0 0 0 16,0 0 0-16,0 0-1 0,0 0-2 0,0 0 3 16,0 0 0-16,0 0 0 0,0 0 1 15,0 0 0-15,0 0 1 0,0 0-1 0,0 0 0 16,0 0 0-16,0 0-1 0,0 0 2 16,0 0 0-16,0 0 0 0,0 0-1 15,0 0 2-15,0 0 0 0,0 0 0 0,0 0-1 16,0 0 0-16,0 0 1 0,0 0-2 15,0 0 0-15,0 0 1 0,0 0 2 0,0 0-1 16,0 0-2-16,0 0 2 0,0 0-1 16,0-3-1-16,0 3 0 0,0 0 0 15,0 0 0-15,0-4-1 0,0 4 0 0,0 0-1 16,0-4 0-16,0 4 0 0,0-4 1 16,0 4 0-16,0-3 0 0,0 3 0 0,0 0-1 15,7 0 0-15,-7 0 0 0,0-4 1 16,0 4 0-16,0 0-1 0,0 0 0 0,0 0 1 15,0 0 1-15,0 0 0 0,-7 0 0 16,7 0 1-16,0 0-2 0,0 0 0 16,0 0 2-16,0 0-1 0,0 0-1 0,-6 0 0 15,6 0 3-15,0 0 0 0,0 0 1 16,0 0 0-16,-6 0 1 0,6 0 1 16,-7 0-4-16,7 0 0 0,-7 0-2 15,1-3 0-15,-1 3-1 0,-5 0 0 0,5 0 0 16,-6 0 0-16,-1 0 1 0,2 0-1 15,-1 0 1-15,-7 0 0 0,8 0 1 0,-8 0 1 16,7 0 1-16,0 0 1 0,0-4 1 16,-7 4-1-16,14 0 3 0,-8 0 4 0,2 0 5 15,-1-4 2-15,6 4 0 0,-6 0 2 16,7 0-3-16,-1 0-4 0,-6 0-4 16,6 0-4-16,-6-3-3 0,7 3-1 0,-7 0 0 15,7 0 0-15,-8 0-2 0,8 0 2 16,-7-4 1-16,6 4-2 0,1 0-1 0,-7 0 0 15,7 0 1-15,-8 0 0 0,8 0-1 16,-8 0 1-16,2 0 0 0,-8 0 1 16,1-4 0-16,-1 4-1 0,0 0 0 0,-5 0 0 15,5 0 0-15,-13 0 0 0,7 0 1 16,0 0 1-16,-7 0-1 0,7 0 2 0,-6 0 1 16,5 0 1-16,-5 0-3 0,7 4 1 15,-9-4 0-15,9 0-1 0,-7 0-1 16,5 0 1-16,-5 4-1 0,6-4 0 15,-7 0-1-15,1 3 2 0,-1-3 1 0,1 0-1 16,-1 0 5-16,1 4 2 0,-2-4 2 16,2 0 0-16,-7 0 4 0,6 0 3 0,-6 0 3 15,7 0 1-15,-8 0 2 0,1 0 0 16,1 0-2-16,-1 0-3 0,-7 0-4 16,7 0-1-16,-7 0 1 0,1 0 3 0,-2 0 2 15,2 0 3-15,-1 0-1 0,1 0 0 16,6-4-2-16,-7 4-2 0,1 0-5 0,-1 0-4 15,7-3-1-15,-6 3-1 0,5 0-1 16,1-4-4-16,1 4 1 0,-8 0-1 16,7 0-2-16,0-4-2 0,-1 4 2 0,8 0 3 15,-7 0-2-15,0 0 0 0,7 0 1 16,-1 0-2-16,1 0 0 0,-1 0-1 16,0 4 1-16,1-4 0 0,6 0 0 0,-7 0 0 15,1 4 0-15,-2-4 0 0,9 0 0 16,-7 3-1-16,-1-3 1 15,1 0 0-15,-2 0 1 0,-5 4-1 0,0-4 0 0,1 4 1 16,-2-4-2-16,1 3-1 0,-6 1 1 0,-1-1 1 16,1 1-2-16,-1 0-1 0,0 0 1 15,0-1 2-15,1 1-1 0,-1 3-1 16,-5-3 2-16,5-1 0 0,0 5 0 0,0-5 3 16,1 1-1-16,-1 3 3 0,1-3 0 15,-1 0 0-15,1-1 0 0,5 1-4 0,-5-4 2 16,-1 4-3-16,7-1 0 0,-6 1 0 15,5-4 0-15,-5 4 2 0,6-4-2 16,-7 0 0-16,1 3-1 0,-7-3-1 0,-1 4 0 16,2-1-1-16,-2-3 1 0,1 4 2 15,-7 0-2-15,8-1 1 0,-8 2 0 16,0-1 0-16,1-1 0 0,5 1-1 0,-5-1 2 16,-1 1-1-16,7-1 1 0,0 1 1 15,0 3 1-15,0-7 0 0,0 7-2 16,7-7 0-16,-1 4 0 0,0 0-1 0,0 0-1 15,7-1 0-15,-7-3 3 0,8 4 2 16,-1 0 0-16,-7-4 2 0,1 3 1 0,6 1-1 16,-7-4-1-16,1 4 0 0,-2-4-2 15,9 3 2-15,-9 1 1 0,9-4 1 16,-1 0 0-16,-7 4 0 0,7-1-2 0,-6-3 0 16,5 4-2-16,-5-4-2 0,6 4-1 15,-7 0 1-15,1-4 2 0,-1 6 0 0,1-2 0 16,-1 0 1-16,7 3 1 0,-7-3-2 15,1 4 1-15,6-2-1 0,-7-2-1 16,7 4 2-16,6-1-2 0,-5 0 1 16,-2 1-1-16,7-1-1 0,1 0 0 0,-1-4-1 15,1 5 1-15,5 0-2 0,1-5 0 16,1 1 2-16,-1 3-2 0,0-3 1 0,-1 4 1 16,8-5 0-16,-7 4-2 15,6 1 2-15,1-5 0 0,0 1 0 0,-1-1 0 16,7 1 1-16,0-1 0 0,0 1-1 15,-1 0 1-15,2 0-1 0,-1 0 0 0,-1-2 1 16,2 2 1-16,5-4 0 0,-6 5 2 16,7-5 7-16,-1 3 5 0,0-3 4 15,1 0 3-15,-1 4 2 0,1-4-4 16,0 0-3-16,-1 0-6 0,7 4-4 16,-7-4-4-16,1 0-1 0,-8 0-1 0,8 3-4 15,0-3-1-15,-7 0 2 0,6 4 1 16,-6-4 0-16,1 0 1 0,4 4 10 15,-4-4 10-15,5 0 9 0,1 0 6 16,-1 0 6-16,7 0 1 0,-6 0-5 0,6 0-10 16,-7 0-10-16,7 0-6 0,0 0-5 15,0 0-2-15,0 0-4 0,0 0 0 16,-6 0 0-16,6 0-1 0,0 0 0 0,0 0 0 16,0 0 2-16,0 0 0 0,0 0-1 15,0 0-1-15,0 0 1 0,0-4-6 16,0 4-3-16,0-4-25 0,-7 4-33 15,7-3-45-15,0 3-53 0,0-4-51 0,-7 0-54 16,14 1-61-16,-7-2-38 0,7-5 4 16,-1-2 32-16,7-2 44 0</inkml:trace>
  <inkml:trace contextRef="#ctx0" brushRef="#br0" timeOffset="154778.28">8707 4246 147 0,'-6'-8'171'0,"-1"-3"-48"0,0 4-30 15,7 3-18-15,-6-3-11 0,0 3-6 0,-1 1-9 16,7-1-8-16,-7 1-8 0,7 3-6 16,-6 0-7-16,6-4-6 0,-6 4-5 0,6 0-4 15,0 4 5-15,-7-1 9 0,0 4 6 16,7 4 4-16,-6 4 4 0,-1 3 3 15,1 1-2-15,0 6-4 0,-1 1-4 0,0 3 0 16,1 1 0-16,0 2 1 0,-2 5-2 16,2 0 0-16,0 3 0 0,-1 0 1 0,1 5 1 15,-1 2-1-15,1 0 2 16,-1 2 1-16,1-2-3 0,0 1-3 0,-2-1-3 16,2 1-3-16,0-4-4 0,6-1-5 15,-7-2 0-15,7-1-2 0,0-7-1 16,0 0-1-16,0-7 0 0,0 0-1 15,0-8 2-15,0 1 2 0,0-9 7 0,0 5 12 16,0-8 13-16,0 0 10 0,0 0 6 16,0-2 5-16,0-1-4 0,0-1-10 15,0 1-13-15,0-4-13 0,0-4-23 0,0 1-40 16,0-1-41-16,0-8-46 0,0 5-48 16,7-4-55-16,-7 0-69 0,6-4-12 15,0-3 15-15,2-4 31 0</inkml:trace>
  <inkml:trace contextRef="#ctx0" brushRef="#br0" timeOffset="155645.96">8180 4502 59 0,'-7'11'199'16,"7"-4"15"-16,-7 4-55 0,7-3-37 0,-6-5-31 15,6 1-18-15,-6 0-3 0,6 3 7 16,0-7 13-16,0 4 17 0,0-4 18 0,0 3 11 16,0-3 1-16,0 0-6 0,0-3-8 15,0 3-11-15,0-4-16 0,0 4-16 0,0-4-16 16,0 1-15-16,0-1-16 0,6 0-11 16,0-3-9-16,-6 0-4 0,7-1-2 15,6-3-4-15,0 1 2 0,0-5-3 16,0 0 0-16,7-2 0 0,6-6-3 15,-1 1 1-15,2 0 1 0,5-7-1 0,8-1-1 16,-1-3-1-16,6 1 4 0,1-9 1 0,5 1-2 16,2 3 4-16,-1-3 0 0,1 3 0 15,-8 1-2-15,-6 2 0 0,0 9 1 16,-13-1-2-16,0 8-1 0,0 0-1 0,-12 7 0 16,4 0-1-16,-11-1-3 0,6 5 0 15,-6 0-1-15,-1 3-4 0,0 1-1 16,2-1 0-16,-8 0-3 0,6 1 0 0,-6 3 1 15,6 0 4-15,-6 3 2 0,0 5 3 16,0 2 3-16,-6 6 3 0,6-2 1 0,0 4-1 16,0 8-1-16,0 3 0 0,0 4-1 15,0 4 1-15,0 0 1 0,6 3 1 0,0 4 0 16,2 0 2-16,-2 0 0 0,7-1 0 16,-7-2-1-16,8-1 0 0,-2-3-4 15,-6-4 0-15,8-4 1 0,-1-3-1 0,-7-4 7 16,8 0 23-16,-14-8 39 0,6-3 42 15,0 0 37-15,-6 0 29 0,7-4 16 16,-7 2-10-16,0-6-30 0,0 1-38 0,0-1-36 16,0 1-27-16,0-4-18 0,0 3-16 15,0-3-14-15,0 0-25 0,0 0-39 16,0 0-73-16,0 0-103 0,0 0-95 0,0 4-69 16,7 0-46-16,-7-1-54 0,0 8 2 15,0 0 62-15,-7 0 79 0,7 4 64 0</inkml:trace>
  <inkml:trace contextRef="#ctx0" brushRef="#br0" timeOffset="160381.99">6844 5920 81 0,'-12'-15'85'0,"5"1"-7"0,0 2-7 15,-6 1-7-15,7-3-5 0,0 6-9 16,-1-2-11-16,0 2-6 0,7 1-6 16,-6 0-6-16,6-1-4 0,-6 5-3 0,6-1 1 15,0 0-2-15,-8 1-4 0,8-1-4 16,0 4-2-16,0 0-1 0,0 0 4 15,0 0 9-15,-6 0 11 0,6 4 10 16,0 3 7-16,0 0 6 0,-6 4 3 0,6 4-1 16,-7 7-2-16,1 0 3 0,-1 7 7 15,0 8 5-15,1 7 3 0,-6 4 1 16,-2 6 0-16,1 12-6 0,-7 3-10 16,8 5-10-16,-8 0-8 0,0 2-8 0,7-6-7 15,1-1-6-15,-8-2-4 0,7-9-2 16,6-6-4-16,-6-5-2 0,7-10-1 0,-1-5 7 15,7-5 21-15,-6-6 20 16,6-2 11-16,0-8 7 0,0-8 3 0,6-6-6 16,1-12-19-16,-1-4-23 0,1-9-12 15,6-13-5-15,0-7-5 0,-7-6-2 0,8-13-3 16,5-9-2-16,-6-5-1 16,6-3 2-16,-5 0 1 0,12-1 1 0,-7 5 4 15,7-1 0-15,-6 8 1 0,5 7-1 16,2 4-4-16,-8 3 1 0,8 11 0 15,-1 1-2-15,-7 10-2 0,7 8-4 0,-6 3-2 16,-1 8-1-16,7 7-1 0,-6 7 1 16,0 4 3-16,5 11 5 0,-11 4 1 15,4 10 4-15,-4 5 0 0,-8 7 3 0,1 3 1 16,-14 7 3-16,1 5 0 0,0 3 1 16,-14 3 1-16,-6 1-2 0,-1-1-1 15,-5-2-1-15,6 2 2 0,-7-7-2 16,8-3 0-16,-1-8-1 0,6-3-1 0,0-8 0 15,7-3 0-15,7-8-1 0,0-3 0 16,-1-8-2-16,7-7-4 0,7-7-1 16,5-8-2-16,1-3 0 0,7-8 2 0,0 1 1 15,12-9 3-15,-5 2 2 0,5 1 2 16,7-1-1-16,-7 3-1 0,1 0 1 16,-1 3 0-16,1 1 0 0,-7 2 0 15,-6 5 0-15,-1 3 2 0,1 4 2 0,-8 0 3 16,-4 0 0-16,-2 8 1 0,0-5 1 15,1 8-1-15,-14 0-1 0,7 8-4 16,-6 3 1-16,-8 3-2 0,8 1-2 16,-7 7-2-16,0-3-2 0,7 3-4 0,-1-1-4 15,1-2-3-15,6-1-1 0,6 1-1 16,1-1 1-16,-1-8 2 0,14 5 5 16,0-7 4-16,5-6 4 0,1-4 1 15,13-2 1-15,-6-11 0 0,6 1 0 0,-6-4 0 16,6-5 1-16,-7 1-1 0,-6-3 3 15,0-2 5-15,-7 6 10 0,1-1 11 16,-6 4 7-16,-2 3 1 0,-5 4-2 0,-1 0-6 16,1 8-10-16,-7 3-11 0,-7 6-6 15,1 6-3-15,-1 2-2 0,-5 8 3 16,-8 0-2-16,6 1 0 0,2 2-3 0,-1-3-3 16,6 0-7-16,-6-4-8 0,7 0-7 15,6-3-4-15,-6-4-2 0,6 0 4 16,0-3 7-16,6-6 9 15,0-2 8-15,7-6 5 0,7-2 1 0,-8-6 1 0,8-5 1 16,0-2-1-16,-1-6-1 0,1 6 1 16,0-4 2-16,-1 2 1 0,-6 2 0 15,0 2 0-15,1 4-2 0,-8 4-4 16,0 0-6-16,0 1-7 0,1 6-2 0,0 4 2 16,-7 4 1-16,6 6 2 0,-6 1 7 15,7 4 6-15,-7 0 0 0,6 7 0 16,0-1-4-16,-6-2-6 0,8 6-5 0,-2-2-5 15,0-5-1-15,1 1-1 0,6-1 3 16,0-8 6-16,0 1 5 0,6-3 3 16,-5-4 3-16,5-8 1 0,1 0 1 15,0-4 1-15,-2-6-1 0,-4-1 3 0,-1-3-1 16,-1 0-1-16,-4-8-1 0,-2 1 3 16,0 2 1-16,-6-5 1 0,0 2 0 15,0 0 4-15,0 0 3 0,-6 5 0 16,6 2 1-16,-6 1 2 0,6 4 2 15,-8-2-1-15,8 5-1 0,0 1-2 0,0 2-3 16,0 1-3-16,0-1-3 0,0 5-4 16,0-4-5-16,0 3 1 0,0 4-3 0,0-4 2 15,0 1-1-15,0 3 3 0,0-4 2 16,0 4 1-16,0 0 0 0,0-4 0 16,0 4 0-16,0 0-3 0,-6 0-6 15,6 4-7-15,0-4-3 0,0 4-1 0,0 3 0 16,-6 4 1-16,6 0 7 0,0 4 5 15,0 3 5-15,0 1 0 0,0-2 1 16,0 5-4-16,6-3-3 0,-6 3-4 0,6-8-2 16,2 5-1-16,-2-5 1 0,0-3 3 15,8 1 5-15,-2-5 5 0,1-4 1 16,1 1 3-16,4-8 0 0,-4 1 1 0,5-4 1 16,1-5-1-16,-7 1 2 15,0-3 0-15,0-1 1 0,0 1 2 0,-6-1 11 16,-1 1 14-16,0-2 10 0,1 5 6 15,-7 4 0-15,7 0-4 0,-7 3-12 16,0 0-19-16,-7 4-11 0,0 4-10 16,1 3-3-16,0 4-5 0,-1 4-3 0,1 0-5 15,-1-1-7-15,0 1-5 0,1 3-3 16,6-3 1-16,0-4 4 0,6 4 8 0,1-8 8 16,0 4 7-16,6-8 6 0,-1-3 3 15,8 0 3-15,0-7-3 0,6 0 0 16,-1-8 1-16,2-3 0 0,-1-4 1 0,0 0-2 15,0-7 1-15,0-1 1 0,-7-6 1 16,8-1-2-16,-8-2 0 0,0-3-1 16,-5-1 1-16,5-1 0 0,-6 3 7 15,0 5 12-15,-7 3 6 0,-6 4 4 0,8 7-1 16,-8-1-1-16,-8 13-8 0,2 2-13 16,0 8-7-16,-14 8-3 0,7 9-1 15,-7 6-3-15,1 6 0 0,0 8 3 0,-1 3 1 16,1 8 2-16,5-1 0 0,2 4 1 15,5 1 1-15,7-5-1 0,0 5 0 16,7-5-2-16,-1-3 1 0,7-3 0 16,-6-4-1-16,5-5 1 0,8-6 0 0,0-8 2 15,-1-3 0-15,1-4 0 0,6-7 3 16,-1-4-2-16,2-8 1 0,-1-2-3 16,0-5 1-16,0-4-3 0,0-3 0 0,-7-3-1 15,1-1 3-15,0 1 5 0,-7 2 5 16,-7 1 2-16,0 7 1 0,-6 1-1 15,-6 7-5-15,-7 3-2 0,-6 4-7 16,-8 4-1-16,8 7-1 0,-13 3 1 0,6 1 1 16,6 0-3-16,-6 3-2 0,13 0-2 15,-1-3-5-15,8 4-2 0,0-5-1 16,6 0-1-16,6-2 4 0,8-6 4 0,12 2 6 16,-1-4 2-16,8-8 1 0,6-4 1 15,7 2 0-15,0-9-1 0,-1 1-2 16,1-6 1-16,-7 2 2 15,-1 4 0-15,-11-4 2 0,5 3 2 0,-12 0 3 0,-7 0 0 16,0 5 0-16,-6 2 3 0,-7 1-5 16,-7 0 1-16,0 7-3 0,-6 0-3 15,1 7 0-15,-8-3-2 0,6 3 1 0,-5 1-6 16,6-2-1-16,6 2-5 0,1-1-3 16,0 4-3-16,6-3 0 0,0-5 3 15,6 5 2-15,7-5 3 0,0-3 4 16,14-3 3-16,-9-1 1 0,9-3 1 0,-1-4 1 15,0 0 1-15,7-4 0 0,-14 0 3 16,7 1 4-16,-13 3 9 0,0 1 7 16,1 1 7-16,-2 2 3 0,-6 3-2 15,-6 1-5-15,0-1-8 0,0 4-9 0,0 0-7 16,0 4-6-16,0-1-10 0,-6-3-11 16,6 4-7-16,6 0-6 0,-6-1 0 15,7-3 3-15,0-3 9 0,6-5 9 16,7 1 10-16,-8-8 5 0,14-3 3 0,-6-4 1 15,-1-3 2-15,7-6-1 0,-6 3-1 16,-7-9-2-16,7 1-1 0,-8-4 0 16,2-1 1-16,-1 4 9 0,0 1 20 15,-7-1 23-15,-6 8 14 0,7 7 6 0,-7 0 1 16,-7 10-7-16,1 2-18 0,-7 10-22 16,0 10-16-16,-1 2-7 0,-5 10-4 15,0 4-3-15,6 7-1 0,-7 0 0 0,6 7 0 16,2 0 1-16,6 4 1 0,-8 0-4 15,14 0-6-15,0 1-5 0,0-6-2 16,7-2-6-16,0-1-4 0,-1-6 2 16,0-5 3-16,0-3 4 0,2-3 5 0,-2-5 4 15,0-3 3-15,1-3 3 0,-7-4 4 16,7-8-1-16,-1 0 0 0,1-7 2 0,-1 0 1 16,-6 0 1-16,6 0-1 0,1-3 2 15,0 2-2-15,-1 2-2 0,7-1 1 16,-6-1-2-16,6 1 1 0,0 4 1 15,6-4 1-15,1 4 0 0,6-4 1 0,7 0 1 16,-7 3-2-16,13 1-1 0,-7 0 1 16,1 0 0-16,6-1 0 0,-7 1 0 15,-6 3 1-15,7-3-1 0,-13 3-3 16,-1 1 1-16,-6 3 2 0,-7 0 2 0,1 0 1 16,-14 3 2-16,1 1 2 0,-7 3 0 15,-6 4 0-15,-8 0 3 0,8 0 3 0,-8 4 4 16,2-4 1-16,5 3 0 0,-6-3-4 15,13 4-5-15,0-4-6 0,0 1-5 16,7-2-2-16,-1-3 0 0,7 1 0 16,7-4 1-16,-1-1 2 0,14-3 1 0,5-3 1 15,2-5 0-15,5-3-1 0,8-3 0 16,-8 2 1-16,1-6 1 0,-1 3 2 16,-5 4 10-16,-9 0 16 0,2 0 13 15,-7 4 9-15,-7 0 5 0,2 7-1 0,-8 0-11 16,-8 4-13-16,-4 3-16 0,-1 4-9 15,-7 8-5-15,8-5 0 0,-8 4-1 16,6 1-1-16,1-1-5 0,7-3-3 16,6 3-3-16,-6-4-1 0,12-3-2 0,0 0 1 15,7-3-3-15,7-4-3 0,0-4-4 16,6-4-5-16,7-4-5 0,-1-3-6 16,1-3 3-16,-1-5 6 0,1 1 8 0,-7-3 7 15,0-2 8-15,-7 5 10 0,-5-1 12 16,-2 1 10-16,1 7 1 0,-13 0 4 15,0 4-1-15,0 3-6 0,-13 8-8 16,1 0-8-16,-2 7-3 0,-5-1-4 0,5 5-1 16,2 0 0-16,-2-1-4 0,8 1 0 15,0 0-3-15,6-4 1 0,6 0-1 16,0-4 1-16,8 1 4 0,5-8 0 16,7 0 2-16,-6-4-3 0,6-7-1 0,7 0-1 15,-7-4-2-15,-1-3 0 0,1-1 4 16,-6 1 2-16,0 0 7 0,-7 3 11 15,-1 0 8-15,-5 5 6 0,0-1-1 0,-7 7 0 16,-7 4-7-16,0 4-10 0,-5 7-6 16,-1 3-3-16,-1 8-3 0,2 0-9 15,-2 7-19-15,8-3-25 0,6 3-35 0,0-3-50 16,12 3-61-16,2-3-102 0,12-1-37 16,0-6-7-16,7-8 17 0,-1-4 41 15</inkml:trace>
  <inkml:trace contextRef="#ctx0" brushRef="#br0" timeOffset="161909.04">12009 5505 117 0,'26'-21'200'0,"-7"-1"0"0,1 0-41 0,-7-3-12 16,0 2-14-16,-6 1-2 0,-1 0-2 16,1 1-8-16,-14-2-16 0,1 5-21 15,-7 3-18-15,-7 4-25 0,-6 4-17 16,-7 3-11-16,1 4-6 0,-13 8 0 0,-1 3 0 15,1 3 4-15,-1 8 7 0,-7 4 3 16,8-1 0-16,0 9-2 0,5-2-1 16,8 6-4-16,-1-2-5 0,13 4-2 15,8 0 0-15,12 5 4 0,0 2 2 0,12-3 3 16,2 4 3-16,12 3 2 0,6-4 2 16,1 1 0-16,0 0-2 0,5-1-4 15,1 1-3-15,-5 0-3 0,-9-4-4 16,1 0 0-16,-6 0-2 0,-7-4-1 15,-6-4-3-15,-7 1-2 0,-7-7-5 0,-6-1-4 16,-1-4-6-16,-5-6-3 0,0-9-3 16,-8-2-4-16,15-11-4 0,-2-6-8 15,8-5-7-15,12-7-2 0,1-5-3 0,12-7-2 16,8-7 2-16,5-5 2 0,14-3 5 16,-1-3 2-16,8-3 4 0,12-5 3 15,0 0 4-15,0-3 8 0,7 3 7 0,-1-3 5 16,1 0 3-16,0 0 3 0,-7 3 5 15,0 4 2-15,-6 4 4 0,-14 7 15 16,1 3 19-16,-14 5 20 0,-5 7 19 16,-2 3 12-16,-12 8 2 0,0 4-12 0,-13 2-19 15,-6 8-22-15,-14 4-18 0,1 12-16 16,-14 2-5-16,1 11-3 0,-8 5-1 16,-5 6 2-16,6 9 0 0,-1-1 5 15,2 7 2-15,-1 4 2 0,6 3 3 16,1 0-1-16,6 5-2 0,6-4-3 0,1 3-2 15,-1-7-3-15,7 0-11 16,0-4-12-16,6-7-12 0,-6-4-5 0,6-10-5 0,7-1 0 16,-6-10 6-16,6-5 3 0,0-6 2 15,0-8 2-15,0-4-1 0,6-11-2 16,8-4 0-16,-8-2 5 0,7-4 8 16,7-5 4-16,0-3 7 0,-1 0 3 0,7 4 4 15,0-3 3-15,7 1 0 0,-7 2 2 16,6 4-2-16,7 3 0 0,-6 0 0 15,5 3 1-15,9 1 0 0,-9 3-1 16,1 1 1-16,1 3 1 0,-14 3-1 0,7 1-1 16,-8 3 1-16,-5 1 3 0,-7 6 6 15,0 1 5-15,-13 3 4 0,-6 8 3 16,-14 0 1-16,0 6 0 0,-5 1-5 0,-2 1-5 16,1 2-4-16,0-3-3 0,0 0-1 15,7-4-5-15,-1 1-4 0,7-5-2 16,6 2-1-16,1-6 0 15,6-6 0-15,13-1 1 0,0-3 2 0,7-7 0 0,5-3 1 16,9-6 1-16,-2-6 1 0,1 0 1 16,-1-3 2-16,-6-1 3 0,7-3 5 15,-8 7 15-15,-5 0 18 0,-6 0 9 0,-2 7 8 16,1 1-1-16,-13 6-4 0,0 5-15 16,0 3-16-16,-13 7-13 0,7 0-7 15,-8 4-1-15,8 4-3 0,0 3 1 0,-1 0-3 16,0 2-2-16,14-3-3 0,-7-2-2 15,13 3-4-15,1-7-11 0,4-4-12 16,9-3-14-16,-1-8-9 0,6-6-17 16,1-1-13-16,6-11 5 0,-7 0 8 0,1-8 14 15,-1 1 9-15,-6-8 19 0,1-3 14 16,-1-4 8-16,0-4 5 0,-7 1 5 16,1-4 11-16,0-1 29 0,-8 5 33 0,2 2 26 15,-8 9 17-15,1 6 9 0,-7 5-6 16,-7 3-25-16,1 11-31 0,-1 11-26 15,-12 7-16-15,-1 9-10 0,-6 9-1 16,-1 4 1-16,1 12 2 0,1-2 6 16,5 9 2-16,-6 3 3 0,13 1 0 0,0 3 0 15,0 0-5-15,7 0-3 0,6-4-2 16,0 0-5-16,6-3-5 0,0-4-10 16,1-4-20-16,0-3-27 0,-1-8-19 0,1 0-12 15,-1-7-14-15,-6-7-10 0,0-4-1 16,0-4 10-16,0-7 12 0,-6-4 10 15,6-6 13-15,-7-5 20 0,1-7 18 0,-1 0 14 16,0-4 10-16,1 1 11 0,6 3 12 16,-6-3 8-16,6 2 3 0,0 5 3 15,0-1-2-15,6 1-8 0,-6 4-8 0,13 2-7 16,-6 1-4-16,12 0-2 0,-5 0-1 16,11 4 0-16,-5 0-2 0,12 0 1 15,-6-1 1-15,1 1 1 0,5 3 1 16,1-3-1-16,-7 3 3 0,6 1-4 0,-13-1 1 15,7 4 3-15,-12 0 8 0,5 4 12 16,-5 3 13-16,-8 4 12 0,-6 0 6 16,0 7 0-16,0 4-2 0,-6-1-13 15,-1 6-12-15,0-5-11 0,-6 3-8 0,7 2-10 16,0-6-18-16,6 1-27 0,-8 0-35 16,8-3-42-16,0-1-50 0,0-4-62 15,8-6-57-15,-2-1-10 0,0-7 14 0,7-4 33 16</inkml:trace>
  <inkml:trace contextRef="#ctx0" brushRef="#br0" timeOffset="162201.98">13839 5868 172 0,'20'-22'267'15,"-8"4"22"-15,-4-4-54 0,-2 8-45 16,0-1-19-16,1 1-36 0,-7 3-29 0,0 3-19 16,0 5-12-16,0-2-22 0,-7 5-20 15,1 5-16-15,-8 1-8 0,2 6-4 16,-1 2-4-16,6 5 1 0,-6-1 1 15,7 4 3-15,0 3 0 0,6 0-2 0,0 2 2 16,0-1-1-16,0-1-2 0,6-2-2 16,0-2 1-16,1 1-1 0,-1-3-1 15,1-1 0-15,-7-4 1 0,6 1 1 0,1 0-1 16,-7-4-1-16,0 0 0 0,0 0-1 16,-7-1-1-16,-6 1-2 0,7 0-7 15,-7-3-4-15,-1 0-6 0,2-1-5 16,-2-7-11-16,8 3-16 0,0-6-24 0,-1-4-24 15,7-4-25-15,7-5-27 0,5-5-30 16,8-5-52-16,6-3-14 0,0-8 5 16,7-3 19-16</inkml:trace>
  <inkml:trace contextRef="#ctx0" brushRef="#br0" timeOffset="162694.04">14289 5528 82 0,'26'-40'212'0,"-7"2"19"0,-6 6-49 15,6 3-23-15,-11 3-18 16,4 4-25-16,-6 4-24 0,2 3-18 15,-8 4-16-15,6 4-12 0,-6 7-6 0,-6 12 4 16,-2 2 15-16,2 7 19 0,-6 5 14 0,-2 11 1 16,1-1-5-16,-7 12-8 0,8 0-11 15,-8-1-12-15,7 8-9 0,-7 0-9 16,8 0-1-16,-2 0-5 0,2 0-7 16,5 0-10-16,-6 0-12 0,6-8-24 15,1 1-24-15,-7-4-30 0,6-4-34 0,7-6-35 16,-12-6-29-16,5-10-15 0,-6-2-10 15,0-9 9-15,0-3 22 0,-6-8 28 16,-1-7 38-16,0-4 46 0,1-7 47 16,-1 1 43-16,7-6 32 0,0 2 28 0,0-1 19 15,0 0 4-15,6 1-8 0,1 3-16 16,6 0-16-16,6 4-20 0,1-1-20 0,6 5-13 16,0-1-8-16,13 0-8 0,0 1-5 15,7 3-1-15,6 1-1 0,0-2-3 16,6 1 0-16,1 3 0 0,0 1 1 15,-1 0 0-15,-5 0-1 0,5-1 1 16,-13 1-1-16,1 3 1 0,-1 4 2 0,-12-3 7 16,0 3 17-16,-7 3 22 0,-7 5 21 15,0-1 16-15,-6 7 11 0,-6 1-1 16,0 3-10-16,-7 5-16 0,-1 2-17 0,-4-3-17 16,4 4-14-16,1-4-8 0,7 1-7 15,-8-5-14-15,8-1-24 0,0 1-33 16,-2 1-39-16,2-4-46 0,0-1-50 0,6-2-46 15,-6-5-75-15,-1 0-19 0,-6-4 13 16,0-6 32-16</inkml:trace>
  <inkml:trace contextRef="#ctx0" brushRef="#br0" timeOffset="162837.29">14380 5697 96 0,'0'-19'254'0,"6"4"15"0,-6 1 2 16,0 3-122-16,0 0-67 0,6 7-54 15,2-3-35-15,-2 3-28 0,0 4-22 16,7 0-24-16,1 0-39 0,4 0-59 0,9-3-28 16,-7 3-4-16,12-9 8 15</inkml:trace>
  <inkml:trace contextRef="#ctx0" brushRef="#br0" timeOffset="163078.32">14790 5302 180 0,'0'-20'236'0,"6"3"16"0,-6 1-83 15,0 2-47-15,0 3-30 0,0 4-27 16,-6 3-5-16,6 8 8 0,-6 3 12 0,6 7 14 16,-7 5 10-16,-6 10 13 0,6 5-4 15,-5 5-7-15,5 5-3 0,-12 7 1 16,5 5 2-16,1-1-6 0,-7 7-9 0,8 0-12 16,-1 4-14-16,0-4-14 0,0 3-17 15,7-1-14-15,-8-6-8 0,8 1-17 16,0-8-36-16,6 1-44 0,0-5-46 15,-8-7-39-15,16-7-38 0,-8-3-39 0,6-12-26 16,0-7-51-16,8-7-3 0,-2-8 15 16,1-11 24-16</inkml:trace>
  <inkml:trace contextRef="#ctx0" brushRef="#br0" timeOffset="163343.91">14895 5876 224 0,'19'-37'281'0,"-6"1"27"0,0 3-66 0,7 4-19 16,-14 3-20-16,0 8-25 0,1-1-19 15,0 4-16-15,-1 4-17 0,-6 4-19 16,0 0-11-16,-6 11-5 0,-8 3-5 0,2 7 1 16,-15 5-2-16,1 6-10 0,0 4-18 15,-6 5-18-15,-1 2-14 0,1 1-11 16,5-1-7-16,1 1-2 0,7-4-9 16,6 1-7-16,0-9-7 0,7 1-2 15,12-5-2-15,7-3-2 0,7-6 7 0,6-1 4 16,6-8 3-16,1 1-3 0,12-4-8 15,-5 0-28-15,-2-4-43 16,1 1-65-16,-6 3-76 0,-13-4-71 0,0 8-90 0,-14-1-25 16,-20 1 16-16,-12 7 53 0,-13-4 68 15</inkml:trace>
  <inkml:trace contextRef="#ctx0" brushRef="#br0" timeOffset="164232.32">7112 7297 55 0,'-27'11'170'0,"7"-4"-9"0,-5-2-16 0,12-1-12 16,0-4-11-16,7-4-3 0,6-1-1 15,0-6-12-15,12 4-8 0,8-7-2 16,-1-1 1-16,14 0-10 0,6 1-11 15,7-1-7-15,6 0-6 0,13 1-2 0,0 3 3 16,0 1 11-16,14-2 23 0,-2 1 22 16,14 0 28-16,7 0 27 0,7 0 17 15,19-4 4-15,18 1-8 0,22-8-17 16,24 0-22-16,27-8-33 0,27-2-32 0,30-5-24 16,15-3-24-16,20-1-7 0,-1 4-17 15,0 0-8-15,-7 2-4 0,-6 5 3 16,-6 0 1-16,-14 5-9 0,-13-1-1 15,-5 4 1-15,-21 5-1 0,-13 1-4 0,-18-2 2 16,-15 7 2-16,-12 0 2 0,-7 0 1 16,-13 4 3-16,-12-1 0 0,-7 5 0 15,-13-1 0-15,-14 4 0 0,-12 0 0 0,-13-4 3 16,-14 4 7-16,-5 0 17 0,-15-3 32 16,-4 3 41-16,-9 0 41 0,-11-4 27 15,-1 0 10-15,-7 1-8 0,1-5-24 0,-8 5-34 16,-4-4-39-16,-2-1-28 0,0 1-17 15,0 3-11-15,-6-4-38 0,7 4-61 16,-7 1-75-16,7 0-99 0,-7 3-106 16,0 0-94-16,6 0-64 0,-6 3-43 0,0 4-43 15,0-2 35-15,0 2 73 0,0-7 79 16,-6-4 84-16</inkml:trace>
  <inkml:trace contextRef="#ctx0" brushRef="#br0" timeOffset="176269.25">28330 3557 93 0,'0'4'114'16,"0"-4"-2"-16,0 3-7 0,-6-3-6 0,6 0-5 16,0 0-4-16,0 0-4 0,0 0-4 15,0 0 0-15,6 0-1 0,1 0 2 0,-1-3 0 16,1-1 1-16,0-3-7 0,11 0-1 15,2-1-4-15,0 1-1 0,5-4-3 16,2 0-1-16,12-4-1 0,0 0-4 0,14 1 0 16,4-9-3-16,9 2 3 0,12-1-1 15,7-4-2-15,12-7-2 0,7 0-7 0,1-4-8 16,5-3-7-16,8-3-8 0,-1-2-1 16,7-6-5-16,0 0 0 0,6 3-3 0,-13 0-3 15,0 1 1-15,-5 3 5 0,-9 4 13 16,-18 3 16-16,-7 4 18 0,-13 7 17 0,-6 1 11 15,-13 6 4-15,-7 1-4 0,-7 3-14 16,-6 1-15-16,-7 7-19 0,1-4-16 0,-6 4-13 16,-2 3-19-16,1-4-23 0,-6 4-29 15,-1 0-33-15,1 1-46 0,-1 3-47 0,-6 0-50 16,-6 0-41-16,6 3-32 0,-7 1-21 16,-6 0-13-16,0 4-23 0,7-4 19 15,-8 3 36-15,8-4 47 0</inkml:trace>
  <inkml:trace contextRef="#ctx0" brushRef="#br0" timeOffset="176718.17">30004 2568 150 0,'0'-8'170'0,"-6"5"-52"0,6-5-25 16,0 2-18-16,6 1-12 0,0-2-9 15,1 0-7-15,6 0-9 0,1-1-11 0,5 1-9 16,0 3-7-16,8-3-3 0,-2 3-3 15,1 0 0-15,7 1-3 0,-7 3 2 0,6 0 0 16,1 3 2-16,-1 1 3 0,-6 7 3 16,1 0 7-16,-1 7 8 0,-6 4 8 0,-8 4 10 15,1 7 8-15,-6 0 5 0,-7 7 2 16,-7 0-3-16,1 5-5 0,-7-5-7 16,-1 4-6-16,2-4-8 0,-1 1-5 0,0-5-5 15,0-3-4-15,-7 0-5 0,8-4-3 0,-2-3-2 16,1 0-4-16,7-5-5 0,-8 1-18 15,8-7-17-15,-6 0-26 0,4-1-31 16,2-2-32-16,0-1-36 0,-1-4-61 0,-6-3-23 16,6-1 4-16,1-3 19 0</inkml:trace>
  <inkml:trace contextRef="#ctx0" brushRef="#br0" timeOffset="179084.26">29886 1473 95 0,'0'-8'167'0,"0"1"-42"0,0-4-25 0,-6 0-15 15,6 3-15-15,-6-3-12 0,-1 1-7 16,1-2-1-16,-14 5-1 0,8 0-8 15,-15 3-5-15,-5 1 1 0,-1 6-3 0,-13 1 1 16,1 7 0-16,-1 4-2 0,-6 6 1 0,-6 2 0 16,6 2-2-16,-7 4-5 0,6 8-2 0,2-4-3 15,5 4-3-15,7-1-8 0,0 1-3 16,13-4-1-16,0 0-4 0,12-1 2 16,2-2 0-16,5-4 3 0,7-1 3 0,13-2 2 15,7-5 1-15,6-4 0 0,7-3 1 16,5-7-1-16,9-4-3 0,-2-4-2 0,0-7-2 15,7-3 0-15,-6-8-3 0,-1-4-1 16,-6-3 1-16,1-8-2 0,-7 1-1 0,-1-1-1 16,1-3 0-16,-15-1 9 0,9 5 19 15,-14-1 18-15,-6 4 9 0,-1 7 6 0,0 1 1 16,-6 3-8-16,-6 3-19 0,0 5-15 16,-1 3-12-16,-6 4-5 0,6-1-3 0,-5 8-3 15,4 0-1-15,-4 4-3 0,6 3-4 16,6 0-4-16,-7 1-1 0,14 3 0 0,-7-5 1 15,12 6 2-15,2-4 4 0,5-1 3 16,1-3 3-16,6-1 3 0,0-3 1 16,6-3 1-16,-5-1 0 0,-2 0 2 0,1-3-2 15,0-4 0-15,-6 3 1 0,-7-3 4 0,7 4 6 16,-8-4 5-16,-5 4 3 0,0-1 1 16,-7 5-1-16,-7-1-3 0,0 4-7 0,-5 0-8 15,-2 4-3-15,1 7-2 0,-6-4 0 16,0 8-1-16,5-1 2 0,-5 5-1 0,6-1 2 15,6 0 1-15,1 4 1 0,0 0-1 16,6-3 3-16,6 2 1 0,0 2 0 0,1-5 1 16,6-3 0-16,6-1-1 0,1 1 2 15,12-4-4-15,-5-4 1 0,5-3-2 0,1-1 0 16,6-6-1-16,-1-1-2 0,-5-3 0 16,7 0 0-16,-8-4 0 0,1-4-1 0,-1-3 1 15,1-1 0-15,-7 1 3 0,-7-1 8 16,7 1 7-16,-12 0 9 0,-2 3 2 0,-6 1 4 15,2-1-5-15,-16 4-6 0,2 4-10 16,0 0-7-16,-7 7-5 0,-7 0-2 0,0 3 2 16,2 8-2-16,-9 0 2 0,7 4 1 15,2 3 1-15,4 4 0 0,-6 0-1 0,7 0-1 16,7 0-4-16,0 4-7 0,-1-8-9 16,7 4-7-16,7-8-8 0,-1 1-11 0,7-8-10 15,7 1-9-15,6-8-10 0,0-4-3 16,13-7 1-16,6-4 6 0,1-3 11 15,-1-4 9-15,1-7 10 0,6-1 5 0,-6-6 4 16,6-1 2-16,0-6 4 0,-6-2 4 0,-1 1 10 16,1 1 8-16,-1-2 7 0,-12 6 11 15,-1 2 16-15,-6 4 11 0,1 4 11 0,-15 3 8 16,2 4 1-16,-2 3-8 0,-4 5-13 0,-8 2-12 16,0 6-12-16,-8 6-9 0,-4 3-5 0,-2 4 1 15,-5 4-1-15,-1 8 3 0,-6 6 3 16,7 1 8-16,-7 7 6 0,0 4 8 15,0 3 4-15,-1 4 1 0,1-1-4 0,1 5-4 16,-1-4-6-16,-7 4-7 0,7 0-4 16,0 0-2-16,0-1-3 0,-7-7-8 0,7 4-16 15,-7-3-15-15,7-5-21 0,1-2-17 16,-1-2-13-16,6-2-4 0,-6-8 5 0,7-1 8 16,-1-6 10-16,0-4 10 0,7 0 11 15,0-7 9-15,0-4 5 0,1-4 8 0,4-3 6 16,2-1 8-16,6-6 2 0,0-1 1 0,6-3 3 15,2-4 1-15,10 3 0 0,2-3 1 16,0 5-2-16,13-6 1 0,-1 1 0 16,1 4-1-16,6 0 1 0,6-1 0 15,1 1 3-15,-1 3 1 0,1-3 5 0,6 3 2 16,-6 1 3-16,-8 3 3 0,2 0 4 0,-1 0 1 16,-13 0-2-16,0 4-1 0,-7 2-3 15,1-1-2-15,-1 1-4 0,-12 2-1 0,6-1-4 16,-7 4 2-16,-6 4 4 0,0 4 6 15,-6 3 4-15,0 7 6 0,-8 7 8 0,-11 1 4 16,5 7 0-16,-13 4 0 0,1-1 4 16,-1 8-5-16,-5-4-5 0,-2 5-5 0,1-2-5 15,0 1-6-15,7-3-5 0,-1-2-2 16,1-2-3-16,6-4 0 0,-1-3-3 0,7-4 0 16,8-4 0-16,-2-4 3 0,2-4 0 15,5-3 1-15,1-3 1 0,6-5-4 0,0-6-3 16,13-8-4-16,-1-4-5 0,8-3-4 15,0-8-3-15,13-3-6 0,-7-4-4 0,13-7-4 16,-7-1-2-16,7-7 0 0,7 1 0 16,-7-4 6-16,6 3 6 0,1 0 4 0,-1 4 5 15,-5 0 3-15,-1 11 5 0,0 1 2 16,-13 2 0-16,6 5 1 0,-12 7 0 0,-1-1 1 16,1 4 0-16,-7 4 0 0,0 4 0 15,0 3-1-15,-7 4 1 0,1 4 1 0,-7 7 2 16,0 0 0-16,-7 7 4 0,1 5 0 15,-7-2 0-15,0 5 0 0,0 3 0 0,-7-3-3 16,7 3-1-16,0-3-2 0,0-4-2 16,7 0-2-16,0 0-1 0,-2-8 2 0,8 5 1 15,0-9 0-15,8 1 2 0,-2-2 2 16,13-6 0-16,-6-3 1 0,14-3-1 0,-1-6-1 16,-1-2 0-16,1-7 1 0,7 1-3 15,-1-6 0-15,-6-2-1 0,7-1-1 0,-1 0 1 16,-5-3 2-16,-1 3 12 0,-6 1 11 15,-1 3 11-15,-6 3 9 0,0 4 3 0,-7 1 0 16,2 3-12-16,4 0-11 0,-6 4-11 16,-6 3-8-16,7-3-7 0,0 3-4 0,-7 4 0 15,6 0-1-15,1-4 0 0,-1 4 3 16,0 0 1-16,14 0 3 0,0-3 0 16,-1-1 0-16,13-3-1 0,2-4-1 0,5-4-1 15,0-3-1-15,7-4-2 0,-8-4 1 0,8 0 0 16,-7-3 2-16,0-4-1 0,0 0 3 15,-6 4 2-15,-1 0 3 0,-6-1 3 0,-6 5 4 16,-1 2 4-16,-5 5 0 0,-8 4 1 16,0 3-2-16,1 3-5 0,-14 2-5 0,1 6-5 0,-7 3-1 15,-7 4 1-15,7 4 0 0,-12 7 1 16,5 0 0-16,-6 8 0 0,7 0 0 16,-8 3 2-16,1 0 1 0,0 5-2 0,6-1 3 15,-6 0 0-15,7 0 0 0,5-1-1 0,-5-2-2 16,6-5 0-16,7 5 0 0,-1-8 0 15,1-1 1-15,6-5-2 0,6 2 1 16,1-4 2-16,6-3-1 0,6-3-1 0,-5-1-1 16,11-3 0-16,-5-4 0 0,6 0 1 15,0-4-1-15,0 0 1 0,-7-3 0 0,8 0 1 16,-14-1 1-16,6 1 2 0,-5 3 2 0,-2-3 1 16,-5 4 0-16,6-2 1 0,-7 2-2 15,1 0-3-15,-1 3-9 0,-6-5-21 16,7 5-27-16,-7-3-25 0,7 3-26 0,-7 0-21 15,0 0-16-15,6 0-5 0,-6 3 5 16,6-3-2-16,1 0-11 0,0 0-21 0,-1-3-2 16,7-1 12-16</inkml:trace>
  <inkml:trace contextRef="#ctx0" brushRef="#br0" timeOffset="179296.02">33026 1190 35 0,'7'-3'146'0,"-1"-4"-33"0,1 3-31 16,-7 4-26-16,0-4-19 0,-7 4-6 0,1 0-3 15,-8 4 2-15,2 0 0 0,-8 3 2 0,0 7-2 16,-5 1-7-16,-8 3-4 0,1 8-6 0,-2-1-5 16,-5 5-5-16,-6 7-3 0,-1-1-4 15,1 8-18-15,-7 4-22 0,-7 3-30 0,0 1-56 16,-6 6-27-16,0-3-13 15</inkml:trace>
  <inkml:trace contextRef="#ctx0" brushRef="#br0" timeOffset="179849.9">30734 2989 29 0,'19'-33'161'0,"7"0"-20"15,-6 0-21-15,6 0-7 0,-6 7-10 16,-8 1-6-16,1 3-7 0,0 4-6 0,0 3-10 16,-7 4-13-16,2-1-12 0,-2 5-11 0,0 7-8 15,-6 4-2-15,0 3 4 0,0 9 6 16,-6 5 10-16,-8 9 4 0,2 6 2 16,-8 4-4-16,1 8-4 0,-1-4-7 0,-6 8-8 15,0-5-6-15,0 1-7 0,-6-5-3 16,12 1-4-16,-6-3-2 0,6-8-1 0,1 0-1 15,5-7 4-15,2-4 14 0,-2-4 27 16,8-4 14-16,6-3 9 0,-6-7 4 0,6 0-5 16,6-8-15-16,8-6-26 0,-2-6-18 15,8-5-8-15,6-9-7 0,7-3-1 0,-1-7-3 16,7-8-1-16,13-7-2 0,-6-3 0 16,12-1-1-16,1-3 0 0,0 3 0 0,-1 4 2 15,1 4 2-15,0 3-1 0,0 8 2 16,-8 3 0-16,1 4-2 0,1 8 3 0,-8 0-1 15,-6 9-10-15,7 2-27 0,-14 6-32 16,1 5-32-16,-1 3-40 0,-12 3-40 0,-7 5-27 16,-7 6-18-16,-12 5-33 0,-7 3-9 15,-19 0 14-15,-8 7 30 0</inkml:trace>
  <inkml:trace contextRef="#ctx0" brushRef="#br0" timeOffset="181022.44">30870 3048 116 0,'-19'14'129'0,"-1"1"-24"15,0-4-13-15,14 0-2 0,0 0 4 0,6 0-6 16,6 0-1-16,0 0 1 0,14-4-2 16,0 5-3-16,12-5-7 0,1 0-6 15,6-3-7-15,7 0-3 0,-1-1-3 0,7 1-1 16,7-4-5-16,-7 0-3 0,6-4-5 0,1 1-8 16,-7-5-3-16,1 1-5 0,-8-5 0 15,1-2 0-15,-13-1 0 0,-1 1 2 0,-7-1 0 16,-5-3-3-16,-14 3-5 0,2-3-7 15,-16 7-4-15,-4-4-6 0,-2 4-4 16,-11 4-3-16,-1 3-1 0,-7 4 0 0,1 0-1 16,-1 7 0-16,1 2 1 0,-2 0-1 0,2 7 0 15,7-2 1-15,-2 4 1 0,1 1-1 16,6 3 1-16,8-1 1 0,-2 1 0 16,8 1 2-16,-1-5 2 0,14 4 1 0,-1-4 3 15,1 0 1-15,12-3 1 0,7 0 0 0,7-5-1 16,-1-2-2-16,7-4 1 0,7-4-5 15,0 0 1-15,0-8-2 0,-1-3-1 16,7-7-2-16,1-4-2 0,-1-3-2 0,-1-12-1 16,8-4-1-16,0-6-2 0,0-8 0 15,-7 0 0-15,7-3 2 0,-8 2 3 0,1 2 0 16,-6 2 1-16,-7 4 4 0,0 5 1 16,-13-2 2-16,1 10 2 0,-2 5 3 0,-5 5 1 15,-8 2 0-15,2 5-2 0,-1 3-2 16,-13 8-4-16,0 3 0 0,0 11 0 15,-13 5 3-15,-7 6 4 0,1 7 7 0,-7 8 6 16,-7 4 2-16,7 7 0 0,-6 4 3 0,-7 3-3 16,6 0-4-16,7 4-3 0,-6 0-3 15,5-4-1-15,1-3-6 0,0 0-3 0,6-8-6 16,1 0-12-16,-1-3-21 0,8-4-23 16,-2-4-21-16,2-3-21 0,5-4-18 0,-6-4-5 15,13-3 8-15,-7 0 7 0,7-4 1 16,7-5-1-16,-1-1 9 0,8-5 6 0,5 0 4 15,7-8 12-15,0 1 23 0,0-4 22 16,7 0 14-16,-1 0 10 0,-6-4 13 16,0 0 16-16,7 1 13 0,-7-5 23 0,-7 5 27 15,7-1 29-15,-6 0 25 0,-7 1 17 0,0-1 16 16,0 5-2-16,-7-6-5 0,2 5-4 16,-2 4-11-16,-6 0-15 0,6-4-21 0,-12 7-18 15,6-3-20-15,-6 7-22 0,-8 0-22 16,-5 0-15-16,-1 7-7 0,0 1-4 0,1 3-1 15,-1-1 0-15,1 1-3 0,0 5-7 16,-1 2-5-16,7-4-6 0,6 1-6 0,1 0-5 16,-1-4-1-16,7 3 5 0,7-7 4 15,-1 4 6-15,7-3 6 0,7-5 3 16,-1 1 4-16,1-8 1 0,-1 1 2 0,7-5 0 16,-6 2-1-16,6-6 1 0,-7 1 4 0,1-3 1 15,0-1 4-15,-7 4 7 0,-1 0 8 16,-4 0 3-16,-2 4-1 0,0 4 0 0,-6-1-5 15,0-1-8-15,-6 5-7 0,-8 5-6 16,2 2-5-16,-1 4-12 0,-1-4-14 0,2 7-14 16,-2-2-21-16,2 2-19 0,5 1-11 15,-6-4 1-15,13 3 4 0,0 1 12 16,0-8 18-16,7 4 17 0,6-3 13 0,-1-4 8 16,8 0 5-16,6-8 5 0,-7 0 1 0,8-4 2 15,-1-3 6-15,0 0 2 0,0-3 2 0,0-1 4 16,-7-3 0-16,7-4 0 0,-6 0 1 15,-1 4 1-15,1-8 1 0,0 4 9 0,-7 0 17 16,0 4 14-16,0-1 12 0,-7 1 9 0,8 4 5 16,-14 3-4-16,6-1-15 0,0 1-13 0,-6 4-12 15,0 3-11-15,0-3-10 0,-6 7-4 16,0 0-5-16,-2 7-3 0,2-3 2 0,-6 7-3 16,5 0-2-16,-6 0-1 0,6 4-2 0,1 3-1 15,-8 0-2-15,8 1 2 0,0 3 1 0,0-4 3 16,-2 4 0-16,2 0 4 0,0-4 2 15,6 1 0-15,-7 3 1 0,7-4-1 0,0 0 0 16,-6 0 1-16,6-3 0 0,0 0 0 0,-7 3 1 16,7-7 1-16,-7 4-1 0,7-4 0 15,-6 0 0-15,-6 0-3 0,4-4-11 0,-11 4-28 16,6 0-38-16,-6 0-37 0,-7-4-39 0,6 5-46 16,-6-5-56-16,7 4-41 0,-8-4 2 15,7 0 17-15,-6-3 30 0</inkml:trace>
  <inkml:trace contextRef="#ctx0" brushRef="#br0" timeOffset="181502.23">29913 3564 57 0,'-33'-7'189'0,"1"0"27"15,-1-4-41-15,13 0-5 0,-5 3 3 16,11 1 7-16,2 0 4 0,-2 3-13 0,8-3-20 16,6 3-33-16,13-3-39 0,6-1-26 0,14 5-17 15,19-4 0-15,20 3 6 0,19 0 14 16,14 1 14-16,25-2 6 0,6 5 6 16,8 5-2-16,6-2-5 0,6 1-10 0,6 3-7 15,1 4-4-15,0-4-8 0,0 4-5 0,-13 0-1 16,-14 0 1-16,1 0 1 0,-19-3-4 15,-8 3-6-15,-19-4-5 0,-6 0-10 0,-14 0-5 16,-5-3-2-16,-14-1 0 0,-6 1 2 0,-13 1 1 16,-1-2 0-16,-7-3-3 0,-5 0-16 15,0 3-42-15,-7-3-74 0,-7 0-83 0,1-3-80 16,0 3-69-16,-14-3-65 0,0-2-31 0,-6 5 31 16,1-4 63-16,-8 1 68 0</inkml:trace>
  <inkml:trace contextRef="#ctx0" brushRef="#br0" timeOffset="183365.87">29523 2231 110 0,'-20'-4'149'0,"7"0"-47"0,-1 1-26 0,8-1-13 16,-8 1-3-16,8-1 5 0,0 4 5 0,6-4-1 15,-6 4-7-15,6 0-11 0,-7 0-11 16,7-3-7-16,0 3-7 0,0 0 4 0,7 3 10 16,-7-3 20-16,12 0 22 0,2 4 22 15,12 0 24-15,13-4 18 0,6 3 11 0,20 1-1 16,14-1-4-16,18 1-7 0,20 0-16 15,20 3-15-15,13-3-18 0,13 7-10 16,12-4-13-16,8 4-15 0,6 0-10 0,-1 0-12 16,8 3-8-16,-13-2-5 0,-1-1-7 0,-19 0-3 15,-7 0-2-15,-12-4 2 0,-14 4 1 0,-13-4-3 16,-13 1 7-16,-19-5 15 0,-14 1 25 16,-6 0 22-16,-12-1 11 0,-15-3 6 0,-5-3-5 15,-7-1-15-15,-6 0-25 0,-7-7-23 0,-7 4-12 16,-6-4-10-16,0 4-3 15,-13-4-3-15,1 0-1 0,-2 4-1 0,1-4-7 0,0 3-14 16,-6-3-23-16,5 4-33 0,2-1-61 0,-2 5-73 16,2-1-62-16,5 4-48 0,-6 0-41 0,0 4-27 15,-1-1-35-15,2 5 23 0,-1-1 42 0,0 1 46 16</inkml:trace>
  <inkml:trace contextRef="#ctx0" brushRef="#br0" timeOffset="185616.98">7079 4059 13 0,'-6'-4'59'0,"-2"1"-6"0,8-1-8 16,-6-3-7-16,6 3-6 0,-6 1-3 16,6-5-5-16,0 4-5 0,6-4-5 0,-6 1-3 15,6 4 1-15,2-5 3 0,-8 5 1 16,6-1 2-16,-6 0 1 0,6 1-2 16,1 0-3-16,-7 3-6 0,0-5 1 0,0 5 5 15,6 0 6-15,-6-3 5 0,0 3 7 16,0 0 7-16,0 0 4 0,0 0 4 15,-6 0 3-15,6 0 9 0,0 0 10 0,0 0 10 16,0 0 9-16,0 0 9 0,-7 0 7 16,7 0-2-16,0 0-8 0,-6 0-14 15,6 0-13-15,-14 0-16 0,2 3-16 0,6-3-14 16,-14 0-9-16,1 5-5 0,-7-2-2 16,-1 4 0-16,-11 0 1 0,-9 4 0 0,-5 0 1 15,1 8 2-15,-22 3 1 0,2 0-1 16,-14 3 3-16,-6 5 4 0,-7 2 8 15,1-2 8-15,-7 3 9 0,5-3 9 0,2-2 10 16,6 2 9-16,7-4 9 0,5-4 8 16,8 0 5-16,12-8 3 0,13 1 2 0,1-1-7 15,12-3-10-15,1-2-14 0,12-3-17 16,-6-2-14-16,13 3-13 0,0-3-8 0,0-4-6 16,0 4-6-16,6-1-1 0,1 1 0 15,-1-4-2-15,1 0-3 0,6 0 1 0,-7 3-2 16,1-3-2-16,6 4-2 0,-7-4-4 15,7 0-3-15,0 4-2 0,-6 0 2 0,0 3 3 16,-2 0 0-16,-4 4 4 0,5 7 3 16,-6 1 1-16,0 6-2 0,1 5 3 0,-2 6 4 15,-6 9 1-15,8 2 3 0,-8 12 1 16,1 2 3-16,-1 9-1 0,1 7 1 0,-1 4 6 16,0 3 5-16,1 5 4 0,-1-2 1 15,0 4 6-15,8 5-1 0,-8-4-7 16,7 3-1-16,0-4-5 0,0 1-1 0,1-1-5 15,-2-3-3-15,8 4 0 0,-1-4-6 16,-6 0 3-16,6 0-1 0,1-4-2 16,0 0 0-16,-2 4 2 0,2-3 3 0,6 2 0 15,-6 1 2-15,0 0 4 0,-1 4 3 16,0 3 4-16,1 0 0 0,-7 4 1 0,7 0-2 16,-8 0 1-16,2 0-5 0,-2 0 0 15,1 0 0-15,0-1-1 0,0-2 0 16,-7 3-2-16,14-4-2 15,-7-3-3-15,0 3-1 0,0 0 0 0,1-7-1 0,4 0-2 16,-4-4-1-16,5-3 0 0,0-4-3 0,-6-4 0 16,7-3 2-16,6-4 1 0,-6-4 1 15,-1-3 2-15,0-8 0 0,7 0-1 16,-6-3-1-16,6-8-1 0,-6 0 0 0,6-2-2 16,0-10-3-16,-7 2-4 0,7-8-1 15,0-1-3-15,0-2-2 0,0-1-1 0,0-6 3 16,0-2 0-16,0 1 1 0,0-3 0 15,0-2 2-15,0-1 0 0,0-2-2 16,0 1 1-16,0 0 0 0,7-4 2 0,-1 3 1 16,0-3 1-16,14-3 3 0,-7-1 2 15,13-3 2-15,6-4 0 0,7-4 2 0,1 1 2 16,5-9-1-16,8 5 1 0,-1-4-1 16,-1 0-1-16,2 0-2 0,-1 0-1 15,0 3-1-15,-6 1 2 0,-1 0-2 0,1 7 3 16,-7 0 2-16,-7 0-1 0,1 4-2 15,-1-1-7-15,-5 5-20 0,-8 3-32 16,0-4-39-16,-5 0-42 0,-1 4-42 0,0-4-35 16,0 4-35-16,-1-3-33 0,-4-4-69 15,4-4-14-15,1-3 12 0,0-4 27 16,0-5 43-16</inkml:trace>
  <inkml:trace contextRef="#ctx0" brushRef="#br0" timeOffset="185931.95">5639 9071 65 0,'-12'-8'184'16,"-2"1"17"-16,-5 0-37 0,6 0-37 0,-6-1-6 15,5 4 12-15,2-4 15 0,-2 1 4 16,1 4 0-16,7-1-16 0,-1 0-22 16,1 1-31-16,-1 3-26 0,7-4-22 15,0 4-19-15,7 0-10 0,-1 0-4 16,7 0-1-16,0 4 1 0,1 3 0 15,5 0-1-15,0 4 1 0,1 1-1 0,7-1 0 16,-9 3 1-16,2 5 1 0,-1 2 9 16,-5 1 10-16,-2 4 13 0,-5-1 17 0,0 9 14 15,-7-1 11-15,0 3-1 16,0-2-5-16,-7 6-11 0,0-4-14 16,-5 1-16-16,6-3-21 0,6-2-26 0,-8-3-39 15,8 0-43-15,8-7-49 0,-2 4-59 16,6-7-70-16,2-5-76 0,11-3-18 0,1-11 14 15,1-7 32-15</inkml:trace>
  <inkml:trace contextRef="#ctx0" brushRef="#br0" timeOffset="191996.94">6623 8359 28 0,'0'-25'179'0,"0"3"13"15,0 0-58-15,0 1-34 0,0 5-27 0,0 6-27 16,0-6-20-16,0 10-13 0,0-2-7 0,0 4-5 16,0 4-1-16,0 0 0 0,0 8 4 15,0 7 5-15,6 3 8 0,-6 11 9 16,0 4 16-16,0 11 17 0,0 11 16 16,0 11 17-16,-6 7 11 0,0 12 3 0,-1 6-3 15,-6 8-8-15,0 3-13 0,0 1-9 16,0 4-8-16,0-1-8 0,0 4-6 15,0-3-4-15,0-6-5 0,0-2-10 16,-1-7-11-16,8-8-10 0,-7-7-2 0,7-7-6 16,-1-16-3-16,7-2-1 0,-6-12-1 15,6-3 6-15,0-11 3 0,0-8 0 16,6-15 3-16,1-13 0 0,-1-12-2 0,7-19-6 16,1-14-4-16,-2-15-2 0,1-10 1 15,7-8 1-15,0-11-2 0,-1-11 1 16,0-7-1-16,8-8 0 0,-1-3-3 15,6 0 0-15,1 3 3 0,-1 4 4 0,1 12 1 16,-1 10 0-16,-12 14 1 0,6 12 0 16,-7 11-8-16,-5 15-6 0,-1 6-4 15,-1 8-2-15,8 12-3 0,-7 13 2 0,0 12 10 16,6 14 11-16,-5 11 6 0,-2 15 9 16,-4 11 7-16,4 15 3 0,-12 7-1 15,7 3 0-15,-7 4 4 0,-7 4 1 0,1-3-4 16,0-5-3-16,-2-3 2 0,2-8-5 15,0-2-8-15,0-9-6 0,6-10-3 16,-8-4-1-16,8-11 0 0,0-4 0 16,0-10 2-16,0-8 2 0,8-11 0 0,-2-11-1 15,0-12-4-15,8-13-2 0,-2-8-1 16,1-8 0-16,1-10-4 0,-2-3 1 16,2-9 0-16,-2 1 2 0,8-4-2 15,-7 3 2-15,0 1-1 0,0 8 1 0,0 2 0 16,0 8 0-16,0 4 0 0,7 7-1 15,-8 4 3-15,2 7 0 0,5 3 0 16,7 5 0-16,0 3-1 0,1 7 0 0,-1 4-4 16,6 3 2-16,1 12-1 0,-1 4 1 15,1 10 1-15,-1 8 1 0,-6 10 3 16,-7 5 2-16,1 14 3 0,-6 8 1 0,-8 9 5 16,0 2 2-16,-6 6 5 0,-6-3 4 15,-7 3 9-15,0-2 5 0,-1 2 7 16,-5-7 0-16,6 4-3 0,-6-7-6 15,5-4-10-15,-5-8-6 0,13-3-14 0,-7-7-17 16,0-8-14-16,13-3-22 0,-7-7-20 16,7-5-25-16,-7-7-37 0,14-3-47 15,-7-4-43-15,7-11-37 0,6-4-57 0,0-3-36 16,0-8 10-16,-1-3 39 0,2-7 49 16</inkml:trace>
  <inkml:trace contextRef="#ctx0" brushRef="#br0" timeOffset="192412.04">7945 9176 47 0,'20'-14'154'0,"-7"-4"-27"16,-1 3-35-16,2 0-14 0,-2-3 1 16,2-1 2-16,-1 2 5 0,0-1 13 0,-6-2 13 15,5 2 9-15,-6 1 1 0,8 1 0 16,-14 6-5-16,6 2-7 0,-6-3-10 15,0 11-15-15,0 0-17 0,-6 3-15 0,-8 9-16 16,2 10-9-16,-8 3-8 0,1 13-5 16,-7-3-1-16,0 10-3 0,6-2-2 15,1 5-5-15,-1-4-4 0,7-4-3 16,0 1-2-16,13-4-2 0,0-5 3 16,7-6-1-16,-1-4 2 0,13-3 0 0,1-12 3 15,13-7 4-15,-1-3 0 0,7-12 1 16,1-4 1-16,-1-7 1 15,-1-3-2-15,-5-4-2 0,-7-1-3 0,-6-1 0 0,-1-2 3 16,-12 4-2-16,-14 0 1 0,1 0-1 16,-7 4 2-16,-7 3 1 0,-6 4-4 15,0 4 2-15,0 4-2 0,7 2-2 16,-8 1-6-16,7 0-27 0,2 7-40 0,4-3-32 16,8 3-20-16,-1 1-23 0,7 3-18 15,0 0-6-15,7 0 3 0,6 0-21 0,0 0-31 16,7 0-3-16,-1-3 12 0</inkml:trace>
  <inkml:trace contextRef="#ctx0" brushRef="#br0" timeOffset="193233.23">8616 8982 156 0,'19'-14'157'0,"-5"3"-36"15,5-4-11-15,-12 4-3 0,5-3-4 16,-5 7-4-16,6-5 2 0,-13 2-2 0,7 2-12 16,-7 0-9-16,0 1-1 0,0 3-3 15,0 1-11-15,-7-1-12 0,1 4-8 16,-8 4-10-16,-5 7-13 0,0 8-11 16,-8 6-2-16,-5 12 2 0,-7 0 4 0,7 6 2 15,-8 4 3-15,7 1 0 0,1-1-1 16,-1 2-5-16,14-5-5 0,0-4-2 15,5 0 0-15,1-7-1 0,13 0 1 16,0-7 1-16,7-8 1 0,6-4 0 0,6-5 0 16,7-13 0-16,1-7-1 0,11-8-2 15,2-10-2-15,-1-4-2 0,6-11-2 16,-5-11-2-16,5-7-2 0,1-12-1 0,-7-10-2 16,0-8 0-16,0-3 4 0,0-7 4 15,-6-1-1-15,6 4 3 0,-13 1 4 16,0 2 2-16,-1 8-1 0,-11 7-1 15,-2 12 2-15,2 6 0 0,-8 8-1 16,1 12 0-16,-7 6-2 0,0 4-3 0,0 10-2 16,0 6 0-16,0 9-1 0,-7 8-2 15,-5 11 1-15,-2 9 0 0,2 8 2 16,-2 9 1-16,1 7 0 0,-7 7 3 0,2 8 1 16,-9 6 4-16,7 9 1 0,1 0 1 15,0 2 1-15,-8 5-1 0,15-1 1 0,-8 1 0 16,6-1 0-16,8-7 1 0,0-3 1 15,6-4 2-15,6-4 1 0,0-6 1 16,8-5 4-16,-1-7 0 0,6-4-1 16,8-3 0-16,-1-8 1 0,-1-3-1 0,9-8-2 15,-2-4 0-15,1-6-3 0,5-8-2 16,7-8-3-16,-5-3-1 0,5-7-3 16,-6-7-1-16,7-5-1 0,-7 1-1 15,0-4-1-15,-7 0-1 0,-5-4-1 0,-1 1-1 16,-13-1-1-16,0 0 2 0,-7 0 0 15,1 2 2-15,-14 5 2 0,1-3 0 0,0 7 0 16,-1 0 1-16,-6 5-2 0,0 3 0 16,-7 4-2-16,0 5 0 0,8 2 0 15,-14 11-1-15,7 8 0 0,-7 6 0 16,6 7 0-16,0 4 1 0,1 8-1 16,-1 4 1-16,1 2 0 0,12 1 0 0,0-1 1 15,7-2 1-15,0 3 2 0,7-4-1 16,0-3-2-16,12-4-1 0,1-4-2 15,-1-3-3-15,7-4-3 0,0-3-6 0,7-10-22 16,-7 0-37-16,13-9-46 0,-7-3-50 16,1-12-57-16,0-4-91 0,0-10-29 15,-8-8 10-15,7-10 33 0</inkml:trace>
  <inkml:trace contextRef="#ctx0" brushRef="#br0" timeOffset="193559.91">10101 7660 177 0,'32'-54'221'16,"-5"2"9"-16,-15 12-88 0,8 10-51 16,-14 4-23-16,1 8-26 0,0 11-1 0,-7 7 9 15,-7 7 12-15,-6 11 15 0,7 5 18 16,-14 10 16-16,7 10 0 0,-7 6-5 16,0 1 4-16,2 9 8 0,-2 3 7 15,1 4 6-15,-1 8 4 0,-6-1 2 0,6 4-3 16,1 3-16-16,-1 5-17 0,7 3-19 15,-7-4-14-15,8 4-15 0,-2-1-14 16,2-2-11-16,5-4-10 0,0-5-4 16,1-5-4-16,6-6-3 0,0-7 0 0,0-2-1 15,6-13 1-15,1 1-1 0,-7-10 0 16,13-5-3-16,-13-4 1 0,6-3-3 0,1-3-3 16,-7-9-13-16,7 1-35 15,-1-3-47-15,0-8-58 0,1-3-63 0,-1-2-62 16,1-6-49-16,6 4-31 0,-13-7-37 15,6 3 13-15,2-4 44 0,-8 4 50 0</inkml:trace>
  <inkml:trace contextRef="#ctx0" brushRef="#br0" timeOffset="193837.37">10628 9052 227 0,'20'-3'295'0,"-7"-1"31"0,0 1-61 15,0-1-62-15,-7 4-43 16,1-4-46-16,0 4-51 0,-1-4-31 0,1 4-19 15,-7 0-14-15,6 0-32 0,-6 4-45 16,0 0-52-16,0 3-101 0,-13 0-57 16,0 4-26-16,-6 0 12 0,-14 0 31 15</inkml:trace>
  <inkml:trace contextRef="#ctx0" brushRef="#br0" timeOffset="194629.89">5574 10902 8 0,'-6'4'125'0,"0"0"-29"16,6 0-36-16,-7-4-21 15,7 3 6-15,0 1 8 0,0-4 15 0,7 3 20 0,-7 1 21 16,6-1 17-16,0 1-4 0,1-4 0 16,-1 4 0-16,1 0-3 0,12-1-2 15,-5 0-3-15,5 2 2 0,1-2 3 0,0 1-5 16,5-4-4-16,1 3-5 0,6 1-2 16,8-4-7-16,-1 0 0 0,6-4 5 15,14-3 7-15,6-7 7 0,7-5 4 16,12-6 4-16,15-12 2 0,11-3-6 15,20-15-12-15,13-8-14 0,20-2-16 0,13-9-15 16,13-6-19-16,0-1-11 0,-1-4-9 16,8 1-8-16,6 0-3 0,-6 7-3 15,-7 4-4-15,-13 3-6 0,-14 12 1 0,-12 3 2 16,-7 7 3-16,-6 4 2 0,-13 4 0 16,0 3 1-16,-21 5-3 0,-5 2-1 0,-7 8-4 15,-12 0 0-15,-14 4-1 0,-7 3 0 16,-12 0 3-16,-7 5 1 0,-6-1 2 15,-7 3 1-15,-1 2-3 0,-5 1-3 16,-6-2-12-16,-2 3-24 0,1-3-25 16,-13 3-36-16,7-3-49 0,-7-1-64 0,0 5-60 15,-7-5-49-15,1 5-39 0,-13-1-17 16,-1 0-8-16,-6 4-11 0,-1 4 30 16,-11 3 47-16,-8 1 52 0</inkml:trace>
  <inkml:trace contextRef="#ctx0" brushRef="#br0" timeOffset="195150.12">7118 10964 96 0,'-65'41'123'0,"0"3"-22"0,6-8-17 0,7 1-9 16,7-1 4-16,-1-6 7 0,13-4 13 15,0-4 14-15,7-4 9 0,1 0 3 16,11-7-6-16,-5 0-11 0,6 0-14 16,7-4-16-16,-8 1-14 0,8-2-10 0,-1-1-8 15,7-1-4-15,-6-1-7 0,0 1-4 16,6-4-1-16,0 4 2 0,0-4 9 15,0 0 25-15,0 3 33 0,6-3 32 16,7-3 29-16,0-1 26 0,13-3 11 0,7-5-1 16,6-6-24-16,12-8-27 0,22-10-27 15,12-11-27-15,25-12-25 0,20-7-23 16,26-19-13-16,14-2-7 0,12-9-4 16,13-6-5-16,8-1-3 0,5 1-5 0,-6 6-2 15,-26 12 0-15,-20 14-3 0,-12 12-1 16,-14 6-3-16,-13 12 1 0,-19 7-5 15,-15 7-2-15,-17 4 2 0,-7 1 6 16,-14 6 8-16,-12 0 14 0,-13 1 15 0,-14 3 10 16,-6 0 15-16,-6 0 13 0,-2-4 6 15,-4 7 1-15,-8-2-12 0,1-1-12 0,5 3-18 16,2-2-38-16,-1 2-62 0,0 1-95 16,0-4-126-16,6 0-140 0,7-4-167 15,0-3-67-15,0-4 2 0,7-8 59 0,6-3 115 16</inkml:trace>
  <inkml:trace contextRef="#ctx0" brushRef="#br0" timeOffset="197193.08">10713 7807 26 0,'0'-4'51'0,"0"4"12"0,0-4 6 16,0 4 0-16,7 0-5 0,-7 0-11 0,0-3-9 15,0 3-10-15,0 0-10 0,0 0-10 16,6 0-5-16,-6 0-4 0,0 0-3 16,0 3-2-16,0-3-1 0,6 4 1 15,-6-4 0-15,0 4 2 0,7 3 0 0,-7-7-18 16,7 7-35-16,-1-3-50 0,-6-1-30 15,6 1-14-15</inkml:trace>
  <inkml:trace contextRef="#ctx0" brushRef="#br0" timeOffset="198424.76">11214 7385 36 0,'20'-26'176'16,"-1"5"9"-16,-5-2-65 0,-2 5-33 15,-5 4-14-15,0 3-19 0,-1 0-14 0,-6 3-6 16,0 5-5-16,0 3 7 0,-13 7 7 16,6 11 12-16,-11 4 12 0,-2 11 10 15,-7 15 10-15,-11 10 8 0,-1 12 7 16,-7 10 7-16,-7 12 8 0,-4 11 13 15,-2 14 4-15,-6 11-3 0,-1 4-9 0,1 7-14 16,0-3-17-16,6-4-18 0,0-11-14 0,8-4-15 16,5-7-7-16,7-8-7 0,0-10-5 15,13-7-4-15,0-12-5 0,13-7-3 16,0-11-4-16,6-8-6 0,1-6-3 16,12-12-3-16,-6-4-11 0,13-14-26 0,-6-3-45 15,6-8-51-15,7-11-56 0,-1-4-55 16,1-11-53-16,-2-3-70 0,2-8-5 0,0-3 24 15,-1-7 43-15</inkml:trace>
  <inkml:trace contextRef="#ctx0" brushRef="#br0" timeOffset="200214.75">11755 7613 181 0,'13'-19'275'15,"-7"4"41"-15,2-3-64 0,-8 8-37 0,0 2-32 16,0 4-42-16,-8 8-44 0,2 10-22 16,-7 12-8-16,-6 15 3 0,-8 6 2 15,1 11 2-15,1 9 5 0,-9 6-5 0,2 7-5 16,-1 4-8-16,1 5-5 0,6-2-5 15,0 1-16-15,7-3-12 0,-1-9-11 16,1-2-5-16,5-8-5 0,8-7-2 16,0-8 2-16,-1-8-1 0,0-6-1 0,7-4 2 15,0-7 2-15,0-8-1 0,7-3 2 16,0-7 1-16,5-8 0 0,8-5-2 16,0-6 0-16,-1-7-2 0,7 0-1 15,0-4-1-15,0-4-1 0,7-2 1 0,6-6-1 16,-7 1 2-16,1 0 0 0,6 0 0 15,-7 4 0-15,2-4-1 0,-9 7-1 16,-5 4-2-16,0 4-1 0,-8 3 2 16,2 5-2-16,-8-1 0 0,-6 6 4 0,0 1-2 15,-13 4 0-15,0 4 0 0,-1 8-2 16,-5 2 4-16,-7 5-2 0,0 3 0 16,0 7 0-16,0 0 0 0,0 1 1 0,7 6-4 15,-1 1 1-15,7-1-1 0,7 2-2 16,6-6 1-16,6 5 0 0,7-8 1 15,0-4 0-15,13 2 2 0,0-13 0 16,6-3 3-16,8-11-1 0,-1-4 2 0,0-14-2 16,7-3-3-16,-1-10 3 0,-5-1 1 15,-2-9 1-15,-5-2-1 0,-7-2 2 16,0-2 0-16,-7-5 1 0,-12 5 7 0,6-1 16 16,-13 5 14-16,0 6 9 0,0 4 5 15,-6 3 0-15,6 9-7 0,-7-1-17 16,0 10-14-16,-5 5-9 0,5 3-7 15,0 8-5-15,1 7 1 0,-1 1 0 0,1 9-3 16,6 1-4-16,0 4-5 0,6 3-2 16,-6 0-7-16,13 1-3 0,-6-5 0 15,12 1 3-15,-5-4 5 0,5-4 1 0,1-3 6 16,0-4 5-16,-2-8 1 0,9-3 1 16,-7-3 0-16,-2-8 5 0,9-4-1 15,-7-3 0-15,-2-4 2 0,-4 0 0 0,5-4 0 16,-5 0 0-16,-2 1 2 0,2-1-1 15,-2 1-1-15,2 2 0 0,-1 2 1 16,-7 3-1-16,7 2 0 0,-6 2 1 16,-1-1-1-16,0 4-1 0,1 0 0 0,0 4 0 15,-7-4-2-15,6 8 2 0,1-2-3 16,-7 2-8-16,6-4-10 0,-6 7-8 16,0-4-4-16,0 4-5 0,0-4 1 15,0 4 6-15,0 0 8 0,0 0 8 0,6-3 7 16,-6 3 3-16,0 0 5 0,0 0 1 15,0 0 2-15,0 0 1 0,0-4 0 16,0 4 2-16,0 0-1 0,0 0 1 0,0 0 0 16,0 0-2-16,-6 4-4 0,0-4-2 15,-1 3-2-15,-6 9-2 0,0-1 1 16,-7 7 1-16,1 4 2 0,-1 3 1 16,8 4-1-16,-8-2 1 0,7 2-2 0,6-4-1 15,1 1-1-15,6-5 0 0,0-1 2 16,13-2 0-16,-6-4 0 0,11-6 1 15,2-5 1-15,7-3-1 0,-1-7 1 16,0-4 0-16,6-7 2 0,1 0 3 0,0-8-2 16,-7 4 2-16,0-4 0 0,-1 0 1 15,-11 1 1-15,5 3 0 0,-12 0 6 16,6 3 8-16,-7 5 2 0,-6 3 1 0,0 4 0 16,-6 3-4-16,-1 8-6 0,1 3-8 15,-8 7-2-15,2 5-1 0,-8 2-1 16,14 9 1-16,-7-1 0 0,6 4-1 15,0 0 0-15,7-4 0 0,0 5 0 0,0-5-1 16,7 0 0-16,0-7-1 0,-1 0-1 16,7-3-1-16,-7-1-1 0,8-4-1 15,-2-2 1-15,-5-5 3 0,0 0 1 16,-1 0 0-16,-6-3 1 0,7 0 0 0,-7-1 1 16,0-6-2-16,0-1-1 0,0 0-1 15,0-7 2-15,6-3 1 0,-6-1-1 16,0-3-1-16,6-8 0 0,1-3 1 0,6 0 0 15,1-1-2-15,-8-2 1 0,13-2 1 16,-6 1 0-16,0 4 2 0,1 4 0 16,-8 3 2-16,7 3-2 0,-7 4 1 15,1 1-2-15,-1 3-4 0,1 3-3 0,-7 1-2 16,6 3 1-16,-6 8 1 0,0 8 2 16,0 6 6-16,0 7 4 0,-6 5 1 0,-1 6 1 15,1 1-2-15,6-1 0 0,-7 5-3 16,7-1-3-16,0-7 1 0,0 3 1 15,0-6 1-15,7-4-2 0,-7-5 0 16,0 1 6-16,6-7-4 0,-6-4 0 0,7-4-2 16,-1-7 0-16,1-7 0 15,0-8-4-15,5-3-1 0,-5-8 1 0,6 1 0 16,0-7 1-16,0-2 0 0,0 1 2 16,1-4 2-16,-2 1 1 0,8 3 0 0,-7 0 0 15,-1 3-1-15,8 1-1 0,-7 4 1 16,0 6 1-16,0 1-2 0,1 4 0 15,-2 2 0-15,-5 5-2 0,6 3-1 16,-7 4-2-16,1 7 2 0,-1 1 0 0,-6 6 1 16,7 1 3-16,-7 7 2 0,7-3 0 15,-7 3-1-15,0-1 0 0,6 1-4 16,-6 1-12-16,0-2-20 0,0-3-27 16,6 1-31-16,-6-1-27 0,0-3-26 0,8-4-12 15,-8 0 2-15,6-7 11 0,-6-1 16 16,6-6 22-16,0-1 24 0,1-7 20 15,0-4 16-15,-1-3 17 0,1-4 12 16,5 0 7-16,2-3 7 0,-8-5 11 0,7 4 12 16,0 1 10-16,0 3 13 0,-7 0 16 15,8 3 7-15,-8 1-3 0,0 7-7 16,2 0-4-16,-2 3-5 0,-6 5-8 0,6 6-4 16,-6 5 1-16,0 3-2 0,0 7-6 15,0 5-6-15,0-2-7 0,-6 9-5 16,6-1-4-16,0 0-2 0,-6 1-4 0,6 2-5 15,-8-2-4-15,8-1-28 0,-6 1-35 16,6-8-41-16,0-1-46 0,-6-7-79 16,6 2-38-16,0-9 4 0,6-7 24 15</inkml:trace>
  <inkml:trace contextRef="#ctx0" brushRef="#br0" timeOffset="200728.9">13599 8411 7 0,'25'-29'186'0,"-5"3"22"0,6 1-30 15,-6-2-18-15,-7 2 0 0,6 3-3 0,-12 8-16 16,-1-5-15-16,-6 8-15 0,0 4-25 0,-13 3-18 16,0 8-12-16,-6 7-1 0,-7 4-3 15,0 3 2-15,-7 7-2 0,13 4-9 16,-6 1-11-16,7-1-10 0,5 4-6 16,8-3-8-16,0-2-7 0,12 2-1 0,0-8-3 15,14 0-4-15,-1-7-3 0,1-4-4 16,6-8-4-16,1-3-3 0,5-3-3 15,-6-8-3-15,0-4 6 0,0-3 2 0,-6-8 6 16,-8 0 5-16,8-6 4 0,-14 2 4 16,2-3 1-16,-2-4 0 0,-6 8 3 15,-6 1-1-15,6 2 0 0,-14 7 1 0,8 4 1 16,-8 5-3-16,8 6-1 0,-7 8 0 16,0 6-1-16,0 5-2 0,7 7 2 15,-1 7 1-15,0 4 2 0,7 4 0 0,0 7 2 16,0 7 2-16,0 4-2 0,7 4 2 15,0 3 0-15,-1 4 2 0,0 0 7 16,1 0 9-16,-7 0 9 0,7-1 9 16,-7-2 8-16,0 0 5 0,0-5 0 15,-7-3-3-15,-6 4-2 0,-7-8-5 0,1 0-9 16,-7-3-8-16,0-4-6 0,-7-3-7 16,7-9-6-16,0-6-8 0,-7-8-2 15,7-11-7-15,7-7-14 0,6-11-7 0,0-7-6 16,7-11 1-16,12-8 0 0,7-3-6 15,0-8-2-15,13-2-12 0,7-6-26 16,6-6-35-16,6-1-36 0,7-2-33 0,1-2-35 16,5 5-69-16,7 3-20 0,-6 1 11 15,0 3 25-15</inkml:trace>
  <inkml:trace contextRef="#ctx0" brushRef="#br0" timeOffset="201410.07">15201 7583 160 0,'0'-7'217'0,"-7"3"9"0,-6 4-66 16,-7 14-44-16,1 6-19 0,-7 12-11 15,0 5 0-15,-7 7 3 0,1 11 3 16,-1-1-7-16,1 10-9 0,5 1-11 16,-5 4-12-16,12 1-9 0,-6-1-13 0,13 1-10 15,1-8-7-15,-2-3-7 0,8-8-4 16,-1-7-3-16,0-3-1 0,7-12-2 16,-6-3-1-16,12-16-1 0,-6-6 0 0,7-8-2 15,0-10-10-15,-1-12-16 0,0-7-13 16,2-7-12-16,4-8-6 0,-5-6-1 15,-1-5 4-15,7-3 14 0,-6-5 14 0,5 2 13 16,2-2 7-16,-1 5 5 0,0 0 3 16,-7 7 3-16,7 8 0 0,1 5 1 15,-2 7-1-15,2 9 3 0,-1 4 12 16,-1 11 11-16,2 7 12 0,-2 8 10 0,2 14 10 16,-1 8 5-16,-7 10-5 0,-6 5-8 15,0 6-10-15,-6 8-10 0,-1 1-8 16,1-2-4-16,0 2-8 0,-8 2-1 0,8-7-3 15,-1-3 0-15,0-8-2 0,7-3-2 16,-6-8 0-16,6-3-1 0,0-11-3 16,6-5 0-16,1-10-1 0,6-7 1 15,1-11-1-15,5-4 0 0,7-11-2 0,0-7-4 16,0-4-4-16,-1-8-3 0,9-3-1 16,-2-4 0-16,7-3 4 0,-6 4 7 15,-1 3 3-15,-6 4 5 0,1 10 0 16,-9 1 3-16,2 11 2 15,-7 7 2-15,1 7 5 0,-8 8 8 0,0 7 14 0,-6 7 7 16,0 11 9-16,-6 8 5 0,0 6 2 16,-8 6-7-16,1 6-7 0,1 3-8 15,-8 1-8-15,-6 3-6 0,6 0-7 0,1 4-3 16,-1-3-9-16,7-4-21 0,0-1-31 16,6-3-39-16,1-8-42 0,6-2-49 15,6-6-54-15,1-9-63 0,6-4-16 0,6-8 15 16,1-7 29-16</inkml:trace>
  <inkml:trace contextRef="#ctx0" brushRef="#br0" timeOffset="202245.79">15591 8246 10 0,'32'-29'213'16,"-5"0"36"-16,-7-1 2 0,-2 4-18 15,2 5-15-15,-7-1 0 0,1 3 0 16,-8 5-5-16,7 0-17 0,-13 2-31 0,7 4-25 16,-14 8-35-16,0 0-35 0,-5 8-30 15,-2 4-16-15,-11 5-11 0,5 5-6 16,-6 4-5-16,-1 3-1 0,9 0-2 15,-2 1-4-15,7-1-2 0,6 0-4 0,0-3-8 16,14-1-4-16,0-3-4 0,12-6-2 16,1-5-5-16,6-5-1 0,7-6 0 15,-1-3 2-15,1-8 4 0,-1-3 3 16,1-9 4-16,-7 2 8 0,-6-5 4 0,-8 0 2 16,-5 4 1-16,-14 1 0 0,-5-1 0 15,-8 6 0-15,0 5 0 0,-13 0-6 16,1 8-13-16,-1-1-23 0,7 1-28 0,7 3-19 15,-1 0-19-15,14 3-18 0,6-3-8 16,6 4 5-16,7-4 12 0,7 0 6 16,12 0 14-16,1 0 19 0,6-4 20 15,0 1 18-15,0-1 16 0,6 0 14 0,-5-3 9 16,-1 0 5-16,0-4 17 0,-7 3 22 16,1 1 28-16,-1-4 30 0,-12 4 34 15,0 0 30-15,-1 3 11 0,-5 1-4 16,-8-1-19-16,0 4-26 0,-12 0-30 0,0 7-30 15,-8 4-20-15,-5 3-11 0,-7 5-3 16,6 3-3-16,-6 3-2 0,7 4-2 0,-1-2-4 16,0 2-3-16,8-4-3 0,-1 4-3 15,13-7-3-15,-7 5-2 0,7-9-1 16,7-1-3-16,-1-5-4 0,13-9-5 16,-5-3-11-16,12-7-7 0,0-7-8 0,-1-8-3 15,8-8-11-15,-7-2-11 0,7-10 0 16,-7-1 3-16,0-9 3 0,0-3 5 15,0-7 12-15,1 0 16 0,-9 1 12 16,2-3 15-16,-7 10 34 0,7 6 19 0,-14 8 10 16,8 3 8-16,-8 8 1 0,-6 6-6 15,0 5-29-15,0 11-17 0,-6 11-9 16,-2 6-3-16,-4 10-2 0,-8 9 2 0,1 11 2 16,-7 4 4-16,6 3 13 0,-13 8 8 15,7 4 4-15,7 0-1 0,-7-1 0 16,13 1-2-16,0-1-13 0,-1-2-8 0,14-5-6 15,0-3 0-15,8-9-1 0,4-2 0 16,8-11-3-16,-1-4-1 0,7-4 0 16,7-10-2-16,7-8-4 0,-2-8-1 15,1-7 0-15,0-3-1 0,7-7-1 0,-13-4-1 16,5-5 3-16,-5 1 1 0,-13 0-1 16,0-3 2-16,-8 2 3 0,-12 5 2 15,0 7 0-15,-6 0 2 0,-8 8 3 0,-4 6 3 16,-2 5 2-16,-7 6 2 0,1 5 3 15,0 6-1-15,1 1-3 0,5 7-3 16,0 3-3-16,7 2-5 0,7-2-3 0,0 1-10 16,6 3-30-16,6-4-42 0,0 4-52 15,7-7-58-15,1 1-64 0,5-9-69 16,7-3-62-16,0-7-8 0,6-8 24 0,1-7 44 16</inkml:trace>
  <inkml:trace contextRef="#ctx0" brushRef="#br0" timeOffset="202476.75">17226 7324 20 0,'32'-67'224'0,"-6"1"29"0,-6 11 16 15,0 8-91-15,-7 6-50 0,-1 8-15 16,-4 11 3-16,-8 4 12 0,-8 14 25 0,-4 8 25 16,-1 14 29-16,-13 11 16 0,0 12-13 15,-13 10-31-15,-1 12-35 0,1 10-29 16,-6 7-34-16,-7 4-30 0,6 8-18 15,-6-1-13-15,0 5-7 0,-1-1-25 0,8 0-35 16,-7 1-51-16,7-5-71 0,-8 4-73 16,1-3-81-16,1 0-84 0,-15-8-42 0,0 0 11 15,-5-3 49-15,-7-12 62 0</inkml:trace>
  <inkml:trace contextRef="#ctx0" brushRef="#br0" timeOffset="203125.22">9971 10031 141 0,'-40'25'193'0,"1"1"-26"16,7-4-31-16,6-8-17 0,-1 4-14 15,8-7-6-15,6 0 3 0,0 0 16 16,7 1 22-16,6-5 26 0,6 1 27 16,7-1 24-16,13-4 8 0,7-3 3 0,6-3-5 15,13-4-5-15,13-5-8 0,7-6-13 16,19-8-12-16,13-7-13 0,14-11-21 15,25-7-27-15,32-11-23 0,28-12-16 0,31-7-12 16,13-3-2-16,27 1-5 0,6-6-8 16,1 13-8-16,-2 2-1 0,-18 7-12 0,-14 13-17 15,-18 7-11-15,-8 7 0 0,-26 6-1 16,-6 9-8-16,-27 3 1 0,-12 4 1 16,-13 3 2-16,-19 4-2 0,-14 0 4 15,-13 0 1-15,-20 3 21 0,-6 1 34 0,-12 0 19 16,-7-1 13-16,-14-3 3 0,-7-3 0 15,2-1-21-15,-8 1-34 0,-6-5-20 16,7-2-12-16,-7-1-9 0,-6-1-16 16,6 1-35-16,-1 4-51 0,-5 0-81 0,-7-1-122 15,0 8-136-15,0 1-117 0,-13 6-132 16,0 4-33-16,-13 4 31 0,-7-1 100 0,-13 4 125 16</inkml:trace>
  <inkml:trace contextRef="#ctx0" brushRef="#br0" timeOffset="-212824.7">11364 7847 1 0,'0'-11'167'16,"7"0"12"-16,-7 0-51 0,0 0-27 15,0 0-16-15,0 4-16 0,0-1-4 0,0 1-3 16,-7 0-3-16,7 3-9 0,0-1-8 16,0 5-8-16,0 0-12 0,0 0-9 15,0 5-5-15,-6 2 0 0,6 4 3 16,0 4 3-16,0 0 2 0,0 3 1 0,0 4 1 16,-6 0 3-16,6 4 5 0,0 3 5 15,0-4 4-15,-8 8 2 0,8 0 1 16,0 1-1-16,-6 2-1 0,0 8 3 0,6-3 0 15,0 6 6-15,0 8 6 16,0-1 6-16,0 5 3 0,0 3-3 0,0 5-1 16,6 2-1-16,-6 5-5 0,6-5-7 15,2 4-3-15,-2-3-1 0,0 0 2 16,1-5 3-16,-1 2-1 0,8-5 4 0,-8-3 0 16,0-1 0-16,0 0-4 0,2-2-1 15,-2-2-1-15,0 2-4 0,1-5-3 16,-7-4-3-16,7 5-5 15,-7-8-6-15,6-1-4 0,-6-2-5 0,7-4-3 0,-7-5-2 16,0-2 1-16,6-8 2 0,-6-1 4 16,0-5 3-16,6-2 5 0,-6-3 5 15,0 0 7-15,7-4 4 0,-7 1 0 0,7-5 1 16,5-3-5-16,-5-3-4 0,6-1-8 16,0 0-6-16,0 1-8 0,6-5-3 15,-5 5 1-15,5-1-4 0,1-3 1 0,0 3-1 16,6 1 1-16,-1-1-1 0,8-3-1 15,6-1 3-15,0 0-2 0,6 1 0 16,1 0 3-16,7-4 3 0,6 0 0 0,6 0 5 16,0-4 9-16,6 1 7 0,8-1 6 15,-2-3-1-15,8 0 2 0,6-1-4 16,1 4-10-16,-8-3-7 0,8 3-6 0,-8 1-3 16,0 3-4-16,1-4-1 15,-7 4 0-15,7-3 1 0,-6-1 1 0,4 1 2 16,2-2 2-16,0-2 2 0,7 0-1 15,5-4 0-15,1 0 0 0,6 0 0 0,0-3 0 16,7-5 2-16,-1 1 3 0,-6 0 3 16,7-1 4-16,-7-2 0 0,1 6-1 15,-1-4-4-15,-7 5-1 0,2-1-6 16,-8 4-1-16,-1 0-4 0,2-3 1 0,-8 6 0 16,1-3-1-16,-6 0 3 0,-1 0 2 15,7-4 3-15,-8 4-2 0,2 0 3 16,6-3 2-16,-1 3-3 0,1-3-3 15,-1 3-1-15,1-1 2 0,-1 5-3 0,1 0-1 16,0 3-1-16,-14 4-1 0,8 0-1 16,-14 0-1-16,-6 4-1 0,-8 3-1 15,2 1 0-15,-15-1 2 0,2-3-1 0,-7 2 1 16,-7 2 2-16,-1 0-1 0,8-5 4 16,-7 1-3-16,6-1 2 0,-5-3-2 15,11 0-1-15,-4 0-1 0,5-3 0 16,-1-1 0-16,1 0 1 0,7 1 2 0,-7 3-1 15,-6-5 2-15,-1 6 1 0,1-5-1 16,-7 8 3-16,-6-4-2 0,-1 4 2 16,1 3-3-16,-8 1 1 0,2-5-2 15,-2 5 0-15,2 3-1 0,-1-4-2 0,7 4 2 16,-2-4 1-16,2 1 0 0,0 3 1 16,6-8-2-16,-7 5 4 0,8-1-3 15,-8-3 1-15,7 3 2 0,-6-7 1 0,0 4 2 16,6-4 6-16,-14-1 1 0,1-2 1 15,1 3 6-15,-2-3 3 0,-6-1-2 16,2 0-4-16,-8 0 0 0,0-3-2 0,0 0-8 16,-8 0-4-16,-4-5-4 0,-1 1-2 15,0 0 2-15,0-4-2 0,-7 1-1 16,8-3 0-16,-8-6 0 0,0 1 1 0,1-4-2 16,5-3 1-16,2-8 0 15,-1 1-1-15,-1-12 0 0,8-3-2 0,-7 0 2 16,6-12-5-16,1 2 1 0,0-6 5 15,6-3 1-15,-7-3 0 0,0 4 1 0,1-1 4 16,-1 0-3-16,1 8-2 0,-8 0-2 16,2 7-2-16,-1 0 4 0,0 8-1 15,0 6 0-15,-1 4 1 0,-4 8 0 16,4 7 1-16,1 4-2 0,-7 3 0 16,8 8-3-16,-2 0 0 0,2 7-3 0,-8 7 3 15,7 0 1-15,0 8-2 0,0 0 4 16,0-1-1-16,0 5 2 0,0 3 0 0,7-4-1 15,-1 4 0-15,-6-4 1 16,7 1 1-16,-2-1 0 0,2 0-2 0,6 0 3 16,-6 1 0-16,-1-5 0 0,1 6 0 15,-1-6-1-15,0 0 0 0,-5 5-1 0,6-5-2 16,-8 1 0-16,-5 0-1 0,-1 3 0 16,-6 0 0-16,-7-3 0 0,-5 3 3 15,-2 1-2-15,-12 3 0 0,0-4 2 16,-7 4 0-16,-6 0 2 0,0 0-3 15,-6 0 0-15,5 1 1 0,-5-6 0 0,-1 6 2 16,7-2 0-16,-7 1 2 0,1-3 0 16,6 2-1-16,0-2-2 0,-8 3-1 0,8-4-1 15,-6 5-2-15,6-2-1 16,-14 1 3-16,8 0 0 0,-7 0-1 0,0-1-2 16,-7 6 2-16,1 2-1 0,-1-3-5 15,0-1 1-15,0 5 2 0,8-4 2 16,-8-1 2-16,0 4-1 0,7-3 3 15,-7 3-5-15,7-3 0 0,-6 0-1 0,-1 3-1 16,0-4 3-16,0 5-1 0,1-5 2 16,-1 1-1-16,7 1 1 0,-6-2-2 15,5 0 1-15,8 1 4 0,-8-1 4 0,8 1 0 16,6 0-2-16,0-1-1 0,0 1 1 16,-1 3-3-16,1-2-3 0,6-2-1 15,-6 4 2-15,0-3-1 0,0 3 1 0,0-3-1 16,0-1-1-16,0 1 0 0,6-1 3 15,0-3 1-15,1 1-2 0,-1 2 2 16,7-7 2-16,0 5-1 0,-6-1 2 0,5-1 0 16,-6 1-3-16,8 0 0 0,-8 0 0 15,7 1 0-15,-1 2-2 0,2-3-1 16,-1 3 3-16,6-2 0 0,0 3-1 16,-6 3 0-16,1-4 1 0,-2 5 0 0,1-1 0 15,-13 0 0-15,0 0 0 0,0 5 0 16,-8-1 0-16,2 0-4 0,6-4 1 15,-6 4 0-15,6-4 2 0,6-3 0 16,0 3 0-16,7-3 3 0,7-4 1 0,-1 0 3 16,13-4 0-16,1 0 2 0,5 1 1 15,9-5 0-15,4 1 1 0,1 0-4 16,0-1-3-16,0-3-3 0,7 4 0 0,-1-4-2 16,7 0-3-16,-7 4-2 0,7-4 1 15,-6 0 0-15,6 0-3 0,0 0-1 16,0 0 0-16,0 0 4 0,-6 0-1 15,6 0 3-15,0 0 4 0,0 0 1 0,0 0-1 16,0 0 1-16,0 0 0 0,0 0 2 16,0 0-4-16,0 0 1 0,0 0 4 15,0 0-5-15,0 0 2 0,0 0-1 16,0 0 0-16,0 0 0 0,0 0-4 0,0 0 4 16,0 0-4-16,0 0-1 0,0 0 4 15,0 0-1-15,0 0 3 0,0 0-1 16,0 0-2-16,0 0 4 0,0 0-1 15,0 0 1-15,0 0 1 0,0 0-1 16,0 0 4-16,-7 0-4 0,7 0 0 0,0 0-2 16,0 0-1-16,0 0 2 0,0 0-1 15,0 0-1-15,0 0-1 0,0 0 1 0,0 0 0 16,0 0-2-16,0 0 2 0,0 0 0 16,0 0-1-16,0 0 0 0,0 0-1 15,0 0-2-15,0 0-4 0,0 0-1 16,0 0-1-16,0 0 1 0,0 0 1 0,0 0-1 15,0 0 4-15,0 0 1 0,0 0 3 16,0 0 0-16,0 0 1 0,0 0 3 16,0 0-1-16,0 0 0 0,0 0 1 15,0 0 1-15,0 0-4 0,0 0 0 16,0 0-1-16,0 0 1 0,0 0-1 0,0 0-2 16,0 0 5-16,0 0-2 0,0 0 1 15,0 0 0-15,0 0 1 0,0 0-1 0,0 0-2 16,0 0 1-16,0 0 1 0,0 0-1 15,0 0 1-15,0 0 1 0,0 0 0 16,0 0 2-16,0 0 0 0,0 0-1 16,0 0-1-16,0 0-1 0,0 0 2 15,0 0 0-15,0 0-2 0,0 0-1 0,0 0 1 16,0 0-2-16,0 0-2 0,0 0 0 16,0 0 1-16,0 0 1 0,0 0 0 15,7 0 2-15,-7 0-3 0,0 0 0 16,0 0 1-16,0 0 0 0,0 0 2 0,0 0-4 15,0 0 3-15,0 0 0 0,0 0-1 16,0 0 1-16,0 0-3 0,0 0 4 0,0 0-1 16,0 0 0-16,0 0 1 0,0 0-1 15,0 0 1-15,0 0-2 0,0 0 1 16,0 0 2-16,0 0-1 0,0 0 1 16,0 0-1-16,0 0 1 0,0 0 0 15,0 0-2-15,0 0-1 0,0 0 0 16,0 0 1-16,0 0-1 0,0 0-3 0,0 0-2 15,0 0-10-15,0-4-9 0,0 4-6 16,0 0-5-16,0 0-1 0,0 0 3 16,0 0 9-16,0 0 6 0,0 0 9 0,0 0 4 15,0 0 2-15,0 0 4 0,0 0 0 16,0 0-2-16,0 0 0 0,0 0 2 16,0 0 1-16,0 0-1 0,0 0 1 15,0-4 3-15,0 4 0 0,0-3-2 0,6 3 0 16,-6-4-1-16,0 4 0 0,0-4-1 15,0 4-1-15,0-3-2 0,0 3 1 16,0 0 0-16,0 0-1 0,6-4 0 0,-6 4 1 16,0 0-1-16,0 0 1 0,0 0-2 15,0-4 2-15,0 4 1 0,0 0 0 16,0 0 0-16,0 0-15 0,0 0-22 16,0 0-39-16,0 0-50 0,0-3-67 0,0 3-70 15,7 0-56-15,-7 0-51 0,7-4-59 16,5 1 0-16,1-1 39 0,-6 0 58 15</inkml:trace>
  <inkml:trace contextRef="#ctx0" brushRef="#br0" timeOffset="-211695.99">12478 7774 1 0,'13'-8'234'0,"-6"-6"25"0,-1 2 24 15,-6 1-82-15,0-3-38 0,0 3-23 0,-6 0-20 16,-1 4-5-16,0-4 0 0,1 0 10 16,0 3 6-16,-1 1-2 0,1-4-3 15,-1 4-7-15,0 0-11 0,1-1-12 0,0 5-12 16,-2-4-10-16,2-2-6 0,0 2-5 15,0 0-5-15,-1 0-8 0,0-4-9 16,1 0-9-16,-1-4-8 0,1 0-8 16,0-3-5-16,-8 0-5 0,8 0-2 0,-7-5 3 15,6 5 11-15,1 0 13 0,-7 0 9 16,6-1 7-16,-6 4 5 0,7 5 0 16,0-1-10-16,6 0-13 0,-8 4-9 15,2-1-7-15,6 0-6 0,-6 5-1 0,6-1-8 16,0 0-2-16,0 1-3 0,-7-1-2 15,7 4-1-15,0-3-3 0,0 3 0 16,0 0 1-16,0-4 1 0,0 4 4 16,0 0 0-16,0 0 4 0,0-4 1 0,0 4 1 15,0 0 2-15,0 0 0 0,0 0 0 16,0 0-1-16,0 0 0 0,0 0-4 16,0-3-19-16,0 3-46 0,0 0-68 15,0 0-90-15,0 3-75 0,0-3-61 0,0 4-79 16,0 3-25-16,0 4 30 0,-6-4 70 15,-1 4 64-15</inkml:trace>
  <inkml:trace contextRef="#ctx0" brushRef="#br0" timeOffset="-205815.78">15682 4055 97 0,'6'0'157'0,"-6"0"-44"15,0-3-26-15,0 3-15 0,0 0-9 0,0-4-6 16,0 4-3-16,0 0-2 0,0 0-2 15,0-4-4-15,0 4-5 0,0 0-6 0,0-3-4 16,0 3-1-16,0 0 1 0,0 0 5 16,0 0 7-16,0 0 8 0,0 0 7 15,0 0 3-15,0 0-2 0,0 0 0 0,0-4-6 16,0 4-3-16,0 0-5 0,0-3-7 16,8 3-4-16,-8 0-6 0,0-4-7 15,0 4-5-15,0 0-4 0,0-4-4 0,0 4-2 16,0 0-2-16,0 0-1 0,0-4-1 15,0 4-2-15,0 0-1 0,0 0 0 16,0 0-1-16,0 0-1 0,0 0 1 0,0 0 0 16,0 0 1-16,0 0-1 0,0 0 0 15,0 0 2-15,6 0-3 0,-6 0-1 16,6 0 3-16,1 0 2 0,6-4-1 0,0 4 0 16,0-4 1-16,6 1 0 0,1 3-1 15,-1-4 0-15,7 1-1 0,7-1 1 0,-7-3-1 16,7 7 1-16,-1-8-1 0,8 5-1 15,-1 0 0-15,-7 3 2 0,7-5 1 0,7 5 0 16,-7 0 0-16,-7 0 1 0,7 0-1 16,1 5-1-16,-1-5 0 0,-7 3 0 15,1 0 0-15,-1 1 0 0,1 0-1 0,-7 3 1 16,7-3 0-16,-1-1 0 0,-6 4 1 16,7-3-1-16,-1 0 2 0,1 0 0 15,-1 0 0-15,-5 0-1 0,11 3-1 0,-5-4-1 16,7 1 1-16,-8 3 0 0,7-3-2 15,-6 3 0-15,5-4-1 0,1 5 2 16,-6-4-2-16,0 3 0 0,6 0 1 0,-7 1 0 16,1 0 2-16,-7-5 1 0,0 4 0 15,0-3-1-15,0 0 0 0,-13 3-3 16,6-7 0-16,-5 3 0 0,-8 1 3 0,0-4 1 16,1 3-1-16,0-3-7 0,-7 0-13 15,0 0-18-15,0 0-14 0,0 0-19 0,-7 0-19 16,0-3-20-16,7 3-19 0,-6-4-29 15,0 4-52-15,0-3-25 0,-2 3 0 16,2-4 16-16</inkml:trace>
  <inkml:trace contextRef="#ctx0" brushRef="#br0" timeOffset="-205366.55">17304 3971 27 0,'0'-7'169'0,"-6"-4"13"0,6 0-58 16,-7 0-31-16,7 3-21 0,0 1-11 16,0 0-8-16,-7 3-7 0,7-3-7 0,0 3-8 15,0 1-4-15,0-1-11 0,0 4-8 16,0-3-6-16,0 3-4 0,0 0-1 0,0 0-2 15,0 0 1-15,7 3 3 0,-7 1 1 16,7-1 0-16,-1 8-1 0,0-4 0 16,1 4 0-16,0 4 1 0,-1 0 0 0,7-1 1 15,1 1 0-15,-8 3 0 0,6 0 1 16,2 1-1-16,-1-1-1 0,-7 1 1 0,8-1 0 16,-8 1-1-16,7-1-1 0,-13-1 2 15,7 1 0-15,-1-2 3 0,-6 2 3 16,0 0 7-16,0 1 4 0,-6-5 3 15,-1 1 3-15,-6 3 0 0,-1-4-1 0,2 1-3 16,-1-3-3-16,-1-1-3 0,2 0-3 16,6-4-4-16,-8 0-6 0,8 1-14 0,-1-1-19 15,1-3-20-15,-1 3-23 0,0-3-27 16,7 3-42-16,-6-4-44 0,6 1-12 16,0 0 6-16</inkml:trace>
  <inkml:trace contextRef="#ctx0" brushRef="#br0" timeOffset="-204927.6">18633 4150 105 0,'-7'0'121'0,"7"-4"-32"0,-6 4-22 15,6-3-17-15,-7 3-10 0,7-4-10 0,0 4-14 16,0 0-9-16,7 0-7 0,-1-3-6 15,1 3 0-15,5 0-9 0,8 0-18 0,0 3-46 16,6-3-34-16,-1 4-21 0</inkml:trace>
  <inkml:trace contextRef="#ctx0" brushRef="#br0" timeOffset="-199453.13">10583 2312 50 0,'6'-23'80'16,"1"1"-15"-16,-7 0-13 0,0 0-13 16,-7 1-3-16,1-1 2 0,-7 2 5 0,0-1 4 15,-1-1 5-15,-5 4 1 0,6-4 0 16,-13 4-7-16,7-1-6 0,-7-2-6 16,-1 2-10-16,1 1-6 0,-6-1-6 15,-7 1-4-15,-7 3-5 0,1-3 0 0,0 4 2 16,-8-1 1-16,-6 0 1 0,1 0 2 15,-1-3 2-15,0 3 1 0,1-3 0 0,-1-1 1 16,-6 1-1-16,0 4 0 0,0-7-4 16,0 5 1-16,-7-2-2 0,0-4 1 15,1 4 3-15,-8 3 6 0,2-3 2 0,-8-1 1 16,0 1-4-16,1-1-2 0,-1 5-3 16,0-4-7-16,0 7 0 0,1-4 3 15,6 0-1-15,0 5 0 0,-1 2-3 0,8-3-1 16,-8 4-3-16,8 3-1 0,-8 1-3 15,8-1 0-15,-7-1 1 0,0 10 1 0,-1-1 2 16,2-1-1-16,-2 5 2 0,1 3 0 16,0 3-1-16,-7 1 1 0,14-1 1 15,-7 1 0-15,6 3 0 0,7 4 0 0,0-4 0 16,6 5-1-16,0 2-2 0,1 1-1 16,6-1 1-16,0 1-2 0,6 4 0 0,0 3 3 15,1-4 0-15,-1 4 0 0,1 4 2 16,-1-4 1-16,1 3 1 0,5 4-2 0,-5 1 1 15,-1 6 0-15,1 1-1 0,-1 3 0 16,7 4 1-16,-6 7 0 0,5 1 2 16,-5 2 2-16,6 5-1 0,-1 3-1 0,1 0 0 15,1 4-1-15,5-3-1 0,-7 2 0 16,1 2 0-16,7-5 1 0,-1-3 4 0,1 3 3 16,-1-7 5-16,7 3 3 0,0-2 1 15,0-5 1-15,7 4-3 0,-1-4-4 16,7 0-3-16,0 0-3 0,0 2-2 0,7 1-2 15,0 0 1-15,6 5-1 0,0 0 0 16,6 0 0-16,0-1 0 0,14 1 1 0,-7-1 0 16,7 5 2-16,5-5 1 0,1 5 1 15,7-5 0-15,6 0 0 0,0 1-1 16,14-4-1-16,-2-4-2 0,1-3 1 0,13 0-1 16,0-1-1-16,0-3 1 0,0-4-1 15,8 2 0-15,-2-6 0 0,0 1-1 16,2-5 0-16,-2-3 2 0,8 1-1 0,-2-5 1 15,2-2 0-15,12-2 0 0,0-6 2 16,1-1-4-16,11-2 2 0,-5-6 0 16,-1-1 1-16,8-5 0 0,-7 0-2 15,-1-8 2-15,-6 1 1 0,1 0 0 0,-1-8 1 16,0 0 2-16,0-3 0 0,-6 0 3 16,13-4 0-16,-7-5-2 0,7 2-1 15,-1-4-3-15,7-4-1 0,1-1-1 16,-1-5-1-16,0-1-3 0,6-4 4 0,2-4 1 15,-2 0 2-15,1 0 3 0,0 1 3 16,-7-4 3-16,7 7-1 0,-7-4-1 16,0 0 2-16,-7 4-3 0,-6 4-1 0,-6-4-1 15,0 0 0-15,-7 0 0 0,-6-3 0 16,6 3 1-16,-6-4 0 0,-1-4-1 16,8 5 2-16,-8-5-2 0,1-2-1 0,0 2-1 15,-1-2-2-15,0-5 0 0,8 4 0 16,-8-4 0-16,-6-3 5 0,0 3 8 0,-6 1 7 15,0-1 6-15,-13-3 5 0,-1 7 1 16,-12-4-5-16,-1 1-6 0,1-1-8 16,-7 0-7-16,-6 1-6 0,-1-4-6 0,1-1 1 15,-8 1 0-15,2-3-1 0,-2 1-1 16,2-1 1-16,-1 2 2 0,-1-3-3 16,2 4-2-16,-8 0 0 0,8-1-3 0,-2 5 2 15,-5-1-1-15,-1 1 3 0,1-1 1 16,-1 4 0-16,-6 0 2 0,0 0-1 0,-6 0 0 15,-1 4-3-15,-6 0 0 16,1 3-1-16,-2-3 0 0,-6 3-1 0,-5-3-3 0,-8 2-1 16,1-1-2-16,-2-2-4 0,-4 5 0 15,-8-5 0-15,7 5 2 0,-6-1 3 16,-2 1 1-16,2-1 2 0,0 4 2 0,-7 0 1 16,-1 0-3-16,1 3 3 0,1 1-2 15,-2 4 0-15,-6-1 1 0,7 4 0 0,-6-3 2 16,0 6-4-16,-1 1 2 0,0-1 0 15,-6 1 0-15,6 4 0 0,-6-2 1 16,0 6 1-16,-1-5 2 0,9 5 0 0,-9-1 0 16,14-1 0-16,-6 1 0 0,5 0 0 15,8 4 0-15,-1-4 0 0,1 4 0 16,5-1 0-16,8 5 0 0,-1-5-21 0,8 5-33 16,5-1-45-16,-6 0-38 0,13 4-34 15,-7 4-37-15,8 3-46 0,-8 4-15 16,13 0 16-16,-6 1 25 0</inkml:trace>
  <inkml:trace contextRef="#ctx0" brushRef="#br0" timeOffset="-196966.55">1178 7371 6 0,'-13'-8'45'0,"0"4"-7"0,0 1-3 0,1-1-1 16,4 1 5-16,-4-1 7 0,5 0 9 16,1 1 7-16,6 3 1 0,-7-4-4 15,7 4-9-15,-6-4-9 0,6 4-12 16,0 0-10-16,6 0-11 0,-6 4-5 0,13 0 2 16,-6 3 2-16,5 0 1 0,2 0 3 0,5 1 3 15,1-1 4-15,0 1 2 0,-1-1 1 16,7 0 4-16,0 1 4 15,0-1 4-15,0-4 2 0,7 1 1 0,6 3 1 0,-7-3-2 16,7 0-2-16,7-1-5 0,7 1-2 0,-2-4-1 16,8 4-3-16,6-4-2 0,0 0-3 0,13 0-2 15,-6 0-4-15,0 3-1 0,6 1-5 16,0 1 0-16,0 1 0 0,0 2 0 0,0 3 1 16,-6-1-1-16,0 5 0 0,-1-4 0 15,-6 4-1-15,0-1-2 0,-6-3-1 16,-1 4 0-16,-11-8 1 0,-2 4-2 0,-7-4 1 15,-4 2 0-15,-9-2 2 0,1-4 2 16,-6 1 9-16,-7 0 14 0,0-1 19 0,0 1 10 16,-7-4 8-16,2 4 0 0,-8-4-8 15,0 0-14-15,-8 0-17 0,2-4-14 16,0 4-13-16,-1-4-17 0,0 4-22 0,1-3-26 16,-7-1-33-16,7 0-39 0,-1 1-46 15,-6-4-61-15,7 3-20 0,-1-4 7 16,-6-3 20-16</inkml:trace>
  <inkml:trace contextRef="#ctx0" brushRef="#br0" timeOffset="-196587.45">3308 7048 66 0,'-7'-14'144'0,"1"2"-48"16,0-2-25-16,6 3-15 0,-7 0-13 15,0 4-4-15,1-4-7 0,6 7-3 0,-7-3-5 16,7 3-8-16,7 0-2 0,-7 1-7 16,6 3-2-16,8 3-2 0,-2 1 4 15,2 3 3-15,5 4 1 0,1 4 2 0,6 3 1 16,-7 4 0-16,7 4-1 0,0 0-1 16,-6 6 1-16,6 1 2 0,-7 4 1 0,7 0-1 15,-6 3 1-15,-1-4 3 0,-5 5 2 16,5-1 3-16,-6-3 4 0,0 3 4 15,-7 0 4-15,8 1 1 0,-14 3-1 16,6-4-1-16,-6 0-1 0,0 1-1 0,-6-2 1 16,0 2-2-16,-8-4 0 0,1 0-2 15,0-2-4-15,0-1-6 0,-7-1-5 0,8-4-4 16,-2-3-6-16,1-4-11 0,1-3-19 16,5-1-26-16,0-4-36 0,1-3-43 15,0 0-57-15,6-7-43 0,0 0-11 16,0-4 10-16</inkml:trace>
  <inkml:trace contextRef="#ctx0" brushRef="#br0" timeOffset="-196103.81">3660 7781 94 0,'0'-11'151'16,"0"0"-49"-16,0 4-33 0,0 0-26 0,0 2-19 15,0 1-10-15,6 4-7 0,-6 4-4 16,6 4 1-16,-6 7 4 0,7 3 7 16,0 4 7-16,-1 3 5 0,1 8 5 0,-1 4 4 15,1 7 1-15,0 0-2 0,-1 8 1 16,6-1 1-16,-4 3 1 0,4 5-1 16,-5 3 0-16,6 0-3 0,0 5-5 0,-7-2 0 15,8 5-3-15,-2 0-1 0,2-1 0 16,5 6-1-16,-6-10-1 0,6 4-5 15,1-3 0-15,-1-4-2 0,7-3-1 0,1 0 4 16,5-5 0-16,1-2 2 0,-1-1 2 16,14-2 0-16,-7-6-2 0,13-3-1 0,1 0 0 15,-2-3-3-15,8 0-3 0,6-4-1 16,0-1-3-16,0-2-3 0,1-5-2 16,-8 5 0-16,8-5-1 0,-1-3 0 0,0 4 3 15,0-7 5-15,-6 3 1 0,6-4 4 16,0-4 4-16,6 1 0 0,1 0-1 15,0-8-3-15,6 4-1 0,0-7-3 0,0-1-3 16,6-3-3-16,1-3-2 0,-6-5-2 16,5 1-1-16,1-4-1 0,-13 0 0 15,-1 0 1-15,1-3-2 0,-14 3-2 16,-5 0-7-16,-8 0-15 0,-5 0-33 0,-8 0-41 16,-7 3-51-16,2-7-75 0,-14 4-48 15,0-3-14-15,-13-1 16 0</inkml:trace>
  <inkml:trace contextRef="#ctx0" brushRef="#br0" timeOffset="-195829.74">7033 9682 148 0,'0'0'228'0,"0"4"8"0,7 0-70 15,-7-1-50-15,0 9-44 0,0-2-35 16,0 8-17-16,0 5-12 0,0-1-4 0,7 3-5 16,-1 1-3-16,6 3-13 0,2 0-20 15,-1 5-33-15,13-5-68 0,0 4-49 16,0-4-25-16,13-7-1 0</inkml:trace>
  <inkml:trace contextRef="#ctx0" brushRef="#br0" timeOffset="-194202.06">13494 9682 14 0,'71'-7'47'0,"14"-5"-9"0,0 2-11 15,6-5-12-15,0-3-3 0,1-4-4 0,-1 4-1 16,0-1-4-16,-6 1 0 0,-1 0 0 16,-5 3 0-16,-8 0 1 0,0 1-2 15,2-1 1-15,-8 4-1 0,6-4 1 16,-12 4-10-16,6 0-26 0,-7 0-32 0,7 0-19 15</inkml:trace>
  <inkml:trace contextRef="#ctx0" brushRef="#br0" timeOffset="-193138.78">12407 9521 35 0,'12'-36'140'15,"-6"2"-38"-15,8 1-11 0,-8 8-5 0,1 3-1 16,-7 4 1-16,7-1-4 0,-7 4 0 16,0 4-8-16,0 4-7 0,-7 3-5 15,0 1 1-15,1 6 2 0,0 5 3 16,-8 6 2-16,2 1 0 0,-8 7-3 0,7 4 0 16,-7 3-3-16,1 8 3 15,-1 0 7-15,-6 6 5 0,0 9 1 0,0 3-4 16,-7 3-6-16,-6 12-9 0,7-1-11 15,-7 9-9-15,-1 6-5 0,-5 0-4 0,6 4-5 16,-7 3-5-16,7 5-3 16,-7-1-2-16,8 0 0 0,-1 4-2 0,6-4 1 15,-6 4-2-15,7 0-1 0,-2-4-6 16,9-3-3-16,-1 0-3 0,-7-12-1 16,14 1 2-16,-8-4-1 0,1-4 2 0,1-7 0 15,5-4 2-15,0-3-1 0,1-4-1 16,6-8-1-16,0-2-2 0,7-6-4 15,-8-5-2-15,8-5-1 0,6-3-1 16,0-8 1-16,0 0 0 0,12-3 3 0,-4-9 1 16,4 3 2-16,8-6 0 0,5-3 1 15,2 0 2-15,-1 0 0 0,6-3-1 0,7-1 0 16,1-1 2-16,-1-1-3 0,0 2 0 16,7-4 0-16,-1 5 0 0,1-1-3 15,-1-3 1-15,1 4 1 0,-1-5-2 16,1 1 1-16,-1 3 2 15,2-3 0-15,-2 0 1 0,-6 3-1 0,-7-3 0 16,2 7-1-16,-9-8-9 0,1 8-11 0,-6-3-32 16,-8-2-49-16,2 2-52 0,-1 0-51 15,-7-5-51-15,8-3-79 0,-8 1-19 0,0-6 23 16,-6 2 39-16</inkml:trace>
  <inkml:trace contextRef="#ctx0" brushRef="#br0" timeOffset="-192836.9">12342 11617 97 0,'-14'-3'200'0,"8"-6"10"15,-1 6-64-15,-6-5-50 0,6 5-33 16,-5-1-24-16,6 4-14 0,-2-4-9 16,8 1-5-16,-6 3-3 0,6 0-2 0,0 0-3 15,6 3-1-15,-6 1-2 0,8 3 1 16,4 1 2-16,1-1-1 0,0 4-1 15,0 4-1-15,1-4 2 0,4 4-1 16,-4-1 0-16,5 4 6 0,-5 1 9 16,-2 3 8-16,2 4 5 0,-8 3 6 0,0 0 6 15,1 8-4-15,-7-5-5 0,-7 5-8 16,1 0-5-16,0-1-5 0,-8 1-7 16,8-4-1-16,0 4-8 0,-8-4-24 0,8-4-36 15,-1 1-48-15,7-5-78 0,0 1-42 16,7-12-19-16,-1-3 12 0</inkml:trace>
  <inkml:trace contextRef="#ctx0" brushRef="#br0" timeOffset="-189812.63">13169 11375 63 0,'0'-4'136'0,"0"1"-19"0,0-1-27 0,0 0-16 16,-7 1-3-16,7-1-5 0,-7 4-7 16,7-4-7-16,-6 1-5 0,0 3-5 0,-1 0-8 15,-6 3-3-15,6 5 2 0,-6 3-1 16,-6 3 1-16,5 8 2 0,-5 4 3 15,6 6-1-15,-6 5-4 0,5 4-2 16,2 6-4-16,-2-2-7 0,8 5-5 0,6-2-5 16,0-4-3-16,6 4-3 0,8-8-3 15,-8 1-1-15,14-9-1 0,-1-2-1 16,1-8 1-16,6-4 1 0,0-7 1 16,0-11 1-16,0-4-1 0,6-7 0 0,-12-3 0 15,6-5 2-15,-6-6-1 0,-7-1-1 16,-7-4 2-16,0-2 1 0,-6-1-2 15,-6-4 1-15,0 0 1 0,-7 4 3 16,-1 4 3-16,-4 0 2 0,4 7 0 0,1 1-1 16,6 1-4-16,-6 6-7 0,7-1-5 15,6 4-6-15,0 4 1 0,0 3-4 16,6-3 4-16,7 3 3 0,1 1 1 16,-2-1 2-16,14-3 0 0,-6-1 2 0,-1 1 2 15,7-4 0-15,-6 0 0 0,-1 3 1 16,1-3 3-16,-6 4 3 0,-8 4 0 15,7-5 3-15,-7 5 3 0,-6-1 0 0,7 4 0 16,-7 0 2-16,-7 4 8 0,7 7 12 16,-6 4 10-16,-1 3 5 0,1 4 4 15,0 3-3-15,6 5-8 0,-8-5-14 16,8 5-10-16,0-1-7 0,8 0-7 0,-8 0-3 16,6 1-1-16,7-4-3 0,0-4-2 15,0-1 1-15,-1-2-1 0,8-5 2 0,0-6-1 16,-1-5 4-16,1-6 0 0,6-5-1 15,1-3 1-15,-9-7-2 0,2-4 0 16,0-3-2-16,-1-5 0 0,-13 1 2 16,8-4 1-16,-8 4 2 0,1-1 3 0,0 1 2 15,-7 7 3-15,6 0-2 0,-6 4 0 16,0 7 0-16,0 0-3 0,0 11-2 16,-6 3-4-16,6 5-1 0,0 10 1 15,-7 0-1-15,7 8 1 0,0 3-2 0,0-3 1 16,7 3 1-16,-7 0-3 0,6 1-3 15,7-1-6-15,-7-3-11 0,8-4-14 16,-2-4-18-16,8-7-20 0,-1-4-19 16,1-3-17-16,6-11-6 0,0-8-1 0,1-3 6 15,-2-11 12-15,1-8 15 0,0-11 21 16,-6-7 17-16,-1-3 13 0,1-12 14 16,-6-3 14-16,5-4 18 0,-6 0 11 0,6 4 15 15,-5-1 18-15,-2 9 11 0,-5 6 11 16,6 8 0-16,-7 7-4 0,1 10-13 15,-1 5-18-15,-6 4-10 0,7 10-16 16,-7 8-3-16,0 7-2 0,0 7 2 0,0 15 5 16,0 3 2-16,0 8 4 0,0 12 9 15,-7 6 2-15,7 3 0 0,-6 9-1 16,-1-1-3-16,7 4-5 0,-6 0-14 0,-1 0-8 16,7 0-7-16,-6-3-17 0,6-1-22 15,-7-4-24-15,7-3-27 0,0-7-29 16,0-5-22-16,0-5-5 0,0-9 0 0,-6-7 5 15,6-8 19-15,-6-6 26 0,-2-8 28 16,2-8 37-16,0-3 39 0,-1-7 33 16,7-4 23-16,-6-3 18 0,6-2 5 15,0-2-10-15,0 4-10 0,6-4-14 0,1 3-11 16,5-4-11-16,8 5-8 0,6-4-5 16,1 3-6-16,-1 0-2 0,6 0-1 15,1 5-3-15,-7-1 0 0,7 3-1 0,-8 5 0 16,1-1-1-16,-6 1-2 0,0 3 2 15,-8 0 14-15,1 3 18 0,1 5 20 16,-8-6 11-16,0 9 10 0,0-3 3 16,-6 3-12-16,-6 3-14 0,6 9-8 0,-6 7-5 15,0 2 1-15,-8 9 7 0,1 3 11 16,7 7 8-16,-8 8 1 0,8-1-1 16,-6 12 0-16,4-1-5 0,2 5-10 15,6 3-12-15,-6-1-7 0,6 5-8 0,0-4-8 16,0 0-4-16,0-7-7 0,6-8-3 15,0 0-1-15,2-10-4 0,-8-4 3 16,12-12-3-16,-6-7 3 0,-6-10 0 16,8-8-1-16,-2-15-1 0,0-7-4 0,1-11-2 15,-1-7-4-15,-6-12-4 0,7-3-3 16,-7-7-1-16,0 0 1 0,0-8 4 16,0 0 4-16,7 1 4 0,-7 4 2 0,6-6 4 15,6 10 1-15,2-2-1 0,-1 8-1 16,7 0 0-16,0 7 3 0,5 8-1 15,1 4 0-15,-6 10 1 0,6 4 1 16,0 11 2-16,-7 7-1 0,1 8 1 0,-1 7 2 16,-5 11 1-16,-8 4 0 0,0 3-3 15,1 4 2-15,-7 0-3 0,-7 4-1 16,7-5 0-16,-6-2-1 0,6-5 0 16,-6-3-3-16,6 0-1 0,0-6 0 0,6-6 2 15,0-2 0-15,1-8-1 0,12-8 2 16,-5-2-1-16,5-10-2 15,1-5-4-15,6-8 0 0,-7-4-1 0,-6 0 2 0,6 1 2 16,-11-1 4-16,4 1 4 0,-5 9 4 16,-1 2 3-16,-6 3 0 0,0 8 0 15,0 7-2-15,-6 3-1 0,6 11-2 16,-7 8-1-16,1 3-3 0,0 8-1 0,6 0 0 16,0 3-3-16,0 0 1 0,6-3 0 15,0 3-2-15,1-7 2 0,6 0-3 0,0-4 3 16,0-3-3-16,6-4 1 0,1-7 0 15,-1-4 1-15,1-8-2 0,6-6-1 16,-6-5-14-16,-1-10-20 0,1 0-13 16,-1-12-13-16,-6-2-7 0,6-9-1 0,-5 1 14 15,-1-8 18-15,0 0 13 0,-7 1 12 16,7 3 10-16,1-4 4 16,-2 5 3-16,2-2 0 0,-2 9 2 0,2-1-1 0,-1 4 1 15,-7 4-2-15,8 7 1 0,-2 0-1 16,-6 7-1-16,1 5 1 0,0 2-3 15,-1 4 4-15,-6 5 9 0,7 2 18 16,-7 8 18-16,0 8 14 0,0 2 10 16,-7 9 5-16,1 6 3 0,-1 12-6 0,0 3-5 15,1 8-2-15,0 4-6 0,-8 2-1 16,8 8-12-16,0-3-11 0,6 0-13 16,0 0-11-16,0-1-6 0,6-7-10 0,0-3-21 15,8-4-32-15,-8-7-39 0,7-5-37 16,7-6-39-16,-8-7-41 0,8-9-41 15,0-6-34-15,-1-11 4 0,7-11 21 16,-6-13 30-16</inkml:trace>
  <inkml:trace contextRef="#ctx0" brushRef="#br0" timeOffset="-189622.74">15663 10693 84 0,'13'-62'203'0,"-1"4"21"16,2 6-48-16,-8 9-35 0,7 2-27 15,-13 12-26-15,7 3-13 0,0 7-3 16,-7 12 4-16,0 7 7 0,0 7 7 15,-7 12 3-15,0 10-6 0,1 8-18 0,-7 7-22 16,-1 11-19-16,2 3-15 0,-1 8-12 16,0 4-16-16,0 0-31 0,-1-1-33 15,2 0-43-15,6-2-45 0,-8-5-69 16,8-7-45-16,-7-8-5 0,6-6 17 16,-6-12 32-16</inkml:trace>
  <inkml:trace contextRef="#ctx0" brushRef="#br0" timeOffset="-189484.71">15455 11049 45 0,'0'-33'225'16,"0"8"14"-16,0-2-19 0,0 6-76 16,0 2-48-16,0 5-43 0,6 0-25 0,0 5-13 15,8 6-6-15,-8-1-5 0,7 11-17 16,-6 2-20-16,-7 9-32 0,0 3-57 16,-7 12-62-16,-6 4-32 0,-13 7-4 0,-13 0 12 15</inkml:trace>
  <inkml:trace contextRef="#ctx0" brushRef="#br0" timeOffset="-188419.42">15969 10598 163 0,'-7'-18'185'16,"1"-4"-32"-16,6-4-29 0,-7 4-15 0,7 0-10 15,0-4-6-15,0 4-10 0,7 1-18 16,-7-1-15-16,6 0-11 0,8 0-11 16,-8 4-10-16,14 2-8 0,-7-2-3 15,6 4-4-15,-6 3-2 0,13 0 0 0,-6 7 0 16,-1 0-1-16,7 4 2 0,0 0 2 15,-7 8-1-15,8 3 2 0,-8 0 2 16,1 3 0-16,-1 1 3 0,1 4 3 16,0-1 6-16,-14 4 11 0,7 0 14 0,-7 0 19 15,-6 3 17-15,-6 5 15 0,0-1 13 16,-7 4 6-16,-7 0-1 0,0 0-9 16,1 4-14-16,-7-5-13 0,6 1-16 15,0 4-18-15,1-8-18 0,0 4-28 0,6-7-39 16,-1 3-33-16,8-3-43 0,0 0-47 15,-1-5-51-15,1 5-53 0,6 0-54 16,-7 3-16-16,1 1 16 0,-1-1 33 16</inkml:trace>
  <inkml:trace contextRef="#ctx0" brushRef="#br0" timeOffset="-188261.8">15884 11859 156 0,'0'35'326'16,"0"-5"30"-16,0-5 19 0,7-6-97 0,-7-4-71 15,6-4-56-15,0-8-46 0,8 1-26 16,-8 0-19-16,7-4-24 0,-6 4-42 16,6-1-60-16,-7 1-71 0,8-1-89 15,-8 1-99-15,-6-4-48 0,0 0-1 0,0 0 34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07T04:03:51.704"/>
    </inkml:context>
    <inkml:brush xml:id="br0">
      <inkml:brushProperty name="width" value="0.05292" units="cm"/>
      <inkml:brushProperty name="height" value="0.05292" units="cm"/>
      <inkml:brushProperty name="color" value="#FF0000"/>
    </inkml:brush>
  </inkml:definitions>
  <inkml:trace contextRef="#ctx0" brushRef="#br0">0 10 89 0,'0'0'127'0,"0"-4"-17"0,0 4-9 16,0 0 1-16,0-3 0 0,0 3 3 0,0 0 0 16,0 0-1-16,0 0-4 0,0 0-8 15,0 0-13-15,0 0-16 0,0 0-17 16,0 0-12-16,0 0-6 0,0 0-1 15,0 3 2-15,0 13 7 0,0 13 4 0,0 11 4 16,0 11 0-16,0 8 0 0,0 11-4 16,0 3-1-16,0 7-2 0,0 5-4 0,0 0-6 15,0-5-6-15,0 1-5 0,0-1-4 16,0-7-5-16,0-7-1 0,0-3-4 16,0-12-1-16,0-7 2 0,0-7 13 0,0-9 16 15,0-5 9-15,0-9 5 0,0-14 4 16,0-11 0-16,0-11-11 0,0-10-16 0,0-13-9 15,0-6-5-15,0-15-3 0,0-7-6 16,0-4-3-16,0-11-5 0,0 0-3 0,0-3 2 16,0 6-2-16,0 8 2 0,0 8-1 15,0 10 0-15,0 11 0 0,0 8-3 16,0 7-2-16,0 4 0 0,0 3 1 0,0 8 3 16,0 0 4-16,0 7 7 0,0 11 6 15,0 7 5-15,0 11 4 0,0 11 2 0,0 8 2 16,0 4-3-16,0 6-1 0,0 1-2 15,0-1-3-15,0 1-2 0,0-1 0 0,0 1-1 16,0-8-3-16,0-3 0 0,0-4-4 16,0-3-5-16,0-9-6 0,0 1-2 0,0-10-5 15,0-5-2-15,0-7-5 0,0-7 0 16,0-12 3-16,0-10 2 0,0-4 3 16,6-11 2-16,0-4 4 0,1-3 4 0,0-4 2 15,-1 0 0-15,7 4 3 0,-6 3 3 0,6 4 7 16,-7 11 4-16,1 4 4 0,-1 7 1 15,1 0-6-15,-1 7-7 0,-6 1-5 16,6-1-3-16,-6 4-3 0,8 4-1 0,-8 0 4 16,6 3 4-16,0 4 2 0,1 4-2 15,-1-1 1-15,1 4 2 0,-1 4-1 0,1-3-2 16,-1-1 0-16,0 4 1 0,2-4-1 0,-8 1-2 16,6-5 1-16,0 5-1 0,-6-5 1 0,7 1 1 15,-7 0 0-15,7 3 2 0,-7-4-2 16,0 1 3-16,6 3-2 0,-6-2 1 0,6 1 0 15,-6-3-2-15,0 3 1 0,7-3 0 16,-7 4-1-16,0-7 0 0,6 4 0 0,-6-1 1 16,0 1-1-16,0 0 0 0,0-4 0 0,0 3 0 15,7-3 0-15,-7 0 0 0,0 0-2 16,0 4-1-16,0-4-6 0,0 0-19 0,0 0-28 16,0 0-35-16,0 0-42 0,0 4-46 15,0-4-48-15,0 0-60 0,0 0-19 0,-7 0 11 16,-6-4 28-16</inkml:trace>
  <inkml:trace contextRef="#ctx0" brushRef="#br0" timeOffset="1720.71">1218 1065 162 0,'6'-6'262'0,"0"2"12"0,-6 4-29 16,-6 4-97-16,6 2-65 0,-6 6-42 0,-1 10-21 15,0 7-10-15,1 12-3 0,-8 10 2 16,8 3 3-16,-7 16 5 0,0 3 5 0,7 4 7 16,-7 4 4-16,7 0 5 0,-2-1-1 15,2-7-2-15,0 1-5 0,-1-8-5 0,7-5-7 16,0-6-7-16,0-7-3 0,0-7 0 15,0-4 6-15,7-8 18 0,-7-7 11 0,0-11 7 16,6-4 5-16,-6-14 1 0,6-8-10 16,-6-10-18-16,8-8-11 0,-2-12-7 15,-6-9-4-15,0-5-4 0,6-11-2 0,-6-6-2 16,0-5-4-16,7-4-4 0,-1 5 1 0,1-4-1 16,-1 7 0-16,7 0-1 0,1 7 2 15,5 8 0-15,-6 7-2 0,6 3-2 0,-5 12 2 16,5 4 0-16,0 3 3 0,1 15-1 0,7 4 4 15,-9 5 5-15,2 9 2 0,7 12 5 0,-9 6 6 16,9 8 7-16,-7 6 5 0,-1 9 3 0,0 7 4 16,-6 6 2-16,1 1 1 0,-2 8-1 15,-4-1-5-15,-2 0-3 0,0 0-4 0,-6-3-3 16,6-8-6-16,-6-3-3 0,0-4-5 0,7-7 0 16,-7-5 0-16,0-6 5 0,7-4 22 15,-7-8 11-15,0-2 8 0,0-8 2 0,0-8-3 16,0-11-11-16,0-7-28 0,0-7-16 15,0-11-11-15,6-4-5 0,-6-4-4 0,7-7 0 0,-1 0 4 16,0-4 4-16,2 5 4 0,4-5 3 16,-6 8 4-16,8-1 1 0,-1 9-1 0,-7-2-2 15,8 13-3-15,-2-2-1 0,-6 9-1 0,8-1 0 16,-8 8 2-16,7 3 4 0,1 4 3 0,4 4 1 16,-4 0 1-16,6 7 2 0,-1 3 5 0,1 1 2 15,-1 7 4-15,7-1 7 0,-6 9 7 0,0-1 6 16,5 4 4-16,-5 7 5 0,0 5 1 0,-8-1 0 15,8 7-1-15,-1 0-4 0,-5 7-3 0,-2 5-7 16,-5 3-3-16,6-4-5 0,-6 4-5 16,-1 0-3-16,0 0-3 0,-6-7-4 0,7-1-1 15,0-6-4-15,-7-5-6 0,6-7-6 0,0-2-7 16,-6-6 0-16,8-2 2 0,-2-8 9 0,0 0 10 16,1-8 8-16,6-6 9 0,-7-1 3 15,13-11-1-15,1-3-5 0,0-4-6 0,-1-3-1 0,1-9-1 16,6 1-2-16,0 1-1 0,-7-5 1 15,1-4-1-15,6 5-1 0,-7-4 2 0,1 3 0 16,-6 0 2-16,5 1-1 0,-6-1 2 0,0-3 0 16,-7 3 0-16,8 1 0 0,-8 3 0 15,0-1 7-15,-6 5 8 0,0 4 5 0,0 3-1 16,-6-1 0-16,0 9-3 0,-8 0-9 0,8 7-12 16,-7 3-9-16,0-1-3 0,0 10-1 0,0 1 4 15,0 6 0-15,-1 6 1 0,2 0 2 0,-1 8 1 16,-1-1-2-16,8 8 0 0,0 1 0 0,6 2 0 15,-6 1 1-15,12-1-8 0,-6 5-17 16,6-5-31-16,0 1-35 0,8-1-37 0,-8-2-39 16,7-1-28-16,1-4-22 0,5-7-10 0,0-4-10 15,1-3-8-15,-1-4-21 0,7-11-9 0,1-3 16 16,-1-9 27-16</inkml:trace>
  <inkml:trace contextRef="#ctx0" brushRef="#br0" timeOffset="2163.04">2859 1491 21 0,'19'-22'207'0,"1"0"23"0,0 3-16 15,-2 1-35-15,-10 3-22 0,4 4-6 16,1 1 5-16,-6 2 15 0,0 1 19 0,-7 0 19 16,6 2-1-16,-6 5-14 0,0-3-30 15,-6 3-34-15,-1 3-41 0,-6 2-40 0,0 6-26 16,-7 0-12-16,1 7-7 0,-1 4-4 16,0 3 0-16,1 5-1 0,0 6 0 0,-1 1-1 15,1 4 0-15,5-1-2 0,8 0-3 0,0 0-6 16,6-3-6-16,6-4-9 0,0-4-6 15,8-3-6-15,-2-8-4 0,8-4-1 16,-1-6 1-16,7-8 2 0,1-8 3 0,-1-10-1 16,0-4 3-16,0-7 4 0,-1-7 5 15,2-9 8-15,-7 2 5 0,-8-9 8 0,2 1 5 16,-8-8 5-16,0 1 4 0,-6-5 0 0,7-2 0 16,-7 3 6-16,-7-1 8 0,7 4 7 15,0 4 16-15,-6 8 15 0,6 3 9 0,0 7 5 16,0 8-4-16,-6 3-12 0,6 5-19 15,0 2-21-15,0 8-17 0,0 0-12 0,0 7-5 16,0 4-3-16,0 4 1 0,0 3 6 16,0 8 3-16,0 7 3 0,0 0 0 0,0 7 1 15,0 0 0-15,6 4 3 0,0 5 3 0,1 1 3 16,-7 5 4-16,7 5 2 0,-1-2 3 16,1 4 2-16,-1 1-1 0,0 2-12 0,1 1-29 15,0-3-41-15,-1-1-47 0,0-4-55 16,2 1-50-16,4-11-42 0,-5-1-25 0,6-7-26 15,-7-6-15-15,7-12 18 0,1-8 31 16,5-10 42-16</inkml:trace>
  <inkml:trace contextRef="#ctx0" brushRef="#br0" timeOffset="2361.11">3562 1315 5 0,'13'-30'269'0,"7"2"39"0,-14 2 29 15,7 4-41-15,-6 0-44 0,-1 7-31 0,1 1-20 16,-7 2-17-16,6 1-16 0,-6 4-23 15,0 3-34-15,0 8-32 0,0 0-22 0,0 10-14 16,-6 4-5-16,-1 8-3 0,1 4-2 0,-1 7-1 16,0-2-8-16,1 6-11 0,0 0-24 15,6-1-37-15,-6 0-46 0,6 0-58 16,0-7-54-16,0 0-50 0,0-4-39 0,6-6-33 16,-6-5-35-16,6-7 14 0,-6-4 28 15,6-10 42-15</inkml:trace>
  <inkml:trace contextRef="#ctx0" brushRef="#br0" timeOffset="2494.73">3589 996 51 0,'6'-18'294'0,"-6"3"9"0,0 1-13 16,-6 3-76-16,6 3-126 0,-8 8-86 0,2 0-56 16,0 0-28-16,6 4-16 0,-7 3-17 0,7 1-35 15,0-1-42-15,-7 4-16 0,7 0 5 16</inkml:trace>
  <inkml:trace contextRef="#ctx0" brushRef="#br0" timeOffset="2846.29">3946 1091 203 0,'14'-3'398'0,"-8"-5"37"0,0 1 18 15,-6 3-84-15,-6 4-120 0,0 0-105 16,-8 4-68-16,2 0-35 0,-8 3-17 0,0 8-8 15,1-1-6-15,-1 5-3 0,1 2-4 16,5 2-5-16,2 2-5 0,-2-3-4 0,8 4-2 16,6-1-4-16,0 5-8 0,6-4-4 15,8-1-1-15,5 1-3 0,1-4 2 0,-1 0 3 16,7 0 6-16,0 0 5 0,6 0 6 16,1-4 4-16,-7 4 3 0,7-4 1 0,-7 0 3 15,-6 1 7-15,-1-1 15 0,1 4 23 16,-14-3 23-16,7 3 26 0,-13-1 22 0,0 1 6 15,-7 4-5-15,-5-4-15 0,-1-3-19 16,-1 2-25-16,-5-2-25 0,0-5-29 16,-1-3-46-16,1-3-64 0,-1-5-80 0,7-3-81 15,-7 0-88-15,8-11-88 0,-2 0-19 0,8-3 26 16,-8-5 60-16,8 1 69 0</inkml:trace>
  <inkml:trace contextRef="#ctx0" brushRef="#br0" timeOffset="8877.82">7196 908 190 0,'-7'-3'265'0,"7"-1"17"0,-6 0-51 15,6 1-69-15,-6-1-57 0,6 4-45 0,-7 0-27 16,1 4-20-16,6-1-12 0,-7 5-1 15,0 3-2-15,7 7 1 0,-6 4 3 0,6 7 5 16,-6 4 7-16,12 11 4 0,-6 7 5 16,0 12 5-16,6 6 11 0,1 12 10 15,-7 7 1-15,7 3 2 0,-7 5-2 0,6-1-4 16,-6 0-13-16,0-3-9 0,0-4-6 16,0-8-5-16,0 1-2 0,0-11 0 15,0-5-3-15,0-9-1 0,0-5 3 0,-6-11 12 16,6-3 33-16,0-12 18 0,0-3 0 15,-7-11-8-15,0-3-15 0,-5-16-24 0,5-10-38 16,0-11-22-16,-5-8-5 0,5-14 5 16,-6-8 8-16,6-14 6 0,-5-9-1 0,4-5 4 15,-4-8 2-15,6-3 0 0,-1 1 0 16,0-1 5-16,7 7 3 0,0-1 2 16,0 11-1-16,7 1 5 0,0 6 2 0,5 4-1 15,8 8-1-15,-1 4 0 0,1 3-2 0,6 3-2 16,0 9-1-16,0 2 0 0,7 4-2 15,-7 5 1-15,7 6-1 0,-1 0 1 16,1 8 0-16,-1 7 2 0,1-1 1 0,-1 12 2 16,1 0 8-16,-7 12 4 0,0-1 8 0,-7 11 9 15,-5 4 7-15,-2 3 8 0,2 4 7 16,-14 11 6-16,0 0 5 0,0 7 1 0,-14 4 0 16,2 4-2-16,-8 3-9 0,-13 0-6 15,7 4-12-15,-13 4-5 0,7-4-9 16,-7 0-5-16,-1-8-1 0,8-6-3 15,5-8 0-15,2-4-1 0,5-6-13 0,0-13-18 16,8-3-23-16,-2-10-18 0,8-8-11 16,6-8-7-16,0-6 5 0,0-8 17 15,13-4 17-15,0-3 14 0,1-4 7 0,11 0 6 16,1-1 7-16,0 5 1 0,13-4 5 16,1 1 4-16,-1 2 6 0,6 1 1 0,1-1 0 15,5 1 4-15,-5 4 0 0,0-4-1 16,0 2-2-16,-8 5 3 0,1 1 3 0,-12 2 19 15,-1 5 30-15,-6 2 25 0,-8 2 11 16,2-1 6-16,-8-1-1 0,-6 1-20 0,0 0-34 16,-6 1-25-16,-1-1-14 0,0 3-9 15,-5 2-6-15,-2-2-3 0,1 8 0 0,-6 0-4 16,6 3-4-16,-1 5-2 0,2 6-2 16,-1 1-8-16,-1 10-9 0,8-2-13 15,0 6-12-15,0 0-12 0,6 0-10 0,0 1-3 16,6-1 3-16,0-3 9 0,0-4 8 15,8 0 9-15,5-8 13 0,1 1 13 0,0-8 9 16,-1-7 4-16,7-3 7 0,0-5 4 16,0-6 3-16,1-8-1 0,-2 0 3 0,1-1 5 15,-6-5 3-15,0-2 3 0,-1 1 4 16,-6-4 7-16,-6 0 6 0,5 3 2 16,-6 1 8-16,2 1 6 0,-2 1 6 0,0 9-2 15,1 0-7-15,-7 4-13 0,6 2-18 16,-6 6-16-16,0 1-11 0,0 5-6 0,0 8 1 15,0 7 6-15,-6 6 9 0,6 5 7 16,-7 4 1-16,7 2 4 0,-6 9 0 0,6-1 0 16,-6 3-1-16,-2-2 1 0,8 2-2 15,-6-2-9-15,6-4-13 0,-6 0-16 0,6-5-24 16,0-6-25-16,0 0-18 0,0-5-3 16,0-5 16-16,0-2 17 0,-6-7 26 0,6-3 23 15,0-8 18-15,0-3 10 0,0-7-2 16,-7-9-1-16,7 1-2 0,0-7 0 15,0-4-1-15,0-4 2 0,0 1 6 0,0-1 5 16,0 4 1-16,7 4 2 0,-7-1 0 16,6 5-2-16,0 7-8 0,0-1-4 15,2 4-5-15,-2 1 1 0,7 3-1 0,0 3 0 16,0 6 1-16,0-2-2 0,0 8-4 16,0-2-15-16,0 3-26 0,0 2-41 0,0 0-49 15,0 0-63-15,-7 0-53 0,8-3-17 16,-8-4 9-16,1 0 31 0</inkml:trace>
  <inkml:trace contextRef="#ctx0" brushRef="#br0" timeOffset="9563.11">8759 502 171 0,'13'-23'273'0,"0"2"25"0,-7 3-32 0,2-1-62 16,-2 4-58-16,-6 8-43 0,6 0-36 15,-6 7-24-15,0 3-16 0,-6 8-6 0,0 11 1 16,-2 12 7-16,2 6 7 0,-7 3 5 16,7 13 1-16,-7 2-3 0,6 4-3 0,1 1-9 15,-8 2-3-15,8 5-5 0,0-4-12 16,6 0-22-16,-7-4-23 0,7-6-25 16,0-2-28-16,0-6-28 0,0-4-25 0,0-7-13 15,0-5-9-15,-6-6 4 0,6-4-9 16,-7-3-11-16,0-8 1 0,-5-4 20 15,-2-7 37-15,2-4 41 0,-8-3 54 0,1-9 59 16,5-5 52-16,-6-1 32 0,8-3 6 16,-1 3-3-16,6-4-12 0,1 0-13 0,-1 8-18 15,7-4-20-15,0 4-12 0,7-1-15 16,-1 1-8-16,7 3-8 0,6 1-3 0,8 2 1 16,-1-2 2-16,6 3 2 0,8-4-2 15,-1 4 1-15,6 5 1 0,1-6-1 0,-1 1 0 16,1 0-3-16,-7 3 1 15,0-2 0-15,1 2 1 0,-15 1 5 0,7 4 18 0,-12-1 27 16,-7 1 27-16,1-1 15 0,-8 0 9 16,0 4-2-16,-6 0-16 0,-6 0-26 0,-7 4-27 15,0 0-15-15,-6 3-8 0,-7 0-5 16,6 4-2-16,-7 3 0 0,1 5-2 0,1 0-1 16,-1-2-3-16,6 5-6 0,0 1-3 15,7-5-4-15,7 4-5 0,6-4-9 16,0-3-4-16,6 0-4 0,7-5 1 0,1 1 1 15,6-7 6-15,5-4 6 0,1-4 7 16,6-7 9-16,-5 1 5 0,5-5 8 0,-6-4 15 16,-6 5 15-16,6-5 21 0,-13 1 22 15,7-1 29-15,-14 5 29 0,7 3 22 0,-7-4 10 16,2 9-6-16,-2-2-21 0,-6 4-33 16,0 0-41-16,0 8-37 0,-6 0-28 0,-2 7-16 15,2 3-13-15,0 1-18 0,-1 4-24 16,1 3-31-16,-1-5-36 0,0 6-39 0,1-5-36 15,6 1-26-15,-6-2-20 0,6-2-13 16,0 0-7-16,0 0-1 0,0-8 8 16,6 0 0-16,-6-3 18 0,0-4 27 15</inkml:trace>
  <inkml:trace contextRef="#ctx0" brushRef="#br0" timeOffset="9944.98">9221 1223 35 0,'8'-22'189'0,"-2"4"14"0,0-1-28 0,0 5-27 15,1 3-27-15,0 0-24 0,-7 0-24 16,6 7-11-16,1-2-3 0,-7 6-3 15,6 3 7-15,1 0 3 0,6 5 10 0,-7 3 3 16,0 3-6-16,8 9-8 0,-8-5-5 16,1 7-8-16,-7 1-7 0,6-1-9 15,1 4-9-15,-7-2-4 0,7-2-9 0,-7 1-2 16,6-8-5-16,-6 1-6 0,0-5-4 16,0 1-5-16,6-9-9 0,-6 3-11 0,0-9-10 15,6-4-1-15,-6-7-5 0,8-4 2 16,-2-3 8-16,0-8 10 0,8-4 9 15,-8 2 7-15,7-6 2 0,0-2 3 0,0 3 0 16,7 4 1-16,-7-5 1 0,6 9 6 0,-6-1 4 16,7 4 5-16,-7 4 1 0,0 0 3 15,0 7-3-15,-1 0-2 0,2 4 3 16,-1 4 4-16,0-2 5 0,0 5 8 0,0 5 10 16,0-2 8-16,-7 8 2 0,8 0-1 0,-8 3 1 15,1 0-4-15,-1 9-3 0,-6-1-8 16,0 0-4-16,0 4-26 0,0-1-37 0,0-3-46 15,0 4-49-15,-6-8-48 0,6 4-55 16,0-8-28-16,6 1-11 0,-6-7-12 16,7-1 4-16,-1-7 23 0,7-3 40 15</inkml:trace>
  <inkml:trace contextRef="#ctx0" brushRef="#br0" timeOffset="10129.32">9853 1150 60 0,'13'-26'222'0,"7"1"37"0,-14-1-15 15,8 8-15-15,-8 0-11 0,0-1-8 0,1 8-11 16,-7 0-20-16,6 4-30 0,-6 3-34 15,0-3-34-15,0 7-28 0,0 7-22 0,0 0-12 16,-6 4-5-16,-1 4 0 0,1 7 0 16,0 0 0-16,-1 7-4 0,0-3-2 0,1 3-2 15,6 1-19-15,-6-1-30 0,-1 0-37 16,7-3-39-16,0-4-42 0,0 0-45 16,0-4-35-16,0-3-23 0,0-5-38 0,0-2 0 15,0-8 21-15,0-3 34 0</inkml:trace>
  <inkml:trace contextRef="#ctx0" brushRef="#br0" timeOffset="10927.12">9847 981 64 0,'0'-18'251'0,"0"7"11"0,0-3 0 0,0 6-114 16,6-3-79-16,-6 8-52 0,7-5-27 16,-1 5-12-16,14 3-3 0,-7 0 6 15,6 3-1-15,8 1-7 0,-1 0-7 0,6-1-7 16,1 5-7-16,6-5 0 15,-1 1 2-15,2 3 6 0,-7-3 5 0,-1 0 9 16,-5-1 12-16,-2-3 19 0,-5 4 25 0,0-4 36 16,-8 3 33-16,2-3 26 0,-8 0 12 0,-6 0 1 15,0 0-11-15,0 4-23 0,-6-4-27 16,-2 4-20-16,-4-1-10 0,-8 5-9 0,7 3-7 16,-7 3-5-16,-6 1-4 0,7 7-4 15,-1 0-5-15,2 0-6 0,-2 4-3 0,6-4-4 16,8 4-6-16,-1-8-7 0,7 3-7 15,7-6-5-15,-1 0 1 0,1 0 3 0,6-8 2 16,7-7 6-16,-1 0 7 0,1-4 4 16,6-7 2-16,0-3 2 0,-7-1-1 0,7-3 1 15,-6 0 8-15,-1-1 21 0,1-3 27 16,-8 7 33-16,2 1 33 0,-1-1 27 0,-6 4 17 16,-1 3-10-16,1 2-25 0,-7 2-30 15,0 4-32-15,-7 7-29 0,1 0-21 16,-1 4-12-16,0 8-2 0,-5-5-1 0,-2 8-10 15,8-4-26-15,0 5-29 0,-8-5-33 16,14 0-30-16,-6-3-26 0,6-4-20 0,0 4-3 16,6-8 8-16,-6 0 12 0,14-3 13 15,-8-4 15-15,6-4 18 0,2-3 19 0,-1 0 22 16,0-8 19-16,6 0 20 0,-5-3 17 16,-2-4 17-16,2 3 21 0,-1-6 19 15,0 7 23-15,-7-4 22 0,7 3 27 0,-7 1 19 16,2 3 11-16,-2 5-4 0,0 3-17 15,-6-1-18-15,7 4-21 0,-1 4-18 0,-6 4-19 16,7 4-10-16,-7 2-2 0,0 5-4 0,0-1-9 16,6 8-6-16,-6 0-4 0,0 0-4 15,0 1-6-15,7 2-4 0,-7-3 0 0,0 0-3 16,6-4-2-16,-6 0-3 0,0 1-5 16,0-9-4-16,0 6 0 0,0-9 1 15,6-3-2-15,-6-1-5 0,8-6-2 16,-2-4-2-16,-6-9-4 0,13 2-2 0,-6-8 1 15,-1-4 2-15,7 1 1 0,0-4 1 0,0-5 1 16,0 5 0-16,7-4 0 0,-8 4 5 16,8 4 3-16,-6-2 7 0,-2 9 0 0,1 0 1 15,0 7 9-15,0 0 13 0,-7 4 16 16,8 7 14-16,-8 3 16 0,8 5 7 16,-8 6 0-16,0 1-8 0,1 3-12 0,-1 4-9 15,-6 4-7-15,0 3-6 0,7 0-6 16,-7 1-3-16,0 0-2 0,0-2-15 0,0 2-36 15,7-5-64-15,-7 1-73 0,6-5-81 16,0-1-89-16,1-6-85 0,0-3-20 0,-1-4 34 16,0-4 60-16</inkml:trace>
  <inkml:trace contextRef="#ctx0" brushRef="#br0" timeOffset="14213.6">13924 824 151 0,'0'-11'227'0,"0"0"21"0,0 0-57 15,6 0-30-15,-6 4-22 0,0-4-4 16,0 4 3-16,0-1 5 0,0 1 1 0,0 3-2 16,0 1-9-16,0-2-21 0,0 1-27 15,0 1-29-15,0 3-24 0,0 3-14 16,0 6-4-16,-6 5 6 0,6 4 13 0,0 12 9 16,-7 3 11-16,7 7 3 0,-6 11 1 0,-1 8-2 15,1 3-2-15,-7 8-1 0,-1 7-2 16,8 3 0-16,-13 0-5 0,6 1-3 15,0 0-10-15,7-7-7 0,-8-5-5 0,1-7-6 16,6-3-4-16,1-7-3 0,0-13 0 16,-1-2 4-16,1-4 6 0,6-11 12 15,-7 0 4-15,0-11 1 0,7-4-2 0,-6-11-10 16,0-3-12-16,-1-11-13 0,0-8-5 16,-5-6-11-16,5-13-2 0,1-2-6 15,-1-8-1-15,0-8-1 0,1 1-4 0,0 0 10 16,6-4 3-16,0 4 9 0,0 3 4 15,6 4 3-15,-6 4 1 0,6 3-1 0,8 4 1 16,-8 4-1-16,13 3-2 0,-5 4 0 0,-2 8 2 16,8 0 0-16,-1 2 2 0,-5 1-2 15,6 7 2-15,-1 1 1 0,-6 3-6 16,6 0-11-16,1 4-10 0,-7 3-10 0,0 0-9 16,6 1-3-16,-5 3 0 0,-2 0 5 0,2 0 12 15,-2 3 8-15,1-3 5 0,1 4 1 16,-2 3 0-16,8-3-3 0,-7 3-8 0,7-3-10 15,0 3-11-15,-1-3-8 0,7 3-11 16,-6-3-6-16,6-1 4 0,-1 1 5 16,-5 0 10-16,6-4 12 0,-6 0 15 0,-1 0 13 15,-5 0 9-15,-2 0 5 0,1 0 10 0,0 0 11 16,-6-4 10-16,-1 0 10 0,0 4 14 16,-6-3 12-16,8-1 9 0,-8 0 5 15,0 4 5-15,0-3-3 0,0 3-9 0,-8 0-15 16,2 0-13-16,0 3-14 0,-7 1-13 15,-7 7-10-15,0 4-5 0,1 3 0 0,-1 5 1 16,-6 2-1-16,7 0 1 0,-1 8 1 16,8-4 0-16,-8 1 0 0,7 3-8 0,6-4-8 15,7-3-10-15,0-4-13 0,0-4-11 16,7 1-12-16,6-8-1 0,7-4 1 16,-1-7 5-16,7-4 7 0,0-7 9 0,7 1 9 15,-1-10 9-15,-6-1 8 0,1-5 19 16,-1 4 20-16,-7-4 12 0,1 1 6 0,-14-1 1 15,0 1 5-15,0-1-2 0,-6 4-7 16,0 4-7-16,-6 0-3 0,0 3-12 0,0 5-24 16,-1 1-41-16,0 6-49 0,-6-1-54 15,7 4-55-15,0 0-48 0,-2 0-40 0,8 0-33 16,0 0-13-16,8 0 20 0,4-7 39 16</inkml:trace>
  <inkml:trace contextRef="#ctx0" brushRef="#br0" timeOffset="15224.48">14654 758 220 0,'12'-14'256'0,"-6"-2"4"0,-6 6-50 0,8-1-43 16,-8 3-37-16,0 5-30 0,0 3-24 0,-8 3-11 15,8 8-7-15,-12 3 2 0,6 9 4 16,-1 3 9-16,-6 3 1 0,0 8-8 16,7 3-10-16,-8 0-2 0,2 8 14 0,4 3 3 15,-4 4 2-15,5-4 2 0,-6 5 4 16,6-2-9-16,1-6-25 0,0-4-19 15,0 0-13-15,-2-7-17 0,8-8-15 0,-6-3-7 16,6-4 0-16,0-4-2 0,-6-7-10 0,6-4-8 16,0-7-8-16,0-7-4 0,6-4-5 15,-6-11-3-15,6 0 8 0,2-8 15 16,-8-3 14-16,6-3 9 0,0-1 3 0,7 4 2 16,-6-3 1-16,6 3 4 0,-1 0-1 15,-4 4 0-15,10 6 1 0,-4 1 1 0,-1 0 2 16,7 8 0-16,-8 2 1 0,8 2 4 15,-7 6-3-15,7 0 2 0,-1 4 0 0,0 4 1 16,-5 0-1-16,5 3 1 0,-6 4 6 16,6 0 5-16,-5 4 10 0,-1-1 10 0,-7 5 8 15,1-1 9-15,-7 4 3 0,0 0 1 16,0 0-3-16,-7 4-5 0,1-5-5 16,-7 1-9-16,-1 1-7 0,2-1-8 0,-2-5-13 15,2 2-19-15,5-4-18 0,-6-4-32 16,13-4-38-16,-7-3-39 0,7-4-24 15,0-8-11-15,7 1 1 0,0-11 20 0,6 0 36 16,-1-8 40-16,2 0 31 0,6 0 22 16,5-3 18-16,-5 0 13 0,0 3 10 0,-1 0 11 15,0 4 10-15,1 1 9 0,-1 2 8 16,-5 5 5-16,-1-1 1 0,-1 4-2 0,2 0-6 16,-2 0-7-16,-4 4-6 0,4 0-8 0,-5 3 1 15,-1 4 5-15,1 0 9 0,-1 4 9 16,-6 0 6-16,7 6 4 0,-7 1-1 15,0 0-6-15,-7 4-9 0,1 3-6 0,6 4-8 16,-7 0-8-16,1-3-6 0,6 3-6 16,-7-1-6-16,7-2-7 0,0-1-9 0,0 1-8 15,0-5-7-15,7 0-5 0,-7-3 1 16,13-3 4-16,-7 0 7 0,7-8 8 16,-7 0 6-16,8 0 7 0,-1-8 2 0,0 0 4 15,-7-3 1-15,1 0 0 0,-1-3 6 16,-6-1 9-16,0-3 7 0,0 3 6 0,-6 0 4 15,6 5 0-15,-7-5-6 0,1 7-12 16,-1 2-14-16,7-2-14 0,-6 0-19 0,-1 5-20 16,7-1-23-16,-6 1-21 0,6-1-16 15,0 4-10-15,6-4 7 0,-6 4 14 0,13-3 21 16,0-1 12-16,0-3 7 0,7-4 3 16,6 0 0-16,0-4 0 0,0-3-1 15,7-4 10-15,-8 1 10 0,8-10 19 0,-1 2 15 16,-6 0 18-16,7-8 16 0,-7 4 14 0,0-3 13 15,1-1 8-15,-1 4 9 0,-7 0 8 16,1 4 7-16,-8 7 5 0,2 0 5 16,-2 7-4-16,-4 1-8 0,-2 3-12 0,0 4-20 15,1-1-15-15,-1 4-18 0,-6 0-9 0,0 4-6 16,0 8-3-16,-6 0 3 0,6 2 5 16,-7 9 13-16,-5 3 14 0,4 3 11 15,-4 8 10-15,-2 0 8 0,2 7 6 0,-8 4-4 16,1 4-6-16,5 0-7 0,-5 3-6 15,-1 4-8-15,0 0-9 0,2 0-9 0,-2 0-7 16,7 0-5-16,-1-1-13 0,-4-3-26 16,10-6-40-16,-4-1-51 0,5-4-55 0,1-7-55 15,-1-4-44-15,7-7-43 0,0-7-49 16,7-4 2-16,-7-11 29 0,0-8 41 0</inkml:trace>
  <inkml:trace contextRef="#ctx0" brushRef="#br0" timeOffset="15385.89">15343 1162 178 0,'0'-12'340'0,"0"4"25"16,0 1 4-16,0 4-119 0,7-5-103 0,-7 5-82 15,7 3-47-15,-1-4-18 0,7 0 5 16,1 4 13-16,4 0 9 0,2 0 5 16,7 0 0-16,5 4-16 0,-6-4-39 0,13 0-54 15,-6 4-65-15,-1-4-75 0,-6 0-83 0,1 0-33 16,-9 0 8-16,-4 0 35 0</inkml:trace>
  <inkml:trace contextRef="#ctx0" brushRef="#br0" timeOffset="24179.96">18736 1142 7 0,'0'8'219'0,"0"-5"22"15,0-3-8-15,-6 5-43 0,6-5-32 16,0 4-19-16,0-4-7 0,6 0 0 16,-6 0 1-16,0 0-8 0,0 0-16 0,8-4-20 15,-8 4-20-15,6-5-19 0,0-2-15 0,1 3-8 16,6-3 1-16,0 0-2 0,-1 0 2 15,8-4 1-15,0 0 2 0,6 0 1 16,0 0-1-16,0-4 0 0,0 4 0 0,0-3 1 16,7-1-2-16,-7 0-1 0,0 0-1 15,0 1 4-15,-7 3 7 0,1-4 17 0,-7 4 17 16,0 0 11-16,0 4 7 0,-13-4-1 0,0 4-12 16,0-1-22-16,-6 1-19 0,-7 0-16 15,-7 3-12-15,7 1-6 0,-13-2-1 16,0 5-2-16,0 0-2 0,0 0 2 0,0 5-1 15,-1-2 0-15,-5 1-1 0,6 3-1 0,-7 0 2 16,8 1-3-16,-9 3 1 0,9 0 0 16,-7 3 1-16,6 1 2 0,-1-1-1 0,1 5-2 15,6-1-3-15,1 1-1 0,-1-1-2 16,8 3 0-16,-2 2 1 0,8 2 2 16,0-3 2-16,6 5 0 0,6-2-4 0,0-3 0 15,2 0-7-15,4 0-17 0,8-4-24 16,-1 0-25-16,1 1-32 0,0-8-40 0,5 3-44 15,1-6-33-15,0-2-32 0,1 2-26 16,-9-4-33-16,2 0-26 0,0-4 14 16,-1-4 33-16,-5 0 45 0</inkml:trace>
  <inkml:trace contextRef="#ctx0" brushRef="#br0" timeOffset="24967.54">19147 1146 196 0,'7'0'249'0,"-7"0"4"0,0 0-20 0,0 0-14 15,0 0-3-15,0 0 2 0,0 0 3 16,0 0-2-16,0 0-6 0,0 0-14 0,0 0-22 16,6 0-27-16,-6 0-26 0,0 0-25 15,0 0-26-15,0 0-20 0,0 0-17 0,6 0-13 16,2 0-9-16,-2 0-4 0,0 0-5 15,7 0-2-15,0-4 0 0,6 4-2 16,-5 0 0-16,6-3 0 0,-1 3-3 0,1 0-13 16,-8 0-29-16,8 0-37 0,-7-4-51 0,0 4-66 15,0 0-72-15,1-3-70 0,-8-1-92 16,7 0-24-16,0-7 18 0,6 5 47 0,-5-6 65 16</inkml:trace>
  <inkml:trace contextRef="#ctx0" brushRef="#br0" timeOffset="27017">19942 927 33 0,'7'0'226'0,"-1"-4"24"0,-6 0 4 16,6 1-48-16,-6-1-24 0,0 0-9 15,0 1 1-15,0-5 3 0,-6 5-2 0,0-1-16 16,-1-3-21-16,0 3-24 0,1 1-28 16,-7-2-25-16,-1 5-20 0,2 0-13 15,-8 5-13-15,1 2-8 0,-7 0-3 0,-7 8-1 16,7-1 3-16,-13 5 2 0,6 2-1 16,-6 9 2-16,6-1 2 0,1 4-2 0,-1 0-1 15,1 0-3-15,12 0-5 0,-5 0-18 16,11-4-21-16,2 4-22 0,4-7-24 15,16-1-25-15,-2-2-18 0,7-9-10 0,6 0-7 16,14-6-10-16,-1-4-2 0,7-8 3 0,7-4 7 16,-1-2 15-16,8-1 26 0,-8-7 27 15,7-1 25-15,-5-3 26 0,-2-3 23 16,-7-1 24-16,2 0 18 0,-1 0 24 0,-6 1 23 16,-1 3 26-16,-6 0 23 0,0 4 26 0,-7 0 21 15,-5 3 16-15,5 4 6 0,-12 0-12 16,-1 4-21-16,1 4-36 0,-7-2-36 0,-7 5-36 15,1 0-30-15,-1 8-16 0,-12 3-8 16,5 0-5-16,-5 7-3 0,0 0 0 0,-1 4 1 16,-6 4-2-16,13-1 1 0,-6 5 0 15,5-1-5-15,2 0-8 0,4-3-14 16,8-1-15-16,0 2-17 0,0-2-13 0,8-3-8 16,4-7-2-16,2 3 5 0,5-7 9 15,1-4 10-15,-1 0 11 0,7-7 10 16,0-3 12-16,-6-1 7 0,6-3 10 0,-7-4 5 15,-5 0 4-15,-2-4 3 0,-5-4 2 16,0 2 0-16,-7-5 2 0,-7-1 0 0,-6-2 3 16,-1 3-1-16,-5 0 0 0,6 0 2 15,-12 4-3-15,11 0 2 0,-6 2-3 0,1 6 0 16,6-1-6-16,0 0-19 0,7 3-28 16,-1 1-20-16,7 0-11 0,0-1-9 0,7 5-3 15,-1-9 12-15,14 6 20 0,-1-2 16 16,1-3 8-16,6 1 6 0,0-2 7 0,7 6 3 15,-7-6 9-15,6 1 7 0,-6 0 9 16,6 3 13-16,-6-3 5 0,-6 4 8 0,6 0 3 16,-7 3-1-16,1 1 2 0,-6 3 6 15,-2 0 8-15,-5 0 10 0,-1 7 8 16,1 4 8-16,-7 0-1 0,0 7-8 0,-7 4-10 16,-6 1-11-16,1 6-9 0,-2 0-8 0,2 0-6 15,-2 4-6-15,1-3-2 0,0 2-5 16,0-2-4-16,7-5-4 0,0-3-4 15,-2 1-7-15,2-5-12 0,0-4-7 0,6 1-2 16,0-8-2-16,6 1 1 0,0-8 5 16,2-4 8-16,4-3 4 0,1-4 2 15,7-4 1-15,0-3 2 0,-8-9 3 0,8 2 2 16,-1-4 1-16,1 0-1 0,0 0 1 0,-1-1 1 16,1 1 3-16,0 3 2 0,-8 4 2 15,8 4-1-15,-14 3 1 0,7 5 6 0,-7-2 10 16,8 9 13-16,-8 3 10 0,0 3 9 15,1 9 7-15,-7-5-4 0,7 7-12 16,-7 0-14-16,0 5-9 0,0 4-7 0,0-6-4 16,0 5-5-16,-7 1-2 0,7-5 0 15,0 0-11-15,0-3-15 0,0-1-20 0,0-3-17 16,0 1-13-16,0-6-8 0,0-2 1 16,0 0 7-16,0-4 8 0,7-4 9 15,-1-3 8-15,1-4 8 0,6-4 6 0,0-7 7 16,-1 0 9-16,2 1 4 0,-1-6 8 0,0 6 3 15,0-1 9-15,1 3 11 0,-8 4 8 16,6 1 5-16,-5 3-2 0,-7 4 2 0,7 4-1 16,-7 3-2-16,6 3 0 0,-12 4 2 15,6 4 3-15,-7 3-1 0,7 1-6 16,-7 4-7-16,7-1-6 0,-6 4-5 0,6-3-3 16,0-1-4-16,0 0-12 0,0-3-18 15,0-1-15-15,0-3-13 0,6 0-8 0,-6-7-5 16,7 0 8-16,6 0 11 0,0-8 10 15,1 0 10-15,4-7 6 0,2 0 7 16,0-4 4-16,-1-3 4 0,1 0 4 16,-1-5 3-16,1-2 2 0,0 4 5 0,-1-2 9 0,1 1 12 15,-8 0 14-15,2 8 10 0,-2 0 2 16,-5 2-6-16,6 1-11 0,-6 7-4 16,-1 0-1-16,-6 4 3 0,0 4 3 0,0 7 5 15,0 0 4-15,-6 4-4 0,-1 3-10 16,1 1-9-16,-1 2-5 0,0 6-4 15,1-6-5-15,0 4-2 0,6-2-5 0,-7-2-1 16,7 2-4-16,0-1-6 0,7-7-4 0,-7-1-3 16,12 0-1-16,-5-7-3 0,6 1-1 15,6-8 0-15,1-4 3 0,6 0 0 16,0-6 2-16,1-5 4 0,-1-3 4 0,-1-4 4 16,1 0 2-16,-6-3 3 0,-1-5 3 15,-5 4 4-15,-2 1 12 0,-4 3 18 0,-2 0 19 16,0 4 14-16,-6-1 3 0,0 8 0 0,0 0-14 15,-6 4-19-15,6 3-18 0,-14 4-14 16,2 4-8-16,-2-1-3 0,2 8 0 16,-8 1 0-16,7 3-2 0,0-1 0 0,0 4 1 15,0 0-5-15,7 1-12 0,-1-1-19 16,7 4-23-16,-7-8-23 0,14 5-23 0,-7-4-11 16,7-1-1-16,6-3 6 0,-1-3 15 15,8-5 14-15,0-3 14 0,-1 0 13 0,7-7 14 16,-6-4 12-16,6 0 9 0,-7-3 16 15,7-4 16-15,-13-2 14 0,7-1 16 0,0-1 16 16,-8-4 21-16,2 0 19 0,-2 5 14 16,1-2 16-16,-6 1 9 0,6 8 2 15,-7-1-12-15,-6 4-20 0,8 0-23 0,-8 4-26 16,6 3-22-16,-12 8-20 0,6 0-8 0,-8 7-3 16,8 3-1-16,-6 1 1 0,0 3 0 15,-1 9 0-15,0-6-1 0,1 8 3 0,6-3-1 16,-7 3-1-16,7 0 1 0,0 1-3 15,0-5-8-15,0 1-14 0,7-4-11 16,-7 0-20-16,0-4-18 0,6 1-14 0,-6-8 0 16,7 0 9-16,-7-4 9 0,7 0 9 15,-7-7 13-15,0-3 11 0,6-5 5 16,-6-3 1-16,0-3 2 0,0-9 7 0,0 1 9 16,0-3 3-16,0-1 1 0,0-3 2 15,0 4 3-15,6-1 8 0,-6 7 1 0,8-3 3 16,-8 4 2-16,6 4-1 0,-6 2-2 15,6 2-7-15,0 3-3 0,1-1 0 0,6 1-3 16,0 4-8-16,1-2-7 0,4 1-5 0,2 1-9 16,7 3-6-16,-1-4-5 0,-1 0 5 15,8 1 5-15,0 3 6 0,0-4 5 16,-8 0 10-16,7 1 6 0,-6-5 10 0,1 5 20 16,-7-1 23-16,-2 0 31 0,-4 4 35 15,-1-3 35-15,-6-1 18 0,-1 4-2 0,1 0-17 16,-7 0-29-16,0 0-34 0,-7 0-37 15,1 4-28-15,-8 3-12 0,-6 0-6 0,8 4-2 16,-8 4-1-16,-5 1 0 0,5 2 2 16,0 3 0-16,1 1 1 0,-1 0 2 0,0 0 0 15,8 3-4-15,5-3-13 0,1 1-19 16,-1-1-26-16,0-4-27 0,7 0-33 0,7 0-25 16,0-3-18-16,-1-4-12 0,7-4-7 15,1 1-5-15,4-4-4 0,2-4-5 16,-1-4-6-16,1 0-10 0,6-7-11 0,1 0-1 15,-1 0 17-15</inkml:trace>
  <inkml:trace contextRef="#ctx0" brushRef="#br0" timeOffset="27447.79">22267 1128 132 0,'20'-15'153'15,"-8"1"-4"-15,1-1 0 0,1 4 6 0,-8 3 9 16,0-2 7-16,1-1 8 0,0 4 4 0,-7 0 1 16,6 3-3-16,-6-4-7 0,0 5-13 15,0 0-15-15,6-2-20 0,-6 5-23 0,0-4-26 16,0 4-24-16,-6 0-19 15,6 4-18-15,-6 1-9 0,-8 1-6 0,2 2 2 16,-8 6-2-16,7 1 0 0,-13 3 2 0,6 0 0 16,1 8 1-16,-1-4-1 0,7 8 0 15,-6-5-1-15,12 1-3 0,1-1-5 16,-1 1-9-16,7-1-12 0,7-6-10 0,-1-1-6 16,7-4-2-16,0 2-2 0,14-9 3 15,-2-3 8-15,1-4 6 0,7-4 6 16,-1 0 4-16,1-7 6 0,-1-3 10 0,-6-5 15 15,1 1 20-15,-1-4 19 0,-6-3 15 16,-1 2 19-16,-6-2 15 0,0-1 12 0,0 1 1 16,-6 6-2-16,-7 1-8 0,0-1-14 15,0 5-22-15,0 3-21 0,-7-1-21 0,0 9-17 16,1 0-5-16,-7-1-3 0,0 8-1 16,0-1 0-16,-1 4 0 0,2 4 0 0,-1 0-2 15,0 5 0-15,6 1-1 0,-5 5 2 16,4 1-3-16,2-2-1 0,6 1 0 0,0 4-9 15,0-4-19-15,6 0-25 0,8-4-30 16,5 1-38-16,1-5-47 0,0-3-51 0,5 0-48 16,1-3-53-16,0-5-71 0,7-3-22 15,-7-3 15-15,0-1 43 0,-6-3 58 16</inkml:trace>
  <inkml:trace contextRef="#ctx0" brushRef="#br0" timeOffset="29132.8">23628 670 215 0,'20'-7'270'0,"-8"-4"20"0,2 4-56 0,-8-4-50 16,0 3-40-16,-6 5-23 0,-6-5-12 16,0 1-9-16,-1 3-8 0,-6 1-12 0,-7 3-15 15,-5 3-14-15,-1 5-10 0,-7 3 3 16,-7 3 15-16,2 12 10 0,-15 3 8 0,8 7 12 15,-14 5 9-15,1 10-6 0,-7 5-8 16,0 9-7-16,0 1-5 0,-8 7-10 0,2 5-11 16,0 2-3-16,6-3-12 0,0-4-8 15,6-3-7-15,6-4-7 0,8-4-10 16,6-11-24-16,6-3-40 0,14-8-54 0,-1-7-72 16,14-8-82-16,6-2-96 0,13-12-79 15,0-11-13-15,6-4 24 0,7-11 56 0,-6-6 75 16</inkml:trace>
  <inkml:trace contextRef="#ctx0" brushRef="#br0" timeOffset="30636.43">23257 1158 280 0,'26'-16'364'0,"0"2"38"15,-7-1 9-15,-5 4-79 0,-2 4-64 0,-5-4-52 16,0 7-44-16,-1-3-33 0,-12 3-34 15,-1 4-34-15,-6 0-31 0,0 4-22 16,-7 3-9-16,0 4-6 0,-5 5 0 0,-1 1-2 16,0 5-1-16,0 1-1 0,6 2 0 15,7 4-2-15,0 1 0 0,6-1-2 16,1 1-1-16,6-1-1 0,6 0 0 0,1 0 0 16,0 0 0-16,12-3-1 0,-6 0 3 15,0-1 3-15,0-3 0 0,6 0 0 0,-11 0 0 16,4-4 2-16,-5-3 5 0,-7 0 2 15,0 0 1-15,-7-1 3 0,-5-3-1 16,-2 0-4-16,-6-3-8 0,1-1-9 0,-7-4-7 16,6 1-18-16,1-4-36 0,6-7-37 15,6 0-36-15,1-8-32 0,12 0-27 0,1-7-10 16,13-3 13-16,6-5 26 0,6-3 28 16,7-3 31-16,7-1 29 0,-1 0 27 15,8-3 27-15,5-1 27 0,1 2 20 0,-7-2 20 16,6 5 23-16,-5-1 21 0,-8 7 20 0,1-2 16 15,-7 7 19-15,-7-2 20 0,1 9 17 16,-7 0 10-16,-6 4 6 0,-1-1-2 0,-6 3-14 16,-6 5-24-16,5 3-29 0,-4 1-31 15,-8 3-29-15,-8 3-23 0,2 8-14 0,-7 4-7 16,-7 4-4-16,-6 9 4 0,0 2 2 16,-6 7 2-16,5 7 3 0,-11 0 2 15,5-1-3-15,7 6-2 0,0-6-4 0,0 5-2 16,6-9-4-16,1 3-10 0,6-10-22 15,0 1-32-15,6-7-33 0,1-4-22 16,-1-4-17-16,7-7-15 0,0-3 2 0,0-5 18 16,0-10 20-16,0 0 17 0,7-8 11 15,-7 1 20-15,6-13 16 0,-6 2 13 16,7-1 9-16,0-6 6 0,-1 6 6 0,0-4 4 16,8 5 2-16,-2 3 2 0,-5 0 2 15,6 4 0-15,6-1 0 0,-5 9-4 0,5-6 1 16,-6 9 0-16,6 0 1 0,8-1 0 15,-8 5 3-15,8-1 5 0,-8 0 4 0,0 1 7 16,1 3 2-16,-1 0 3 0,-5 0 2 16,-2 0 7-16,2 0 14 0,-8 3 15 0,1 1 18 15,-7 3 10-15,0 4 7 0,-13 0-3 16,-1 1-17-16,2 2-18 0,-2 1-18 16,-5 3-16-16,6-3-11 0,0-1-6 15,0 1-7-15,0-4-3 0,7 0-9 0,6 0-4 16,0-1-6-16,0-1-3 0,12-6-4 15,-5 1-4-15,12-4-1 0,1-4 0 16,6-3 2-16,-7-1 4 0,8-3 6 0,-1-3 8 16,-7-1 6-16,7 0 7 0,-6-3 17 15,0-1 20-15,-1 5 26 0,-6 0 18 0,0 3 15 16,-7-1 2-16,0 5-12 0,2 3-18 16,-2 1-23-16,-6 6-21 0,-6 1-15 15,-2 3-4-15,2 5-1 0,0-1-2 0,0 3-2 16,-8-3 1-16,8 4 0 0,-1-4-2 15,1 3-3-15,6-6-12 0,-6 3-17 0,6-4-11 16,0 0-12-16,0-3-13 0,6-4-15 16,0 0-5-16,7-4 8 0,1-3 5 15,-2 0 8-15,2-4 15 0,-2 0 16 0,8-4 15 16,-7-4 8-16,0 5 9 0,-6-4 3 16,5-1 9-16,2 5 13 0,-8-5 10 0,1 9 7 15,-1-1 2-15,0 3-4 0,2 1-8 16,-8 3-9-16,0 4-7 0,0 0-5 15,0 8-1-15,-8 3 4 0,8 0 2 0,-6 3-1 16,0 1-3-16,6 3 0 0,-7 1 2 16,1-1-2-16,-1 0 3 0,0-3-1 0,-5 3 1 15,5-3 2-15,0-1-1 0,1-3-1 16,6 0-4-16,-6 1-1 0,-1-9-7 16,7 5-27-16,-7-8-26 0,1 0-28 0,6 0-27 15,-7-8-23-15,1 1-14 0,6-4 3 16,-6-4 8-16,6 1 9 0,0-9 7 15,6 2 9-15,0-5 6 0,1 1 6 0,6-2 1 16,0-1-1-16,7-2-1 16,-1 0-2-16,7 2-1 0,6-2 5 0,1 4 11 0,-1-3 17 15,1 4 19-15,7-1 17 0,-8 0 21 16,1 4 18-16,6 0 19 0,-13 4 20 0,0 0 23 16,0 3 30-16,-7 0 30 0,1 4 30 0,0 1 32 15,-14 2 25-15,7 0 12 0,-7 5-3 16,1-1-20-16,0 0-33 0,-7 1-39 0,0 6-39 15,0 1-27-15,-7 3-18 0,-6 4-7 16,6 8 0-16,-12-1 6 0,0 8 3 0,-1 3-3 16,0 0-6-16,1 9-6 0,-1-3-4 15,-6 2-7-15,7 3-5 0,-1-2-8 16,7 2-29-16,-6-7-47 0,6 3-59 0,-1-6-65 16,8-2-72-16,0-5-56 0,-1-5-28 15,0 1 2-15,1-9 10 0,6 1 18 16,0-7 32-16,0-4 40 0,0-4 51 0,0-3 58 15,6-4 67-15,-6-4 73 0,0-3 69 16,0 0 53-16,7-4 36 0,-7 4 20 0,7-1 8 16,-7 4-1-16,0 4-15 0,6 0-22 15,-6 5-32-15,0-2-34 0,6 1-31 16,-6 3-24-16,7 4-16 0,0 0-9 0,6 0-5 16,-7 4-17-16,14-4-32 0,0 3-39 15,-1 1-45-15,7 0-43 0,-6 3-45 0,5-7-30 16,7 0-9-16,-5 0 16 0,-1 0 31 15</inkml:trace>
  <inkml:trace contextRef="#ctx0" brushRef="#br0" timeOffset="31400.13">24761 1227 85 0,'20'-11'203'0,"-1"0"27"16,-5 0 13-16,-8-3 11 0,0 6 10 15,8 0-5-15,-14 2-19 0,6-2-29 0,-6 4-37 16,0 0-48-16,-6 4-42 0,-1 4-33 0,0 3-19 16,1 4-10-16,-8 1-3 0,8 6-1 15,-7 0-2-15,7 1 0 0,-1-1-1 16,1 4-6-16,6-1-3 0,0 2 0 0,0-5-2 15,6 1 0-15,1-5 0 0,-1 1-3 16,7-4-1-16,7 0-5 0,0-7-3 16,-1-1-6-16,7-6 0 0,-6-1 2 0,6-4 2 15,-7 1 3-15,1-4 4 0,-1 0 3 16,-6 0 3-16,0-3 2 0,1-1 8 16,-2 4 5-16,-6 4 3 0,-6-1-2 0,8 0-3 15,-8 8-5-15,-8 0-8 0,-4 0-13 16,-2 8-22-16,2 0-25 0,-1 3-33 0,-1-4-35 15,2 4-38-15,-2-1-32 0,8 2-19 16,0-5-9-16,-1 1 5 0,7-1 14 16,7-4 18-16,-1 1 24 0,0-8 31 0,8 1 31 15,-2-4 34-15,8-1 33 0,-1-3 39 16,1-3 34-16,0-5 31 0,-7 1 26 0,7-1 15 16,-2-3 11-16,-4 1 8 0,-1-1 15 15,0-1 14-15,0 6 20 0,1-1 16 16,-8 2 8-16,0 2-10 0,0 6-24 0,1-3-37 15,-7 8-42-15,0 0-37 0,0 3-24 0,0 6-14 16,-7 5-5-16,1 4 3 0,-6 10 6 16,-2 1 7-16,1 4 7 0,-7 7 7 0,8 2 6 15,-8 6 3-15,0 2 2 0,1 4-4 16,-1 4-5-16,-6 0-9 0,7 0-5 16,-1 4-6-16,8-4-7 0,-8 0-3 15,7-3-4-15,-1-9 0 0,2 1-4 0,5-7-3 16,0-4 2-16,1-8 5 0,0-2 1 15,6-9-8-15,0-3-13 0,0-7-17 16,0-12-18-16,6 1-26 0,-6-11-22 0,6-5-15 16,1-9-9-16,0-5-5 0,-1-7-2 15,0-4 7-15,8-6 13 0,-1-1 18 0,-1-4 22 16,8 0 19-16,-7-3 18 0,7 7 13 16,6-1 8-16,-6 6 9 0,-1 2 6 15,1 4 11-15,6 4 8 0,-14 7 7 0,8 3-1 16,-1 5 0-16,1 3-4 15,0 0-8-15,-1 7-5 0,1 4-3 0,6 0 0 0,0 4 1 16,-1 3 1-16,2 4 1 0,-1 0 1 0,0 4 3 16,0 3 2-16,0 1 9 0,-7 3 14 15,-5 3 17-15,-1 4 12 0,-13 2 10 16,0 1 4-16,-13 1-2 0,-7 0-12 0,-12 0-15 16,5 0-13-16,-11-1-16 0,5-1-32 15,-6-2-56-15,7-4-74 0,6-3-91 0,6 0-90 16,7-3-110-16,6-5-50 0,7-3 12 15,7-3 48-15,6-1 77 0</inkml:trace>
  <inkml:trace contextRef="#ctx0" brushRef="#br0" timeOffset="31564.96">26037 1278 253 0,'8'7'343'16,"-2"0"20"-16,-12-3 8 0,6 0-129 15,-8 0-109-15,-4-4-86 0,5 4-77 0,1-4-81 16,-1-4-109-16,0 0-79 0,1 0-36 16,0 0 3-16,6-3 32 0</inkml:trace>
  <inkml:trace contextRef="#ctx0" brushRef="#br0" timeOffset="49281.76">28708 941 35 0,'6'-7'183'0,"-6"3"14"0,7-3-43 0,-7 0-27 15,7-1-9-15,-7 1 6 0,0 0 9 16,6 3 16-16,-6-3 7 0,0 3 5 0,0-4-1 15,0 5-7-15,0 0-14 0,0-5-18 16,0 8-21-16,0-4-26 0,0 4-24 0,-6 0-24 16,-1 4-14-16,-6 7-11 0,0 4-1 15,-13 7 5-15,0 3 6 0,-7 4 6 0,-5 8 0 16,-2 0 2-16,1-1-3 0,6 2-2 16,-5 1-4-16,-1-2-3 0,6-4 0 0,0 0-1 15,8-4-2-15,-2-3 0 0,7-4-1 16,2-1 1-16,4-5-1 0,1-2 1 15,6-3 8-15,-6-4 11 0,13 1 5 0,0-8 1 16,7-4 1-16,6-7-2 0,0 0-7 16,7-7-12-16,-1-4-10 0,1-7-11 0,6-1-9 15,0-6-9-15,0-1-6 0,7-4-2 16,-1 1 1-16,1-4 7 0,-1 4 8 0,1 0 5 16,-1 3 5-16,1 1 1 0,-7 3 2 15,7 4-1-15,-7 3 0 0,-7 4-4 0,1 3 0 16,-1 5-2-16,-6 3 1 0,-7 7 3 0,8 0 5 15,-8 8 4-15,1 7 7 0,-7 4 3 16,0 3 3-16,0 8 0 0,-7 0-2 0,1-1 0 16,-1 4-1-16,0 4 0 0,-5-4-1 15,5 2 1-15,-6-3 0 0,0 1 0 0,7-3 5 16,-8 0 2-16,2-5 2 0,4 1 1 0,2-3 2 16,-6-5 0-16,5 1-1 0,7-4 0 15,-7-3-1-15,7-1-10 0,-6-7-16 16,12 0-14-16,1-7-15 0,0-4-12 0,5-8-12 15,2-2-3-15,5-1 6 0,7-8 5 0,0 1 8 16,7-5 7-16,-1 6 7 0,1-6 8 16,-1 5 5-16,8 0 5 0,-8 3 2 0,1 4 2 15,-8 4 3-15,1 4 1 0,1-2 0 0,-14 6 3 16,6 2 7-16,-5 5 12 0,-2 3 10 0,-5 3 7 16,-1 1 8-16,1 3 6 0,-1 4-3 15,-6 4-4-15,0 0-9 0,-6 3-1 16,-1 0 0-16,1 4-1 0,-1 0-1 0,1 0-3 15,-8 0 0-15,8 4-4 0,-7-4-5 0,7 0-3 16,-7-4-2-16,6 0-2 0,-5 1-3 0,4-1-11 16,2-4-21-16,0-2-26 0,6-1-32 15,-7-4-27-15,7 0-23 0,0-3-16 16,7 0-5-16,5-1 1 0,8-6 10 0,0-1 7 16,5-4 10-16,2-2 12 0,5-1 18 0,1-3 18 15,-1-2 19-15,8-2 18 0,-8 3 18 16,1-3 17-16,-1 3 16 0,1 0 19 0,-7 1 20 15,-7 0 24-15,1 7 24 0,0-5 20 16,-8 6 17-16,-5 1 8 0,6 1-1 0,-6 1-14 16,-7-1-17-16,0 4-18 0,0 4-17 0,-13-1-15 15,6 6-11-15,-6-3-8 0,-1 2-7 16,-4 3-6-16,4 3-6 0,1 0-2 0,-7-2-4 16,8 2-1-16,-1 5-1 0,0-5-3 15,0 1-5-15,-1-1-26 0,2 2-32 0,6-5-40 16,-2-4-43-16,2 3-44 0,6-6-49 15,-6 4-51-15,6-8-41 0,0 0 0 0,6-8 23 16,0 1 32-16</inkml:trace>
  <inkml:trace contextRef="#ctx0" brushRef="#br0" timeOffset="49430.77">29770 670 154 0,'6'-4'176'0,"1"4"-39"0,-1-3-54 0,-6 3-45 16,6 0-38-16,1 0-40 0,-7 0-44 0,7 3-45 16,-1-3-23-16,8-3-3 0</inkml:trace>
  <inkml:trace contextRef="#ctx0" brushRef="#br0" timeOffset="49845.95">30109 549 5 0,'12'-7'202'0,"-5"4"12"0,-1 3-20 15,1-5-60-15,-7 5-42 0,-7 5-30 16,7-2-15-16,-13 4-6 0,7 4 3 0,0 3 7 16,-8 2 5-16,1 2 1 0,-6 8 0 0,6-1-3 15,-7 5-6-15,0 2-2 0,1 2 8 16,-1-2 10-16,1 5 3 0,-7 4 4 0,0-5 1 16,6 1-6-16,1-5-22 0,-1 1-17 15,8 1-12-15,-8-6-17 0,6-2-25 0,2 0-29 16,5-4-29-16,-6-8-27 0,6 5-20 15,7-8-1-15,0 0 7 0,0-4 19 0,7 1 19 16,6-5 23-16,0-6 12 0,7-1 13 0,0-4 10 16,5-2 10-16,1-1 11 0,0-7 12 15,7-1 14-15,-7-3 18 0,7 4 20 0,-7-4 23 16,0 0 27-16,0 7 27 0,-7 1 27 0,1 0 25 16,-7 2 13-16,0 4 1 0,-7 1-14 15,1 0-28-15,-1 3-35 0,-6 0-34 0,0 8-31 16,-6 0-21-16,-7 3-9 0,0 0-3 15,0 8 0-15,-7-4-3 0,1 8-2 0,-1-1-3 16,0 0-2-16,1 0-2 0,0 1-5 0,-1-1-23 16,7 0-35-16,0-2-46 0,0-6-48 15,0 1-44-15,7-4-46 0,6 0-32 16,-7-3-34-16,7-4-39 0,7-4 0 0,5 1 24 16,1-8 33-16</inkml:trace>
  <inkml:trace contextRef="#ctx0" brushRef="#br0" timeOffset="50000.93">30454 747 57 0,'12'-14'197'0,"2"2"8"0,-8 1-44 0,0 4-58 15,1 0-41-15,-7 0-27 0,7 3-14 0,-7 0-13 16,0 0-17-16,6 4-20 0,-6 0-21 16,0 0-19-16,7 0-22 0,-1 0-16 0,0 0-5 15,8-3 1-15,-2 3 14 0,2-4 14 0,5 0 22 16</inkml:trace>
  <inkml:trace contextRef="#ctx0" brushRef="#br0" timeOffset="50827.84">30649 637 33 0,'20'-11'58'0,"-8"0"19"0,2 4 17 16,-2-4 18-16,-5 4 11 0,6-1 2 0,-6 0-8 16,-1 1-10-16,-6 4-18 0,6 3-16 15,-6-4-3-15,0 8 3 0,-6-1 7 0,0 8 5 16,-1 5 6-16,-6 2 0 0,-6 4-9 16,-1 3 10-16,0 5 12 0,-5 2 5 0,-1 5 2 15,-1 0 0-15,-5-1-4 0,6 4-28 0,-1 1-28 16,1-4-20-16,0 3-9 0,1 1-4 15,5-6-4-15,-6 2 0 0,6 0-6 16,1-7-11-16,-1-2-16 0,7-2-15 0,0-4-14 16,0-4-16-16,1-3-20 0,-2-4-22 0,1-4-22 15,0-3-10-15,0-4-2 0,0-4 7 16,0-7 17-16,7 0 31 0,-1-3 31 0,0-4 25 16,7-1 16-16,0-3 18 0,7 1 12 15,0-1 6-15,-1 3 11 0,0 1 3 0,8-1 4 16,-8 5-3-16,7 3 0 0,0-1 0 15,6 2 0-15,1-1-1 0,0 7-1 0,-1-3 0 16,7 4 3-16,0-1 1 0,1-4 3 0,5 8 1 16,1-3 2-16,-1 0 0 0,7 3 1 15,0-5-2-15,-7 5 0 0,8-4-1 0,-1 4-2 16,-7-3-1-16,1-1 4 0,-1-3 5 16,-5-1 8-16,-1 1 11 0,-6 0 14 0,-8-4 10 15,1 4 0-15,0-4-7 0,-13 3-10 16,0-3-16-16,0 4-22 0,-13 0-17 0,0-1-11 15,-7 8-5-15,1-3-3 0,-7 6-2 0,6 1 0 16,-6 3 0-16,1 4-2 0,-1 0 0 0,6 0-1 16,0 7 2-16,1-3 2 0,5 3 2 15,8 2 1-15,0-2-2 0,0-4-8 0,6 4-12 16,6 0-14-16,0-7-17 0,8 5-21 0,-2-6-20 16,8-3-8-16,5 1-3 0,2-5 4 15,-1 1 11-15,0-8 17 0,7 1 18 0,-7-1 17 16,6-7 12-16,-6 1 11 0,7-6 6 15,-7 2 5-15,0-4 4 0,7-4 16 0,-8 0 17 16,1-1 22-16,-6 1 31 0,0 8 27 0,-1-4 21 16,-5 3 4-16,-2 4-10 0,-5 4-20 15,-1-1-26-15,-6 5-27 0,0-1-26 0,-6 8-16 16,-1-1-8-16,-5 8-4 0,-2 4-2 16,-5 0 1-16,-1 6 5 0,0 5 2 0,-6 1 2 15,7 1 4-15,-7 5 4 0,6 1-3 16,1-2-1-16,-7 5 0 0,6-4-3 0,1 0-3 15,6-1-5-15,-6-6 0 0,5 0-1 16,1 0-3-16,6-8 1 0,1-4 2 0,0 1 4 16,-1-4 4-16,1 0 4 0,6-7 1 0,0-4-1 15,0-4-2-15,6-3-2 0,1-4-8 16,5-11-4-16,-5 0-3 0,12-11 0 0,1-1-5 16,6-5-4-16,1-2-2 0,-2-2-2 15,1 2-2-15,7 1 0 0,-1 3 3 0,-6 1 4 16,1 6 3-16,-1 4-1 0,0 5 1 0,-7-1 3 15,1 7 0-15,0 0-1 0,-1 5-1 16,0-1 2-16,1 6-17 0,-1 2-38 0,1 3-59 16,0 0-70-16,-1 3-77 0,7 2-77 15,-6 1-70-15,5 6-56 0,-5-1 9 0,-6 0 46 16,-2 3 64-16</inkml:trace>
  <inkml:trace contextRef="#ctx0" brushRef="#br0" timeOffset="50990.65">31587 1337 141 0,'6'18'288'0,"-6"-3"15"0,7-1 7 15,-7-3-113-15,0 1-85 0,0-5-65 0,0-4-59 16,0 1-66-16,-7 0-89 0,-13-4-72 16,2-4-36-16,-9-3-7 0,-12 0 18 0</inkml:trace>
  <inkml:trace contextRef="#ctx0" brushRef="#br0" timeOffset="51384.95">27992 1505 292 0,'-53'4'341'16,"8"-4"23"-16,5 4-27 0,8-1-94 16,-1-3-71-16,14 4-46 0,0-4-13 0,6 4 29 15,6-1 54-15,14 5 40 0,6-1 29 16,19 0 14-16,20 1-4 0,20 2-33 15,13 1-39-15,19 0-42 0,19 1-36 0,27 2-27 16,13 1-16-16,13 0-15 0,20 3-19 0,-15 0-10 16,15 0-9-16,-13 1-5 0,-1-1-7 15,-13-3-3-15,1 3-11 0,-21-4-6 16,-12-2-14-16,-19-1-19 0,-15-4-24 0,-18-3-42 16,-13-4-52-16,-7 0-68 0,-19-8-77 0,-14 1-88 15,-6-4-78-15,-13-3-75 0,-13-1-34 16,-6-3 24-16,-14-5 65 0,-6 5 94 15</inkml:trace>
  <inkml:trace contextRef="#ctx0" brushRef="#br0" timeOffset="52340.68">19466 1641 109 0,'-39'15'206'0,"1"-1"18"0,4-3-70 0,2-4-40 16,6 4-28-16,6-3-20 0,1-1-16 16,6 0 5-16,7 2 22 0,-2-3 35 0,2 2 38 15,12 3 37-15,2-1 26 0,4-2 12 16,2-1 0-16,11 4-8 0,1-4-14 0,7 1-17 15,13-1-15-15,-1-3-20 0,14 4-20 16,-1-8-16-16,14 3-14 0,6 0-7 16,7-3-2-16,13-3 9 0,19 0 5 0,13-5 2 15,33 0-9-15,19-3-12 0,21-4-8 16,18-3-20-16,20 4-24 0,6-1-16 0,7-3-6 16,-6 3-2-16,-14 4-6 0,0-3-3 15,-19 3 5-15,-6-4-2 0,-20 8 0 16,-7-4-5-16,-26 3-5 0,-12 1-7 0,-20 0-9 15,-14-1-3-15,-19 1-2 0,-12 4-4 16,-21-5-20-16,-6 5-35 0,-6-5-60 16,-14-3-99-16,-12 4-119 0,-7-4-110 0,-13 0-113 15,-13-4-41-15,-13 4 24 0,-14-4 82 16,-11-3 110-16</inkml:trace>
  <inkml:trace contextRef="#ctx0" brushRef="#br0" timeOffset="53190.08">13078 2341 67 0,'-27'25'280'0,"7"-6"29"16,-6-5 15-16,0 1-94 0,7-4-64 16,-1-4-55-16,8 0-44 0,-2 2-25 0,8-6-7 15,-7 4 4-15,13-3 12 0,-7-4 18 16,7 4 31-16,7-4 32 0,-1 0 26 15,7-4 14-15,7 0 5 0,0 0-6 16,5-2-20-16,15-6-27 0,-1-3-29 0,13 0-22 16,7 1-17-16,6-4-12 0,12-4-9 15,15-4-4-15,25-7-4 0,7 0-2 16,26-4-3-16,12-6-6 0,8-2-3 0,5 2-4 16,1-1-1-16,1 3-2 0,-15 1 0 0,1 3-2 15,-20 5-4-15,-6 2-10 0,-20 4-21 16,-12 1-24-16,-21 6-21 0,-12 4-13 15,-21 1-22-15,-4 3-34 0,-21 4-54 16,-7 4-66-16,-12-1-78 0,-14 0-93 0,-12 4-37 16,-14 4 17-16,-7-4 57 0,-11 0 80 15</inkml:trace>
  <inkml:trace contextRef="#ctx0" brushRef="#br0" timeOffset="54222.59">7131 1864 52 0,'0'-4'56'0,"0"1"4"15,-7-1-4-15,7 1-4 0,-6-1-5 0,0 4 5 16,-8 0 2-16,8 0 1 0,-7 4 2 16,-1-1 1-16,-4 1 3 0,4 3 3 15,1-3 2-15,-7 4 2 0,8-4 5 0,-2 3 2 16,2-4 2-16,5 5 1 0,-6-8 0 16,6 7 2-16,1-7-1 0,0 4-4 15,0-1-5-15,6-3-5 0,-8 3-9 0,8-3-10 16,0 0-10-16,0 4-10 0,0-4-7 15,0 0-9-15,0 0 0 0,8 4 6 16,-2-4 16-16,6 4 20 0,8-4 21 0,7 0 20 16,5 0 15-16,19-4 7 0,8-4-4 15,20 2-12-15,12-9-17 0,13-3-16 0,20-5-15 16,13-5-14-16,25-9-9 0,15-3-9 16,18-5-9-16,13-2-6 0,1-1 0 0,-1 0-2 15,-6 1-2-15,-13 3 2 0,-1 3 3 16,-18 5 3-16,-7 3-2 0,-27 0-2 15,-5 7-1-15,-15 4 0 0,-17 4 1 0,-15 0-3 16,-19 3 0-16,1 4-2 0,-21 0-3 16,1 3-3-16,-13-2-10 0,-8 6-44 0,-5-3-74 15,-8 3-81-15,-12 1-90 0,0-2-110 0,-6 3-47 16,-13-2 11-16,-7 4 58 0,-13-5 73 16</inkml:trace>
  <inkml:trace contextRef="#ctx0" brushRef="#br0" timeOffset="55145.18">1322 3191 30 0,'-27'3'148'16,"1"-3"-28"-16,7 0-19 0,-1 0-10 0,8 0-7 16,-2 0-2-16,2 0 2 0,-2 0 4 15,8-3 6-15,-7-1 4 0,6 1 7 0,1-1 2 16,-1-4 2-16,1 5 2 0,6-4 0 15,-6-1-5-15,6 4-10 0,-8 0-13 0,8-3-13 16,-6 3-20-16,6 1-21 0,0 3-15 16,0-4-10-16,6 1-7 0,2-5-4 0,-2 1 1 15,13-4 2-15,7-4 2 0,14-7 5 16,5-3 6-16,20-5 4 0,14-6 3 0,12-8 2 16,13 0 1-16,19-8-4 0,1 5-3 0,12-5-1 15,2-2 0-15,5 3-2 0,6 2 0 16,9 2-2-16,-10 7 0 0,2 0-3 0,-6 3-3 15,-8 8-2-15,-18 3-6 0,-7 4-7 16,-20 4-5-16,-7 3-3 0,-18 0 3 0,-8 4 15 16,-12 4 37-16,-7 0 47 0,-7-1 30 15,-12 5 16-15,0-5 6 0,-7 1-9 0,-7 0-31 16,-6-1-39-16,6 1-23 0,-12 0-13 16,6 0-7-16,-6-1-8 0,6 1-17 0,-7 0-48 15,1-4-65-15,-1 7-88 0,7-4-93 16,0 1-113-16,0-1-45 0,0 1 13 0,7 0 49 15,-1-4 77-15</inkml:trace>
  <inkml:trace contextRef="#ctx0" brushRef="#br0" timeOffset="56786.63">1960 3249 125 0,'7'-4'225'0,"-7"1"18"16,6-1-53-16,-6 1-45 0,0-1-30 16,0 0-21-16,6 4-13 0,-6-3-6 0,0 3-3 15,0 0-2-15,0-4-5 0,0 4-4 16,0 0-9-16,6 0-9 0,-6 0-13 0,0 0-11 16,0 0-9-16,0 0-9 0,0 0-2 0,0 0-3 15,8 0 1-15,-8 0 2 0,0 4 2 0,0-1 6 16,0 1 4-16,0 0 6 0,6 3 6 0,-6 0 3 15,0 5 4-15,0 2 0 0,0 0-1 16,-6 9-3-16,6-1 0 0,-8 7-4 0,2 4-2 16,6 7-1-16,-6 8-3 0,0 3 0 0,-1 4-3 15,0 7 0-15,1 4-2 0,-1 7-3 0,1 4-1 16,-8 8 1-16,8-1 5 0,0 4 5 0,-7 0 5 16,0 7 7-16,6 0 5 0,-6 4 0 15,0 1-2-15,0-2-4 0,6 1-3 0,-5-4-5 16,-1-3-4-16,6-4-2 0,-6-8-3 15,13-3-5-15,-6-11-5 0,-2-4-2 0,8-6-1 16,0-9-1-16,0-7-1 0,0-3 0 0,0-4 0 16,0-7 2-16,8-4-1 0,-8-4 2 15,0 0 2-15,0-3 6 0,0-8 9 0,0 4 11 16,6-3 13-16,-6-1 12 0,0-4 13 0,0 1 6 16,0 3 4-16,0-7-4 0,0 4-3 15,6-4-7-15,-6 0-7 0,14-4-9 0,-8 1-8 16,13-5-7-16,1-2-10 0,6-2-6 15,7-2-6-15,-1-1-4 0,7-3-2 0,7 0-3 16,6-2 0-16,0 2-2 0,0 1-1 16,7-1 0-16,0-5-1 0,0 9-2 0,-2-5 5 15,2 5 1-15,-7 3 1 0,1-5-1 0,-8 9-8 16,-6 0-7-16,-6 0-13 0,-8 3-7 16,2-3-5-16,-7 4 1 0,-8 3 7 15,2-4 1-15,-8 0-20 0,0 4-50 16,-6-4-71-16,0 4-79 0,-6-3-93 0,-8-1-92 15,2 0-25-15,-8-3 30 0,1 0 58 0,-1-4 73 16</inkml:trace>
  <inkml:trace contextRef="#ctx0" brushRef="#br0" timeOffset="57107.81">2638 5114 49 0,'0'-4'313'0,"0"-3"52"16,0 0 42-16,-8-1-31 0,2 1-56 16,6 0-34-16,-6 3-30 0,6-3-26 0,0 3-26 15,-7 4-31-15,7-4-37 0,0 1-44 0,0 3-38 16,0 0-29-16,0 0-18 0,7 0-11 16,5 3-5-16,-4 1 3 0,10 3 2 15,2 1 3-15,7 3 3 0,-1 3 5 0,-1 1 0 16,7 7-2-16,8 3 2 0,-7 1-2 15,-1 7-2-15,1 0 0 0,-1 0-2 0,-5 1 3 16,-1 1 1-16,-7-1 2 0,1 2 0 16,-8-2 1-16,2-2 3 0,-8 1-2 15,-6 0-6-15,0 0-20 0,0-3-47 0,-6-1-93 16,-1-4-106-16,-6-2-120 0,7-2-115 16,-7-7-44-16,-1 1 12 0,2-7 71 0,-8-8 98 15</inkml:trace>
  <inkml:trace contextRef="#ctx0" brushRef="#br0" timeOffset="62379.78">3601 4799 27 0,'0'0'199'0,"0"-4"17"0,0 4-25 16,0 0-40-16,0-3-24 0,0 3-9 16,0 0 0-16,0 0 6 0,0 0 1 15,0 0-6-15,0 0-10 0,0 0-18 0,0 0-21 16,0 0-19-16,0 0-16 0,0 0-11 16,0 0-8-16,0 0-1 0,0 0 5 0,0 0 1 15,0 0 4-15,0 0 4 0,0 0 3 16,0 0 1-16,0 0-2 0,0 0-1 15,0 0-1-15,0 0 0 0,0 0 3 0,0 0 1 16,0 0 4-16,0 0 2 0,0 0 0 16,0 0-2-16,0 0-1 0,0 0-2 0,0 0-6 15,0 0-1-15,0 0-2 0,0 0-5 16,0 0-5-16,0 0-5 0,0 0-3 16,0 0-6-16,0 0-5 0,0 0-4 0,0 3-1 15,0 1 0-15,0 0-2 0,0 3 0 16,-6 4 1-16,6 7 4 0,0 0 2 15,-6 11 0-15,6 1 4 0,0 3 1 16,-8 4 1-16,8 3 1 0,0 0 0 0,-6 4 0 16,6-4-2-16,0 1 2 0,0-4-1 15,0 0-2-15,0-5 0 0,0-2 1 0,0-5-1 16,0-3-2-16,0-4 3 0,0-3 4 16,0-1 11-16,0-6 19 0,0-1 30 15,0 0 26-15,0-2 10 0,0-5 6 0,0-5-9 16,0 2-15-16,0-8-27 0,-6 3-23 15,6-6-14-15,0-1-6 0,0-3-4 0,0-1-4 16,-7 1-3-16,7-3-3 0,0-5-3 16,0 1-4-16,0-2-5 0,0-2-6 15,0 0-6-15,0-4-3 0,7 0-2 0,-7 0 0 16,6 0 5-16,0-1 4 0,2 2 4 16,-2-1 6-16,0 4 4 0,0-5 0 0,1 9 2 15,0-1 2-15,-1 1-1 0,1 7 1 16,-1-1-1-16,0 1-3 0,2 3-3 15,-2 5-3-15,6-2-1 0,-5 8-2 0,0 1-1 16,6 6 4-16,0 1 6 0,0 10 4 16,-1 6 5-16,-4 1 4 0,4 9 4 0,-5-1 0 15,-1 3-3-15,1 9 0 0,0-4 0 16,-7 3-2-16,0-4-3 0,0 5 0 0,0-4 0 16,0-5 0-16,0 1 0 0,0-3-1 15,0-8 2-15,0 0 1 0,0-4 3 16,0-6-1-16,0-6-2 0,0-2-9 0,0-4-9 15,0-10-8-15,-7-6-9 0,7-5-6 16,0-5-2-16,-7-6 2 0,7-2 4 0,0-3 3 16,0-3 4-16,0-1 4 0,0 2 5 15,0-2 2-15,7 5 2 0,0-2 0 0,-1 6 0 16,0 6 0-16,0 1-1 0,2 3 1 16,-2 3 0-16,7 4 0 0,-6 1 0 0,6 6 4 15,-1 2 2-15,2 6 1 0,-2 0 2 16,2 3 2-16,-1 4 2 0,7 4 4 0,-8 3 1 15,2 6 3-15,-8-2 3 0,7 7 2 16,-7 1 2-16,1 3-1 0,0 1 0 16,-1 3 0-16,0-4-3 0,0 4-1 0,-6-1-3 15,8-5-2-15,-8 2-3 0,0-4-3 16,6-3-2-16,-6 0-4 0,6-7-3 16,1-1-2-16,0-5 3 0,-1-3 2 0,1-6 1 15,5-3 5-15,2-9 2 0,5-2 3 16,-6-5-1-16,6-2 1 0,1-5 3 0,0-3-1 15,-1 0 1-15,-6-1 1 0,0 1 0 16,-7-1 1-16,2 1 4 0,-2 4 8 0,-6-1 7 16,0 4 3-16,0 0 3 0,0 4 0 15,-6 3-7-15,-2 0-8 0,2 5-12 16,0 2-11-16,-1 4-8 0,-6 0-4 0,7 8-2 16,-7 0-1-16,7 7 3 0,-8 4 3 15,8 2 4-15,-1 9 1 0,0 0 1 0,1 3-5 16,0 5-8-16,6-5-13 0,0 4-18 15,6 0-24-15,-6-1-24 0,6-2-19 16,8-4-11-16,-8-1-2 0,8-7 6 0,-8-3 20 16,7-4 21-16,0-4 24 0,6-7 19 15,-5-3 14-15,-2-8 11 0,2-4 8 0,-2-7 6 16,1 0 7-16,-6-3 7 0,0-9 8 16,-1 2 9-16,0-1 10 0,1-4 14 0,0 4 9 15,-7 3 14-15,6 5 10 0,-6-1 1 16,0 8-9-16,6 4-18 0,-6-1-20 15,0 8-22-15,0 3-17 0,0 4-10 0,7 7-4 16,-7 4 6-16,0 3 5 0,0 5 2 0,6 4 2 16,-6 2 1-16,0 1-1 0,0 3 0 15,7 0 0-15,-7 0 0 0,0-3 0 16,0-1 1-16,7 1 2 0,-7-7-2 0,0-1-1 16,0-3 0-16,0-1-2 0,6-7-6 15,-6 1-9-15,0-5-15 0,0-3-12 16,0-7-9-16,0-4-3 0,0-7 0 0,0-4 8 15,0 0 14-15,0-8 12 0,0 1 13 16,0 0 9-16,6-4 9 0,-6 4 4 0,0 3 6 16,8 1 0-16,-8 7-3 0,0-1-8 15,6 4-6-15,-6 4-2 0,6 0 4 16,1 8 6-16,6-1 10 0,-7 8 11 0,1 3 7 16,-1 3 7-16,8 6-5 0,-8 5-4 15,0 2-4-15,-6 2-7 0,7 1-7 0,-7 3-20 16,0 0-26-16,0 1-34 0,0-5-39 15,0 1-41-15,6-4-39 0,-6-7-22 0,0-1-9 16,7-3 2-16,-7-3 5 0,13-8 8 16,-7-4 13-16,8-7 18 0,-8-4 23 15,7-3 32-15,0-7 45 0,0-2 53 0,-7-1 48 16,8-2 40-16,-8 1 27 0,0-5 19 16,2 5 11-16,4 1 6 0,-12 2 7 0,6 0 11 15,1 8 5-15,0-1-10 0,-7 9-19 16,0-2-25-16,0 8-29 0,0 4-31 0,-7 8-23 15,0 2-12-15,7 10-7 0,-6-2 0 16,0 7-3-16,0 1-2 0,6-4-6 0,-8 3-2 16,8-2-8-16,0-1-10 0,8-4-11 15,-8 0-7-15,6-7-4 0,6 0-1 16,-5-7 7-16,6 0 7 0,0-8 13 16,1-4 8-16,-2-3 7 0,-6-3 9 0,8-4 7 15,-8-1 10-15,1 0 7 0,-7-6 12 0,0 7 14 16,6-4 15-16,-6 4 12 0,0 2 2 15,0 6-7-15,-6-1-14 0,6 7-18 0,0 1-24 16,-7 6-17-16,7 8-11 0,-6 3-1 16,6 9 2-16,0 2 2 0,-7 4 5 15,7 9 0-15,7 2 0 0,-7 4 1 0,0 4 1 16,6 3 2-16,1 3-1 0,-1 2-1 16,-6 2 0-16,7 0 1 0,0 1 1 0,-1-4 2 15,-6 0-2-15,0 0 0 0,0-4 1 16,0-6 0-16,-6-2 0 0,-1-2 3 0,0-9 1 15,-6 2 2-15,7-9-12 0,-8-6-27 16,8-8-27-16,-6-4-30 0,-2-11-23 16,8-7-19-16,-1-7 1 0,1-8 17 0,-1-6 21 15,7-5 25-15,0-4 19 0,7-6 16 16,-1-1 7-16,7 1 7 0,1-8 1 16,4 3 0-16,2 1 1 0,7-3 1 15,-1-1 0-15,-1 3 2 0,7-3 3 0,2 7 3 16,-9 1 1-16,8-2 0 0,-1 10 2 0,-6-2 1 15,1 9 0-15,-1 2 0 0,-6 1 4 16,-8 7 12-16,2 4 12 0,-1 2 14 0,-7 6 8 16,0-1 2-16,-6 7-2 0,-6 1-10 15,6 6-12-15,-13 1-9 0,0 7-5 16,0-1-2-16,-1 9 0 0,-4-4-4 0,-2 3-2 16,7 4-4-16,-7-3-5 0,8 3-2 15,4-4-4-15,2-4-8 0,0 1-7 0,6-4-6 16,0 0-1-16,6-3-1 0,0-8 3 15,8 0 7-15,-2-4 7 0,8-7 8 16,-7 0 3-16,7-8 5 0,0 1 7 0,-8-4 8 16,8 0 14-16,-7 0 14 0,0 1 19 15,0-2 21-15,0 4 26 0,-6 5 21 16,-1 0 12-16,1 3 0 0,-1-1-16 0,-6 8-25 16,0 2-31-16,0 2-32 0,0 6-24 15,-6 2-12-15,-1 7-7 0,1 3-2 0,-1 0-13 16,7 0-15-16,-7 1-26 0,1-1-31 15,6 0-28-15,-6 0-26 0,6-2-17 0,0-5-12 16,6 0 0-16,-6-1 6 0,0-2 7 16,6-8 5-16,1 0 4 0,0-4 10 15,-1-3 12-15,1-4 10 0,-1-7 12 0,0 2 24 16,1-6 34-16,0 1 32 0,-1-1 34 16,0 0 31-16,-6 0 28 0,8 4 18 0,-2-1 8 15,-6 1 0-15,6 3-7 0,-6 5-8 0,7 2-13 16,-7-3-17-16,6 7-5 0,-6 1 0 15,7 3 1-15,-7 0 3 0,6 7 6 16,1 4 8-16,-1 0-2 0,0 7-8 0,-6 4-9 16,8 4-6-16,-2 0-8 0,0 3-7 15,-6 0-7-15,7 1-4 0,-7-5-5 0,6 1-6 16,-6-4-4-16,7 0-9 0,-7-4-5 16,0-4-1-16,0-3 5 0,6-3-1 15,-6 0-6-15,0-8-2 0,0-8-3 0,7 0-4 16,-7-6-7-16,0-4-1 0,6-8 8 15,1 0 6-15,-7-3 5 0,7 0 5 0,-1-4 1 16,0 0 1-16,1 4-2 0,6 3 2 16,-6 1 0-16,-1 2-2 0,7 5 3 0,-6 3 3 15,-1 4 10-15,8 0 13 0,-8 8 10 16,7-1 12-16,0 4 8 0,-7 7 6 16,7 1 1-16,-7 3-5 0,2 3-2 0,-2 1-3 15,0 3-5-15,1 4-6 0,-1 0-7 16,-6 0-5-16,7 0-20 0,-7-4-28 15,0 5-34-15,0-9-35 0,6 5-34 16,-6-8-34-16,0 0-15 0,0 0-4 0,0-8-6 16,0-3-5-16,0-3-3 0,7-5 6 15,-7-6 16-15,6-5 35 0,1 1 48 16,-7-4 58-16,7-4 64 0,-1 4 52 0,0-3 38 16,1 2 20-16,-7 1 15 0,7 1 9 15,-7 6 6-15,6 0 1 0,-6 1-9 0,6 6-13 16,-6-3-23-16,0 8-28 0,0-1-32 15,0 4-23-15,0 0-15 0,7 7-8 16,-7 4-4-16,0 0 0 0,6 8 3 0,-6-1-4 16,0 4-5-16,7 3-5 0,-7 1 0 15,7-4-3-15,-7 4-9 0,6-1-15 16,-6-6-24-16,6 3-27 0,-6-7-33 16,8-1-33-16,-8 1-25 0,0-8-14 0,0 4-5 15,6-7-14-15,-6-1-43 0,0-3-7 16,-6-3 10-16,6-1 18 0</inkml:trace>
  <inkml:trace contextRef="#ctx0" brushRef="#br0" timeOffset="62617.59">5678 4473 173 0,'0'-4'213'0,"0"1"-14"15,8-1-46-15,-8 4-43 0,0-4-29 16,0 4-26-16,0 0-17 0,0 0-8 16,0 4-4-16,0 0-2 0,0 3-2 0,0 4 1 15,0 0-3-15,0 0-8 0,0 0-16 16,0 0-23-16,6 3-28 0,-6-3-36 16,6 0-40-16,-6 0-59 0,0-4-27 0,0-3-2 15,0-4 16-15</inkml:trace>
  <inkml:trace contextRef="#ctx0" brushRef="#br0" timeOffset="62902.74">5627 3861 102 0,'12'-15'289'0,"-5"4"17"0,0 0 4 16,-1 8-109-16,1-1-73 0,5 4-56 15,-4 7-30-15,-2 8-1 0,6 7 15 16,-5 8 17-16,6 6 14 0,0 4 6 0,-7 11 3 16,8 5-7-16,-8 6-14 0,0 0-14 15,8 4-12-15,-8 0-12 0,1 0-11 16,6 0-8-16,-6 0-4 0,-1-4-3 0,0-3-1 16,1-5-13-16,0-5-24 0,-1-6-34 15,0-6-42-15,1-5-42 0,0-5-26 16,-1-5-24-16,1-11-23 0,-1-8-18 15,0-3-18-15,8-11-6 0,-2-7 3 0,2-4 20 16</inkml:trace>
  <inkml:trace contextRef="#ctx0" brushRef="#br0" timeOffset="63605.84">6049 4660 6 0,'14'-23'208'0,"-8"5"39"16,1 4-4-16,0-1-9 0,-1 0-17 16,1 8-24-16,-7 3-31 0,-7 1-37 0,1 6-37 15,-8 5-35-15,2 2-27 0,-2 6-15 16,-5 5-6-16,6 1-1 0,-6 4 0 15,5 4-4-15,2-5-2 0,4 1-4 0,2-4-5 16,6 0-10-16,0-4-11 0,6 1-3 16,2-9-2-16,4-2 0 0,2-8 3 15,11-4 4-15,1-4 7 0,0-6 3 0,1-8 3 16,5 0 5-16,-6-3 10 0,-7-2 19 16,1 5 23-16,0-3 35 0,-7 3 37 15,-7 3 22-15,1 5 3 0,-1 3-10 0,-6 4-21 16,-6 7-36-16,-7 0-37 0,6 7-24 15,-5 4-8-15,-2 3-6 0,1 5 0 16,-6 3-1-16,12-3-12 0,-6 2-22 0,13 1-26 16,-7-3-27-16,14-5-19 0,-7 0-16 15,13-6 2-15,0 0 9 16,0-8 12-16,6-4 14 0,8-3 14 0,-8-8 15 0,8 0 9 16,-8-7 14-16,1 4 22 0,-8-7 21 15,2 2 21-15,-8 1 23 0,0-3 29 16,1 3 27-16,-7 3 19 15,0 5 7-15,0-1-8 0,0 4-17 0,0 4-28 0,-7-1-31 16,1 5-26-16,6 6-18 0,-6 1-7 0,-1 7-5 16,7 0-1-16,0 0 2 0,0 7-1 15,0 1 4-15,0-1 1 0,7 4 5 0,-7 4 1 16,6 0 1-16,-6 2 5 0,6 2-1 16,1-1 1-16,-7 4-1 0,0-3 1 15,7-1-1-15,-7 0-4 0,0-3-8 16,-7-4-11-16,7-4-15 0,0 0-17 15,0-7-29-15,0-4-40 0,0-7-28 0,7 0-20 16,-7-14-12-16,6-4 2 0,1-4 18 16,-1-7 35-16,7-9 33 0,0 2 32 15,1-4 27-15,5 0 23 0,-6-5 24 0,6 9 19 16,-5-1 22-16,5 1 21 0,-6 2 16 16,0 9 15-16,-7-1 5 0,1 4 1 15,0 8-9-15,-1-1-15 0,0 4-11 0,1 4-5 16,0 3-4-16,-7 8 0 0,6 3 2 15,-6 1 4-15,6 6-3 0,-6 4-9 0,0 4-10 16,0 4-10-16,0-4-10 0,0 8-8 16,0-5-7-16,0 4-22 0,0-3-36 15,0-1-47-15,0-3-51 0,0 1-52 0,0-9-52 16,7-3-53-16,-7-3-35 0,0-8 8 16,0-5 30-16,0-5 41 0</inkml:trace>
  <inkml:trace contextRef="#ctx0" brushRef="#br0" timeOffset="63735.04">6512 4311 143 0,'0'-15'276'0,"-6"1"-4"0,6 3-17 15,0 1-144-15,-7 6-103 0,7-4-64 0,0 8-42 16,0 0-25-16,7 4-30 0,-7 0-26 16,6 3-5-16,1 0 2 0</inkml:trace>
  <inkml:trace contextRef="#ctx0" brushRef="#br0" timeOffset="64135.93">6688 4455 104 0,'0'0'188'16,"0"-3"-12"-16,0 3-8 0,0-5 0 0,0 5 0 15,0-4-6-15,0 4-19 0,0 0-26 16,0 0-32-16,0 0-33 0,0 0-34 0,0 0-18 15,0 4-6-15,-6 1-2 0,6 1 2 16,0 5 5-16,0 4 7 0,0 3 3 16,-7 0-1-16,7 8-1 0,0-4-3 0,-6 3-5 15,6 1-7-15,0-4-16 0,0 4-15 16,6-4-16-16,-6-4-14 0,7 0-5 16,-1-3 3-16,8-7 11 0,-8-4 14 15,6-4 14-15,2-4 15 0,5-4 9 0,-5-7 7 16,-2 1 8-16,2-4 6 0,-2-4 11 15,-5 3 16-15,-1-3 23 0,1 4 28 0,0-1 31 16,-7 1 24-16,6 7 11 0,-6 0-8 16,0 4-23-16,0 3-27 0,-6 4-36 0,-1 4-32 15,0 3-21-15,1 4-9 0,-1 0-2 16,1 7-6-16,-7-2-24 0,6 2-31 16,7-4-42-16,-6 5-43 0,6-1-54 0,0-3-59 15,6-1-58-15,-6 1-10 0,7-7 19 16,-7-2 32-16</inkml:trace>
  <inkml:trace contextRef="#ctx0" brushRef="#br0" timeOffset="67103.53">3960 6246 20 0,'0'-7'183'0,"0"3"13"16,6-3-38-16,-6 2-41 0,0-1-24 15,6 2-9-15,-6 0 1 0,0 0 11 0,0 1 13 16,0-1 15-16,0 1 6 0,0-1 5 16,0 1 6-16,-6-1 3 0,6 0 1 15,-6 4 0-15,6-3-7 0,-8 3-12 0,2 0-17 16,-6 0-24-16,-2 3-23 0,1 1-24 16,0 7-17-16,-6 3-10 0,-1 5-8 15,1 10-5-15,-1 4 1 0,0 7 0 0,1 1-2 16,-1 6 3-16,0-3-3 0,8 0-4 15,-1 0-16-15,6-8-18 0,1-2-19 0,6-5-18 16,0-3-6-16,0-8 1 0,13-4 11 16,0-10 17-16,-1-8 18 0,8-7 14 15,7-10 7-15,-1-9 3 0,-7-3 5 0,7-11 5 16,0 0 14-16,0-3 19 0,-7-1 19 16,1 0 20-16,-6 1 25 0,5 6 24 0,-13 5 15 15,8 7 8-15,-8 3-1 0,0 4-4 16,-6 3-20-16,6 8-25 0,-6 4-26 0,0 7-25 15,0 4-20-15,-6 10-12 0,6 2-5 16,-6 9-4-16,6 4-1 0,-6 5 0 16,6 5 1-16,0 2-2 0,-7 6-1 15,7 5 0-15,0 6 3 0,0 1-1 0,0 0-1 16,0 6-1-16,0 2 1 0,0-2 2 16,0 2 1-16,-7 2 2 0,7-4 3 0,-6-2 0 15,6-4 2-15,-7 0 0 0,1-8-3 16,0 0-2-16,-8-7 1 0,8-7-1 0,-8-8-4 15,8-7-17-15,-7-4-16 0,0-11-14 16,-6-9-13-16,5-10-15 0,2-10-8 16,-1-11 5-16,6-7 13 0,0-8 10 15,1-7 9-15,12-7 10 0,-6-1 11 0,7-2 8 16,6-2 4-16,6-2 4 0,1-4 3 16,0 7 1-16,5-4 1 0,9 4 1 0,-2 4-1 15,1 0-1-15,6 7 0 0,-7 4-1 16,7 3-5-16,7 8-7 0,-7-1-4 15,-7 8-6-15,7 3-3 0,1 9-4 0,-15-1-2 16,9 8-1-16,-9 2 3 0,-5 5 5 16,-8 3 10-16,2 4 14 0,-1 4 14 0,-7 3 14 15,-6 5 10-15,-6 2 4 0,-1 4-1 16,1 1-5-16,-14 3-4 0,1 4-9 16,-1-5-2-16,0 5-5 0,1 0-1 0,-1-1-2 15,1-7-2-15,6 1-1 0,0-4-12 16,0-1-24-16,0-7-27 0,7-3-27 0,-1-4-25 15,0-7-16-15,7-8 1 0,7 0 18 16,0-7 24-16,-1 1 25 0,0-5 22 0,7 0 16 16,1 1 12-16,-8-1 11 0,7 4 8 15,-6 4 8-15,-1 3 6 0,0 1 1 16,1 3 5-16,-1 2 8 0,1 7 9 16,0 2 5-16,-1 2 2 0,0 10 4 0,-6-1-2 15,8 7-11-15,-2-4-12 0,-6 9-9 16,6-1-8-16,-6-4-3 0,0 4-4 15,7-3-4-15,-7-1-2 0,6-3-4 0,-6-4-1 16,7-4-2-16,-1 0 0 0,1-7 0 16,-1 0 2-16,8-7 3 0,-2-8 1 0,1 1 1 15,0-5-1-15,0-3 0 0,1-3 0 16,-2-1 0-16,2 4 3 0,-2-4 5 16,-5 8 5-16,6-1 3 0,-6 8 1 0,-1-3-3 15,-6 7-3-15,6 0-4 0,2 3 0 16,-8 8 1-16,6-1 2 0,0 8 5 0,-6 0 1 15,0 3 0-15,6 5-4 0,-6-1-5 16,0 1-2-16,7-1-4 0,-7 1-3 0,7-5-16 16,-7-3-15-16,0-1-11 0,6 2-6 15,-6-8-4-15,7-4 2 0,-1 0 11 16,8-8 13-16,-2-7 10 0,-6 1 7 0,8-8 0 16,-1 0 4-16,0-4 2 0,0 1 3 15,-1-1 4-15,-4 1 5 0,4 2 9 16,-5 9 7-16,-1-5 4 0,1 9 4 0,-7 2 1 15,7 4-4-15,-7 4-4 0,0 4-7 16,6 4-3-16,-6 2-3 0,0 5-4 16,0 0-2-16,0 3-1 0,0 4-2 0,0-3-2 15,0-1-1-15,0 0-2 0,0-3-8 16,6-4-9-16,-6 3-7 0,6-6 0 16,2-5-1-16,-2-3 3 0,7-3 7 0,0-5 10 15,-6-6 5-15,5-5 2 0,2 1 1 16,-2-5-1-16,2 2 1 0,-8 3 7 0,1-4 14 15,-1 3 19-15,0 8 18 0,-6-3 13 16,8 6 4-16,-8 1 0 0,0 7-14 0,0 0-17 16,0 7-18-16,-8 5-13 0,8 2-3 15,-6 4-5-15,6 4-2 0,0 0-2 16,0 1-2-16,-6-1-20 0,6-1-27 0,6 1-29 16,-6-3-29-16,0-1-33 0,6-3-21 15,2-8-7-15,-2 0-6 0,0-7-8 0,0-7-6 16,8-4-2-16,-8-7-3 0,7-4 5 15,-6-8 19-15,0 1 35 0,-1-8 46 16,-6-3 51-16,0 0 49 0,0-3 44 16,0-2 36-16,0 5 28 0,0 3 14 0,0 0 5 15,0 4 0-15,0 4-8 0,0 3-17 16,0 5-20-16,6 1-12 0,-6 10-11 0,6 3-6 16,2 3-1-16,-8 8 3 0,6 3 3 15,0 12-3-15,1-1-4 0,-7 7-8 16,7 8-8-16,-7 4-6 0,6 0-6 0,-6 7-6 15,0 4-8-15,0-1-4 0,7 0-6 16,-7 5-2-16,0-4-3 0,0-5-1 0,0-2-2 16,0-5-5-16,0-6-4 0,0-8-3 15,0-8-7-15,6-6-12 0,-6-8-11 16,6-11-8-16,1-8-5 0,0-6-6 0,-1-8 0 16,7-4 10-16,0 0 10 0,-6-6 11 15,5 2 7-15,2 1 7 0,-2 3 5 0,2 4 3 16,-1 4 1-16,0 3 0 0,-7 4 2 15,7 4 1-15,1 7 1 0,-2 0 4 16,-5 4 3-16,6 4-1 0,0 3 2 0,0 3 3 16,0 4-2-16,0 0 1 0,0 4 0 15,0 0 1-15,0 4 1 0,0 3 0 16,-7-3 1-16,2-1 1 0,-2 5 1 16,-6-5-1-16,0 5-3 0,0-1-3 0,-6 0-7 15,-2 1-10-15,2-5-10 0,0 1-8 16,-1-4-9-16,0 0-13 0,1-4-14 0,0 0-12 15,-1-7-12-15,1 0-12 0,6-7-3 16,0 0 7-16,0-4 12 0,6-4 17 0,-6-3 18 16,13 0 17-16,-7-4 13 0,1 4 13 15,6-5 9-15,-7 5 11 0,8 0 9 16,-8 3 5-16,1 4 6 0,-1 0 1 16,1 4 3-16,-7 7-5 0,6 0 0 0,-6 4-3 15,0 3-3-15,0 7-4 0,-6 2-6 16,6-2-4-16,-7 4-4 0,7 1-6 0,0-1-2 15,-6-3-2-15,6-1-8 0,6 1-3 16,-6-8-2-16,7 0-1 0,-1-3-3 16,1-4-10-16,5-4-10 0,2-3-12 15,-1-8-11-15,6 4-12 0,-6-7-2 0,1 0 0 16,-8-1 10-16,7 1 13 0,-6 0 13 16,-1-1 15-16,0 1 16 0,1 4 19 15,-7 2 16-15,0 2 17 0,0-1 10 16,0 7 4-16,0 0-3 0,0 4-6 0,0 4-8 15,0 3-10-15,0 4-7 0,0 0-5 16,0 4-4-16,0-1-5 0,0 1-5 16,6 3-2-16,-6 1-6 0,7-5-12 0,-7 2-16 15,7-2-21-15,-1-3-27 0,0 3-34 16,2-6-40-16,-2 3-48 0,0-8-14 16,-6 1 5-16</inkml:trace>
  <inkml:trace contextRef="#ctx0" brushRef="#br0" timeOffset="67415.64">5653 5894 212 0,'6'-22'247'16,"-6"4"15"-16,0 0-66 0,0 3-62 15,0 0-42-15,7 8-20 0,-7 0-4 16,0 3 5-16,6 8 6 0,-6 3 6 0,0 4 10 16,6 4 1-16,-6 6-8 0,8 5-13 15,-8 0-16-15,6 3-12 0,0 0-14 16,0 1-9-16,-6-1-10 0,7 1-4 15,0-5 0-15,-7-3-2 0,6-4 1 0,-6 1 4 16,0-5 7-16,0-3-4 0,0-4-16 16,0-7-16-16,0-7-12 0,0-4-11 15,0-7-11-15,0-4-1 0,-6-8 13 16,6 2 14-16,0-6 9 0,-7-2 3 0,7 3 5 16,0 4 2-16,0-5-2 0,7 9-2 15,-7-1-17-15,6 4-37 0,1 8-48 16,-1-1-54-16,0 4-71 0,8 0-64 0,-2 3-16 15,2 5 19-15,-1-5 39 0</inkml:trace>
  <inkml:trace contextRef="#ctx0" brushRef="#br0" timeOffset="67856.03">6884 5532 76 0,'6'-8'303'0,"-6"8"37"0,0-3 26 0,0-1-61 16,-6 0-74-16,-1 4-52 0,0 0-37 16,1 0-24-16,-7 0-13 0,0 4-9 15,0 0-11-15,0 3-6 0,-6 4-3 0,-1 0-1 16,0 4-2-16,1 6-4 0,-1 2-3 16,-6 2-3-16,0 8-6 0,7 0-7 15,-7 3-8-15,6 1-6 0,1 7-8 16,-1-4-8-16,0 1-6 0,14 3-7 0,-1-3 0 15,1-2-7-15,12-6-5 0,1 4 2 16,6-8-1-16,0-3 2 0,13-5-3 16,7-5-9-16,-1-5-30 0,7-4-53 15,0-7-59-15,1-4-67 0,-2-3-67 0,1 0-63 16,-6 0-65-16,-1-4-8 0,-6-1 29 16,-6-2 49-16,-7-1 62 0</inkml:trace>
  <inkml:trace contextRef="#ctx0" brushRef="#br0" timeOffset="68198.92">7353 5572 281 0,'0'-11'384'16,"-7"0"33"-16,0 0 17 0,1 0-131 16,0 4-102-16,-1-1-78 0,0 8-57 15,-6 0-32-15,7 4-18 0,0 3-11 0,-8 4-6 16,8 4 0-16,0 7 1 0,-1 0 1 16,0 7 2-16,7 0 1 0,-6 4 2 15,6 4 0-15,0 0 1 0,6 3-2 0,-6 4 1 16,7-5-3-16,0 2-17 0,-1-4-28 15,0 0-38-15,0-4-48 0,2-8-54 16,-2 1-53-16,0-4-42 0,1-7-50 0,-7-4-4 16,0-4 26-16,0-10 40 0</inkml:trace>
  <inkml:trace contextRef="#ctx0" brushRef="#br0" timeOffset="68388.6">7059 5656 45 0,'0'-18'335'0,"0"0"56"16,0 3 35-16,-6-4-37 0,6 8-101 0,6-3-76 16,0 3-63-16,2 0-40 0,-2 0-19 15,13-4-8-15,1 4-4 0,0 0-9 0,6-3-12 16,6 3-17-16,1 4-34 16,6-2-53-16,-7 2-67 0,7 0-69 0,-6 7-68 15,-1-4-66-15,-6 8-63 0,1-4-25 16,-8 7 23-16,-6 0 47 0,1 2 56 15</inkml:trace>
  <inkml:trace contextRef="#ctx0" brushRef="#br0" timeOffset="68599.55">7613 5781 152 0,'13'11'337'0,"0"-4"32"0,-7 0 23 16,1 1-82-16,6-1-64 0,-7-3-42 15,8-1-26-15,-8-3-11 0,7 0-9 16,7-3-17-16,-1-1-27 0,1-3-50 16,0-1-72-16,-1 1-85 0,7 0-90 0,-6 3-90 15,-8-3-108-15,2 3-70 0,-2 0-4 16,-12 1 39-16,0-1 62 0</inkml:trace>
  <inkml:trace contextRef="#ctx0" brushRef="#br0" timeOffset="69532.64">8420 5521 112 0,'7'-19'351'0,"-7"1"56"0,0 0 32 16,-7 2-54-16,1-2-134 0,-7 7-97 15,0 1-62-15,-6 2-59 0,-7 8-31 16,-1 0-14-16,1 8 2 0,0-1 0 15,-7 4 0-15,7 8 2 0,1-5-3 0,-1 8 1 16,6-4-3-16,7 4-1 0,0 4-7 16,6-1-6-16,1 5 0 0,12-4-3 0,-6-1 4 15,13 1 7-15,1 3 9 0,5-4 9 16,0 2 12-16,8 2 7 0,-1-4 3 16,0 1-1-16,0 3 1 0,-1-3-1 15,2 3-5-15,-7-3 0 0,-1-1 5 0,-6 1 7 16,-7-4 4-16,-6 4 4 0,0-8-2 15,-6 4 1-15,0-7-11 0,-8 3-10 16,2-7-21-16,-8-4-26 0,7-3-17 0,-7-4-22 16,8-4-20-16,5-6-17 0,-6-2-4 15,13-6 4-15,0 0 7 0,0-4 11 16,13 0 12-16,0-4 14 0,-1 0 14 16,8 1 12-16,7-1 9 0,-1 1 8 0,6 0 7 15,-6 2 6-15,13-3 6 0,-6 1 8 16,6 3 9-16,-1-4 4 0,-4 7 5 15,5-2 2-15,-7 6 0 0,-6 1-4 16,1 2-2-16,-2 1 5 0,-5 0 17 0,-8 4 25 16,2 3 30-16,-1-3 25 0,-13 7 9 15,7-3-2-15,-7-1-12 0,-7 0-20 16,7 4-20-16,-13-3-19 0,7 3-3 0,-8 0 1 16,1-4-2-16,0 4-9 0,0 0-12 15,1 4-9-15,-2-4-11 0,1 3-11 16,0 5-4-16,-6 2 1 0,5 1 0 15,-5 4-1-15,-1 7 0 0,8-4 2 0,-8 8 1 16,6-4-2-16,2 4-1 0,5-4 1 16,-6 3-8-16,13-3-7 0,0-4-7 15,0 1-5-15,0-4-1 0,13-1 0 0,-6-6 4 16,5-8 7-16,8 0 0 0,0-8 2 16,-1-3-1-16,7-7 1 0,-6-1 2 15,6-3 3-15,-7 1 7 0,1-5 8 0,-7-3 13 16,0 3 24-16,0 0 29 0,-7 4 33 15,2 0 29-15,-2 4 23 0,0 3 6 16,-6 5-14-16,7-1-26 0,-7 7-30 16,-7 0-31-16,7 4-25 0,-6 8-19 0,0 3-11 15,-8-1-4-15,1 9-3 0,7 3-1 16,-7-4 0-16,6 7 1 0,1 2-2 16,6-2-11-16,-6-3-15 0,6 0-27 0,6 3-42 15,-6-3-53-15,6-7-60 0,1 4-50 16,-7-9-43-16,13 2-30 0,-7-9-23 15,1 1-24-15,5-8 20 0,-4-7 40 16,-2 0 48-16</inkml:trace>
  <inkml:trace contextRef="#ctx0" brushRef="#br0" timeOffset="69853.47">8929 5697 29 0,'12'-15'194'0,"-4"0"21"0,4 0-28 15,-6 1-16-15,1 3 9 0,6-4 29 16,-13 8 32-16,7 0 24 0,-7-1 11 15,6 4-11-15,-6 0-32 0,0 4-47 16,0 0-51-16,0 8-42 0,-6 0-31 0,6 3-21 16,-7 3-17-16,1 1-10 0,6-1-6 15,-7 5-4-15,7 3-4 0,-7-4-1 16,7 0 1-16,0 0 1 0,0 1 1 0,0-1-5 16,0-3-7-16,7 0-15 0,-7-1-9 15,0-3-11-15,7-4-8 0,-7 1 2 16,0-1 6-16,0 0 12 0,0-3 10 15,0 0 7-15,0-4 1 0,0 0-15 0,0-4-24 16,0 0-34-16,-7 1-34 0,7-5-31 16,0 1-26-16,-7-4-14 0,7 4-2 15,0-4 10-15,0 4 10 0,-6-1 9 16,6-3 1-16,0 4-7 0,0 0-26 0,0-1-10 16,0 1 5-16,-6 0 15 0</inkml:trace>
  <inkml:trace contextRef="#ctx0" brushRef="#br0" timeOffset="70163.91">9059 5674 179 0,'0'-3'214'15,"0"-1"-19"-15,0 0-23 0,0 1-15 0,-7-1-12 16,7 0-10-16,0 1-14 0,-6 3-17 15,6 0-21-15,-6 3-18 0,-8 1-13 16,8 3-6-16,-8 4 3 0,2 4 11 16,-8 3 11-16,1 1 9 0,-1 7 6 0,7-1-5 15,-7 4-6-15,1 1-12 0,6-1-15 16,0 4-15-16,6-4-12 0,7 0-9 0,-6 1-10 16,12-5-9-16,1-2-7 0,0-2-8 15,12-3-14-15,-6-3-19 0,6-4-25 16,1-3-32-16,6-5-33 0,-6-3-31 15,5-3-28-15,1-5-29 0,1 1-38 0,-7-4-16 16,-2-7 12-16,-4 3 25 0</inkml:trace>
  <inkml:trace contextRef="#ctx0" brushRef="#br0" timeOffset="70912.56">9359 5707 21 0,'6'-7'199'0,"-6"0"24"0,0-1-22 16,6-3-21-16,-6 4-5 0,0 0 7 16,0-1 7-16,0 5 1 0,0-1-7 0,-6-3-16 15,6 3-31-15,-6 4-35 0,-8-3-33 16,8 6-24-16,-7 1-20 0,-1 3-12 16,2 0-6-16,-8 8-2 0,1 0-1 15,-1 7 0-15,0 0 0 0,8 4-1 0,-8-1-2 16,7 1-6-16,7-1-14 0,-1 1-20 15,0-1-17-15,7-6-15 0,7 3-12 16,0-7-8-16,-1-4 1 0,7-4 5 0,7 0 4 16,0-11 2-16,-2 1 3 0,9-8 7 15,-7-4 11-15,-2-3 18 0,2 0 23 16,0-5 27-16,-7 1 31 0,-1 1 37 16,2-1 47-16,-8 0 45 0,1 4 38 15,-7 2 20-15,0 1 2 0,0 5-22 0,0 3-40 16,-7 3-48-16,1 4-46 0,0 4-37 15,-2 3-23-15,2 3-13 0,-6 2-5 16,5 3-2-16,-6-1-6 0,6 5-9 0,1-5-14 16,6 5-16-16,-6-5-32 0,6 1-33 15,0-4-32-15,0 0-26 0,0-5-22 16,6 0-19-16,0-3-8 0,7-3-2 0,1-9 3 16,-8 3 9-16,6-5 16 0,2-8 25 15,-1 1 30-15,0 0 41 0,-6-4 48 16,-1 0 51-16,0 0 47 0,1-4 48 15,0 8 44-15,-7 0 34 0,6-1 16 0,-6 8 2 16,0 1-11-16,0 2-26 0,6 1-30 16,-6 3-28-16,0 4-15 0,0 4-8 15,0 3-4-15,0 4-1 0,0 0 0 16,0 7-7-16,0 1-11 0,0-1-15 0,0 3-11 16,0 2-5-16,0-1-5 0,0 0-4 15,0-4-3-15,0 1-4 0,0-5-10 16,0-3-6-16,0 0-5 0,0-4-2 15,7-4-6-15,-7-3-5 0,7-6 3 0,-1-5 5 16,1 0 1-16,-1-11 1 0,1 4 3 16,-1-8 3-16,1-3 4 0,-1-1 5 15,0 5 9-15,2-5 15 0,-2 8 16 16,0 4 12-16,1 0 4 0,-7 7 1 0,6 4-2 16,-6-1-3-16,0 8-2 0,0 8-5 15,0 3 3-15,0 3-4 0,0 1-25 16,0 7-45-16,-6 3-58 0,-1 5-68 0,1 2-71 15,0 2-72-15,-2-1-66 0,-4 3-12 16,-1-4 24-16,-7 6 49 0</inkml:trace>
  <inkml:trace contextRef="#ctx0" brushRef="#br0" timeOffset="73187.96">6994 6323 149 0,'6'-11'275'0,"2"-1"28"16,-2 5-13-16,-6 0-69 0,0 0-45 15,0 3-28-15,6 0-14 0,-6 1-10 0,0 3-5 16,-6 0-7-16,6 0-6 0,-6 3-9 16,-2 1-10-16,8 4-8 0,-6 2-8 15,0 1-10-15,0 3-9 0,-2 2-10 0,2 2-9 16,-7 1-8-16,7 6-4 0,-1 4-3 16,0 0-2-16,1 5 4 0,0 6 1 15,-8 0 4-15,8 4 4 0,0 4 6 16,-7 3 6-16,-1 4 7 0,2 7 6 0,5 0 4 15,-6 5-2-15,-7 2-3 0,7 5-4 16,1 3-9-16,-2-4-9 0,2 7-4 16,-8-3-4-16,7-3-6 0,6-9-2 15,-6 2-5-15,7-9-5 0,-8-7-3 0,8-3-3 16,0-8 2-16,-1-3-3 0,7-8 2 16,-6-7 2-16,6 0 12 0,0-7 11 15,-7-1 8-15,7-3 8 0,7-3 5 0,-7-8 0 16,6 0-9-16,1-4-13 0,-1-3-10 15,8-4-4-15,4 0-7 0,-4-4 1 16,5 4 0-16,7-3 1 0,7-5-1 16,-7 4 1-16,13 1 1 0,1-1-5 0,-2 1-1 15,7-1 4-15,2 0 0 0,4 1-1 16,-5-1-1-16,-1 4 1 0,1-4-3 16,-1 1-1-16,-5 3 2 0,-7-4 0 15,-1 8 1-15,-6-1 1 0,-7-3 2 0,1 8 1 16,-7-5-1-16,0 5-10 0,-6-5-28 15,-7 1-50-15,0 0-80 0,0-4-94 16,-7-1-98-16,1 1-95 0,-7-3-87 16,0 0-13-16,-7-9 46 0,7 5 77 0,0-4 89 15</inkml:trace>
  <inkml:trace contextRef="#ctx0" brushRef="#br0" timeOffset="73512.67">7398 7180 168 0,'-6'0'317'15,"-7"0"31"-15,6-3 14 0,0 3-104 0,1 0-75 16,0 0-64-16,6 0-45 0,-7 0-28 16,7 0-21-16,0 0-13 0,0 0-3 15,0 3 5-15,13 1 5 0,-7 0 2 16,8 3 4-16,5 0 2 0,1 0-4 0,-1 1-8 15,7 3-6-15,0 0-3 0,-6 0-2 16,6 3-2-16,-1 1 2 0,-5 3-1 16,0 5 3-16,-1 2 2 0,1 4 9 15,-7 4 9-15,0 4 10 0,-7 0 11 0,-6 3 7 16,7 0 4-16,-7 1-4 0,-7-2-9 16,7-2-12-16,-6-4-41 0,6 1-62 15,0-9-75-15,-6-3-83 0,6-7-118 0,0-4-67 16,0-8-8-16,0-6 32 0,0-8 58 15</inkml:trace>
  <inkml:trace contextRef="#ctx0" brushRef="#br0" timeOffset="74694.89">8231 6711 21 0,'8'0'276'0,"-8"-4"33"0,-8 4 23 15,8 0-57-15,0 0-61 0,0 0-45 0,0 0-23 16,0 0-6-1,0 0-3-15,0 0-5 0,0 0-10 0,0 0-19 0,0 0-26 16,0 0-25-16,0 4-20 0,0-4-15 16,0 0-10-16,0 0-6 0,0 0-1 0,0 0 0 15,0 0-1-15,0 0 2 0,0 0 3 16,0 0 3-16,0 0 4 0,0 0 2 16,0 4 8-16,0-4 5 0,0 0 9 15,-6 0 5-15,6 3 4 0,0-3 1 0,0 4-3 16,0-4-8-16,0 4-6 0,0-4-8 15,0 0-10-15,0 3-5 0,0-3-3 16,0 0-1-16,0 4 0 0,0-4 1 16,0 0 0-16,0 0 0 0,0 0 2 0,0 0 3 15,0 0-1-15,0 0 1 0,0 0-1 16,0 0 0-16,0 0-2 0,0 0 1 16,0 0-1-16,0 0 0 0,0 0 0 0,0 0-1 15,0 0-3-15,0 0 0 0,0 0-9 16,0 0-4-16,0 0-4 0,0 0-2 15,0 0-3-15,0 0-3 0,0 0 7 16,0 0 3-16,0 0 3 0,0 0 5 0,0 0 5 16,0 0 3-16,0 0 2 0,0 0 3 15,0 0 3-15,0 0 3 0,0 0 1 16,0 0 1-16,0 0 0 0,0 0-1 16,0 0-2-16,0 0-7 0,0 0-3 0,0 0 0 15,0 0-4-15,0 0-3 0,0 0-5 16,-6 0-9-16,6 0-11 0,0 0-15 15,0 0-18-15,0 0-22 0,0 0-29 0,0 0-31 16,0 0-38-16,0 0-41 0,0 0-53 16,0 0-77-16,-7 0-24 0,0-4 12 15,1 1 34-15,-7-1 49 0</inkml:trace>
  <inkml:trace contextRef="#ctx0" brushRef="#br0" timeOffset="75648.74">8225 6653 73 0,'6'-4'282'0,"-6"4"25"16,0-4 15-16,0 4-88 0,8 0-66 16,-8 0-53-16,0 0-27 0,0 0-9 15,0 0-2-15,0 0 0 0,0 0-4 0,0 0-8 16,0 4-9-1,0 3-7-15,0 4-5 0,0 4 3 0,0 7 9 0,0 3 18 16,0 9 10-16,0 2 5 0,0 8 9 16,0 3 24-16,6 9 9 0,-6 2-8 0,6 1-11 15,-6 3-10-15,7-3-15 0,-1-1-36 16,1 1-18-16,-7-4-9 0,7-4-4 16,-7-2-1-16,6-10-2 0,0-2 3 15,-6-8 6-15,6-4 7 0,-6-5 7 0,0-6 6 16,0-7 3-16,0-10-2 0,0-8-6 15,-6-8-14-15,-6-6-9 0,5-9-11 16,-6-6-1-16,-6-4-5 0,-1-11 4 16,0-3 1-16,1-5-2 0,-7 1 2 0,6 0-1 15,7-4-1-15,-7 3-3 0,8 1-4 16,-2 4 1-16,8-5-3 0,0 9-2 16,6 2-3-16,6 4-3 0,0 4 1 0,8 5-1 15,-2 2 5-15,1 7 1 0,7 5 0 16,6 3 0-16,0 7-2 0,0 1 1 15,1 9-3-15,5 5-2 0,-7 8 1 0,8 3 2 16,-7 7 0-16,0 4 0 16,-6 8 5-16,-1-1 9 0,-12 5 5 0,0 1 8 15,-7 6 6-15,0-5 6 0,-14 5 0 16,2-1-2-16,-1-3 0 0,-7-1-6 16,0-2 0-16,1-5-14 0,-1 0-27 0,8-7-56 15,-2 0-91-15,-5-8-109 0,12 0-105 16,-6-2-97-16,1-4-84 0,4-5-5 0,2 1 58 15,0-4 91-15,6 0 93 0</inkml:trace>
  <inkml:trace contextRef="#ctx0" brushRef="#br0" timeOffset="76999.78">8440 6979 290 0,'20'-8'389'0,"-7"5"25"15,0-5 12-15,0 5-138 0,-7-1-104 0,0 4-72 0,2 0-30 16,-2 4-6-16,0 7 7 0,-6 0 15 15,7 3 11-15,-7 8 0 0,0 4-11 16,6 3-12-16,-6 4-11 0,0 4-12 16,-6 3-17-16,6-3-12 0,0-1-9 0,0-3-8 15,-7-4-6-15,7 1-3 0,0-8 3 16,0-4 8-16,0-7 3 0,-6-3 1 16,6-5-2-16,0-10-8 0,0-4-10 0,0-11-16 15,0-4-8-15,0-7-6 0,0-3 0 16,6-1 3-16,1-3 8 0,-7-1 3 15,6 1 0-15,7 0 5 0,-6 2 0 16,5 3-3-16,2 5-1 0,-1 1-1 16,0 3 0-16,0 5-2 0,0 2 2 0,0 8 0 15,0 0 1-15,6 4 1 0,1 7 4 16,-7 0 3-16,7 7 3 0,-7 0 5 16,6 4 7-16,-6 7 9 0,1 1 3 15,-2 3 6-15,-5 4 0 0,0 3 2 0,-1 0-3 16,-6 4 0-16,6-3-7 0,-6 2-5 15,0-2 0-15,0-5-8 0,0 1-6 16,0-4-16-16,7-4-7 0,-7 1-4 0,6-8-4 16,1-8-2-16,6 1-2 0,0-8 11 15,6-7 7-15,1 0 2 0,-1-7 3 16,1 0 4-16,0-4 4 0,5 0 2 16,-5 0 1-16,-6-4 4 0,5 4 5 0,-13 0 8 15,8 4 10-15,-14-4 13 0,6 7 9 16,-6-3 10-16,0 4 5 0,0-1 3 0,-6 4-4 15,6 3-8-15,-7 1-7 0,0 0-15 16,1-1-14-16,6 8-11 0,-7 0-9 16,1 0-6-16,-8 8-2 0,8-1 1 15,0 4 0-15,0 4-7 0,-2 3-13 16,8 0-19-16,-6 0-30 0,6 5-32 0,0-5-39 16,6 4-34-16,2 0-39 0,-2 0-37 15,0-8-21-15,8 5-18 0,-2-7-7 16,8-6-10-16,-7-2 4 0,7-8 21 15,-1-2 31-15,1-6 57 0,-1-7 69 0,0 1 77 16,-5-4 75-16,-1-3 67 0,-7 3 50 16,8-8 28-16,-8 5 15 0,0-1 20 15,0 0 18-15,-6 4 19 0,7 4 8 0,-7 4-9 16,0-2-21-16,7 9-37 0,-7 0-42 16,0 3-42-16,0 8-36 0,0 3-21 15,0 7-13-15,0 2-5 0,0 2-6 0,0 8-5 16,0-4-4-16,0 7-2 0,0-4 0 15,6 1-2-15,-6 0-1 0,0 0 0 16,7-5-7-16,-7-2-13 0,0-1-7 16,0-8-3-16,6-1 0 0,1-2-3 0,-7-11 1 15,7 1 8-15,-1-9 3 0,6-6-3 16,-4 0-1-16,-2-8 1 0,0-3 4 0,1 3 4 16,-1-4 7-16,8 1 10 15,-8 4 11-15,-6 3 10 0,6 0 5 0,0 8 1 16,-6-2-3-16,8 5 2 0,-8 8 9 15,6-1 9-15,-6 8 9 0,6 4 8 0,-6 3 4 16,7 0-4-16,-7 3-16 16,7 4-18-16,-7 1-11 0,6-1-9 0,-6 0-3 15,7-3-4-15,-7 3-4 0,6-3-7 16,-6-4-12-16,0 0-7 0,6-4-6 16,1-3-5-16,-7-4-2 0,7-4-1 0,-1-3 0 15,7-8 3-15,-6-3 2 0,-1-4 2 16,7 3 6-16,-6-2 10 0,-1-1 18 0,1 3 13 15,-1 5 10-15,-6-1 6 16,6 3 1-16,2 5 0 0,-8 4-5 0,0 3-5 16,0 3-1-16,0 2-3 0,6 6 2 15,-6 0 1-15,0 3-6 0,6-3-15 16,-6 4-27-16,7-1-24 0,-1-3-30 0,7 1-23 16,0-6-19-16,1-2-5 0,-2 0 8 15,8-8 15-15,-1 0 23 0,1-6 20 16,-7-1 20-16,7-4 23 0,-1-3 24 15,-6-1 24-15,1 1 26 0,-8 4 29 0,7-2 34 16,-13 2 27-16,6 7 9 0,-6-4-3 16,0 8-15-16,-6 3-24 0,-1 0-29 0,-5 6-31 15,-2 9-22-15,1-1-13 16,0 4-4-16,7 2-6 0,-7 1-4 0,6 1-3 16,0 4 1-16,7-4 0 0,0-1 0 15,7 2-3-15,0-1-2 0,-1-4-2 16,7-3 1-16,0-1-2 0,6-6 1 0,1-5 3 15,0-6 0-15,5-5 6 0,-5-2 2 16,6-5-1-16,-13-3 1 0,7-4 0 16,-14-5 1-16,1 6-4 0,-7-5-5 0,-7 1-7 15,-5 2-12-15,-2 2-20 0,1 3-27 16,-6 2-29-16,0 6-34 0,-1-1-32 16,7 3-27-16,0 5-23 0,0 0-18 15,-1 3-18-15,8 0-29 0,6 0-3 0,0 0 18 16,0 0 31-16</inkml:trace>
  <inkml:trace contextRef="#ctx0" brushRef="#br0" timeOffset="77777.58">9918 6759 156 0,'13'-7'301'15,"1"3"40"-15,-8 0-13 0,8 0-56 16,-8 4-46-16,0 0-40 0,-6 4-25 0,0 4-15 16,0 6-6-16,0 1-3 0,-6 3-3 15,0 4-12-15,6 4-21 0,-8 3-22 16,2 1-18-16,6-5-19 0,-6 4-14 15,6 0-11-15,0-3-7 0,0 0-6 0,0-4-9 16,0-7-5-16,6 3-3 0,-6-7-3 16,6-4-1-16,8-7-7 0,-8-4-9 15,7-6-13-15,0-5-14 0,0-3-10 16,1-8-6-16,-2 0 2 0,8-3 14 0,-14 0 15 16,7-1 17-16,1 5 10 0,-2-1 10 15,-6 1 7-15,8 7 4 0,-8-1 3 0,1 4 1 16,-7 4 4-16,6 4 9 15,1-1 16-15,0 8 17 0,-7 8 13 0,6-1 10 16,-6 4 5-16,0 7-4 0,0 1-16 16,0 3-15-16,0 4-15 0,0-4-10 15,6-1-8-15,-6 1-10 0,0-3-20 16,8 2-22-16,-2-6-21 0,0-1-22 0,0-6-18 16,8 0-23-16,-1-8-13 0,7-4-6 15,-8-4-1-15,14-6 5 0,-6-1 9 16,-1-3 19-16,1-4 27 0,-1-4 31 0,1 5 30 15,-8-6 32-15,8 9 32 0,-6-4 32 16,-8 8 30-16,7-1 23 0,-7 4 8 16,-6 3-5-16,7 2-18 0,-7 2-22 15,7 4-25-15,-7 4-25 0,-7 2-17 0,7 6-13 16,0-1-5-16,0 0-6 0,-7 0-3 16,7 0-1-16,0 0-5 0,7-4-3 15,-7 4-5-15,7-3-3 0,-1-6-3 16,-6 2-4-16,13 1-1 0,-6-5 0 0,-1-5 1 15,7-1 3-15,-6-2 2 0,-1 0 5 16,1-2 5-16,-1-1 8 0,-6 0 17 16,0 0 17-16,0 0 21 0,0 3 10 0,0 5 8 15,-6-1-2-15,6 0-11 0,-7 8-15 16,1 0-21-16,-1 3-11 0,1 4-8 16,6 1-2-16,-7-2-5 0,7 1-11 15,0 0-12-15,0 3-5 0,7-7-7 0,-1 5-3 16,1-4 0-16,6-5 8 0,7-3 7 15,-1-3 3-15,0-1 1 0,0-8-1 16,8 1 5-16,-7-3 0 0,-1 0 7 16,0-1 3-16,1 0 12 0,-7 0 14 0,-7 4 13 15,8 1 11-15,-14 2 3 0,6 4 2 16,-6 4-3-16,0 0-11 0,-6 4-10 16,6 4-11-16,-7 2-7 0,0 5-25 0,1 0-44 15,0-1-51-15,-1 5-56 0,1 2-65 16,-1-2-80-16,0 3-57 0,-5 0 1 15,-2-4 27-15,2 5 44 0</inkml:trace>
  <inkml:trace contextRef="#ctx0" brushRef="#br0" timeOffset="81092.92">7313 7729 104 0,'0'-3'124'0,"-6"-4"6"0,6 3 9 16,-7-3 8-16,7 0 11 0,0-1 12 0,0 1 7 15,0-1 8-15,0 1 8 0,0 0 4 16,0-1-1-16,0 1-9 0,0-1-10 0,0 5-18 15,0 0-19-15,7-1-21 0,-7 4-23 16,0-4-17-16,0 4-10 0,0 4-4 16,0-4 0-16,6 7 2 0,-6 0 3 15,0 8 4-15,0 0-1 0,7 7-5 0,-7 0-9 16,0 7-10-16,7 0-4 0,-7 4-4 16,0 0-4-16,6 7-3 0,-6 4 1 15,6 0 4-15,-6 7 4 0,7 4 3 0,-7 8 4 16,7-1 5-16,-1 5 4 0,0 2 2 15,1 4-5-15,0-3-9 0,6-1-12 16,-7-6-7-16,7 2-12 0,0-6-5 16,-7-4-7-16,8-7-4 0,-1-5-1 0,-7-2 1 15,7-8-2-15,-6-3-1 0,-1-5 5 16,-6-7 5-16,6 1 4 0,2-5 1 16,-8-3 3-16,6-3 5 0,-6-1 3 15,0 0 4-15,6 0 5 0,-6-3 1 0,0 0-2 16,0-1-5-16,0 1-6 0,7-4-7 15,-7 0-6-15,6-4-1 0,7 1-6 16,6-1 0-16,1-3 2 0,0-1 0 16,13-2-2-16,-1-1-4 0,7-4 4 0,7 4-3 15,-1-8-3-15,1 1 4 0,6 0 0 16,6-4 2-16,1-1-1 0,0 2 2 16,0-1 3-16,-1 3-2 0,-5 1-2 0,-2 0 1 15,-5 3-1-15,-7 1 0 0,0 3-1 16,-7-1 2-16,-5 5 7 0,-8 0 2 15,0 0 5-15,-5 3 5 0,-1 1 8 0,-7-1 2 16,1-3-3-16,-1 7-34 0,1-5-55 16,-7 2-80-16,0-3-121 0,-7 1-142 15,7-2-135-15,0-4-123 0,-6 0-29 16,6-4 31-16,0-3 90 0,0 0 127 16</inkml:trace>
  <inkml:trace contextRef="#ctx0" brushRef="#br0" timeOffset="81411.28">8492 8437 163 0,'-6'0'316'0,"-7"0"22"0,0 0 14 0,-1-4-94 16,2 4-60-16,-2 0-33 0,8-4-16 16,-7 4-6-16,13 0-6 0,-6 0-18 15,-1 0-34-15,7 0-30 0,0 0-27 0,7 0-15 16,-1 4-9-1,1-4-3-15,5 4 0 0,2-1 1 0,5 1-1 0,1-1 0 16,6 1 0-16,0 3 0 0,0 1 1 16,7 0-1-16,-1 6-1 0,-6-3 1 0,0 7 1 15,7 1 8-15,-14-1 12 0,7 4 14 16,-6 0 19-16,-7 4 18 0,-1-1 14 16,2 4 4-16,-8 1-6 0,-6-5-13 15,0 5-13-15,0-1-25 0,-6-3-44 16,6-4-65-16,-6-1-82 0,6-2-94 0,-8-5-108 15,2-6-112-15,0-4-33 0,-1-4 22 16,-6-12 57-16,7-2 81 0</inkml:trace>
  <inkml:trace contextRef="#ctx0" brushRef="#br0" timeOffset="82312.03">9241 7917 232 0,'6'-4'364'0,"1"0"30"16,-7-3 15-16,0 3-122 0,0 4-94 15,0 4-70-15,0 0-31 0,-7 7-9 16,7 3-1-16,0 8 5 0,0 0 10 0,0 11-4 16,7 1-14-16,-7 1-16 0,7 6-11 15,-1-1-10-15,1 4-9 0,-1 0-9 16,1 0-4-16,0 0-6 0,5-4-21 15,2 1-30-15,-8-5-43 0,7-3-54 0,-7-7-63 16,8 0-64-16,-8-8-66 0,6-3-72 16,-4-5-12-16,-8-10 24 0,0-3 46 15</inkml:trace>
  <inkml:trace contextRef="#ctx0" brushRef="#br0" timeOffset="82529.78">9052 8052 326 0,'-12'-19'430'0,"-2"-2"43"0,2 2 22 16,4 5-132-16,2-1-94 0,0-3-77 16,6-1-45-16,6 1-14 0,8-5-4 15,-2-2 1-15,8 3-8 0,-1-3-20 0,13-1-25 16,1 4-27-16,0 1-21 0,0 5-35 16,6 2-45-16,-7 7-54 0,1 3-61 0,-1 8-63 15,1-1-58-15,-7 8-37 0,0 3-16 16,-7 4-2-16,7 5 2 0,-12-1 5 15,5 4 17-15,-6 0 34 0,-6-1 41 16</inkml:trace>
  <inkml:trace contextRef="#ctx0" brushRef="#br0" timeOffset="82724.81">9567 8001 121 0,'13'11'188'15,"-7"-1"-11"-15,8 1-14 0,-8 1-9 16,7-5-6-16,-6 4 1 0,5-4 5 16,-5 4 12-16,6 0 10 0,0 0 8 0,-7 8 9 15,8-1 1-15,-8 4-11 0,7 8-18 16,-6-5-22-16,6 8-28 0,-7-4-23 15,0 4-24-15,8 0-16 0,-8-4-17 0,1 1-12 16,-1-1-19-16,1-4-34 0,-1-6-47 16,1-1-51-16,-1-3-53 0,-6-4-61 15,6-7-49-15,-6-4-31 0,8-11-19 16,-8-4-21-16,-8-10 10 0,8-5 37 0,-12-7 46 16</inkml:trace>
  <inkml:trace contextRef="#ctx0" brushRef="#br0" timeOffset="83259.83">9736 8180 163 0,'-13'-37'245'16,"7"-3"35"-16,-7 7-21 0,6 8-32 0,1-1-30 15,-1 4-27-15,0 4-24 0,1 3-25 16,6 4-27-16,0 0-30 0,0 4-28 16,0 7-19-16,6-4-11 0,1 8-13 15,6 0-19-15,0 3-20 0,7 0-22 0,6 4-15 16,0-4-11-16,7 4 3 0,-7 0 13 16,6 0 18-16,1-3 19 0,-1-1 15 15,-5 0 12-15,5-3 14 0,-7-1 15 16,1 2 21-16,-6-5 27 0,0 0 38 0,-7 4 43 15,-1-4 35-15,-4 0 20 0,-2 0 5 16,-6 0-9-16,0 0-27 0,-6 3-32 16,-2 1-34-16,-4 6-27 0,-1 1-22 0,0 4-13 15,-6 3-12-15,-1 4-9 0,6 4-6 16,2-1-8-16,-1 5-2 0,-1-4-3 16,8 3 0-16,0 0-9 0,6-3-9 15,6-4-7-15,0-1-5 0,1-2-4 16,6-8-8-16,6-4-9 0,-5-7-11 0,12 0-13 15,-7-11-6-15,7 0-8 0,-6-7 2 16,-1-7 10-16,1-2 17 0,-6-2 16 0,-2-3 11 16,-6-9 11-16,1-3 5 0,-7-3 7 15,0-1 18-15,-7 0 21 0,1-3 25 16,0 4 25-16,0 2 22 0,-2 5 21 16,2 4 4-16,6 6-4 0,-6 0-16 0,-1 9-19 15,0 3-20-15,7 3-26 0,0 4-21 16,-6 0-15-16,6 4-10 0,0-1-2 15,0 8-2-15,6 0 2 0,-6 8 6 16,0 6 1-16,7 5 6 0,-7 6-4 16,7 4 3-16,-7 8-1 0,6 0 0 0,-6 3 0 15,6 4-6-15,2-3-15 0,-2 2-31 16,-6-3-47-16,6-3-68 0,0 0-75 0,8-1-74 16,-8-6-64-16,1 0-76 15,-1-5-6-15,8-7 36 0,-8-7 60 0,0-4 68 16</inkml:trace>
  <inkml:trace contextRef="#ctx0" brushRef="#br0" timeOffset="83606.81">10511 8081 151 0,'13'-14'347'0,"0"-1"45"16,-7-4 41-16,8 5-55 0,-14-1-43 0,6 1-35 16,-6-1-26-16,-6 8-21 0,6-4-27 15,-14 7-42-15,2 4-48 0,-1 4-45 16,-7 3-37-16,0 4-24 0,-6 7-14 0,7 4-10 15,-1 1-6-15,0 2-2 0,8 1-13 16,-1-1-15-16,6-3-16 0,1 0-17 16,6-4-16-16,6 1-14 0,8-8-4 15,-2 0 0-15,2-7 2 0,5-4 5 0,7-4 11 16,0-7 10-16,-6-3 9 0,6-8 15 16,-1-1 26-16,-5 1 37 0,0-3 39 15,-1 2 37-15,-5 2 37 0,-8 3 32 0,7-1 12 16,-6 8-9-16,-1 0-24 0,-6 4-28 15,0-1-33-15,0 8-27 0,-6 4-26 16,-1 3-14-16,0 4-7 0,1 4-6 16,0-1-4-16,-2 2-10 0,8 2-24 0,-6 0-41 15,6 0-55-15,0 1-76 0,0-5-80 16,0-3-72-16,0 0-50 0,6 1-48 16,2-8-29-16,-2-8 30 0,7-4 59 15,-6-7 68-15</inkml:trace>
  <inkml:trace contextRef="#ctx0" brushRef="#br0" timeOffset="83892.03">10758 7429 56 0,'14'-51'395'0,"-8"7"60"0,1 3 36 15,-7 5 1-15,6 7-137 0,-6 3-100 16,0 8-82-16,7 2-35 0,-7 6-8 16,-7 3 4-16,7 10 5 0,0 5-3 0,-6 7-3 15,6 10-18-15,-7 1-25 0,7 7-24 16,-6 7-15-16,6 4-6 0,-6 4-6 15,-2 3 0-15,8 4 8 0,0 3 4 0,-6 1 2 16,6 3-4-16,-6-4-5 0,6 2-5 16,-7-2-4-16,7-3-7 0,-7 0-7 15,7-4-4-15,-6 1-9 0,6-8-23 16,0-1-37-16,-6-5-36 0,6-9-44 0,0 0-52 16,0-7-52-16,0-7-43 0,0-5-43 15,6-3-45-15,0-7-32 0,1-7-17 16,6-3-10-16,-7-2 3 0,8-6 43 15,-1 4 61-15,0-8 66 0</inkml:trace>
  <inkml:trace contextRef="#ctx0" brushRef="#br0" timeOffset="84154.78">10934 8049 37 0,'20'-23'225'0,"-7"-2"33"0,7 3-2 0,-8-4-20 16,8-3 1-16,-7 3 12 0,1 0 24 16,-2 5 29-16,1-2 22 0,-6 5 1 15,-1 4-27-15,-6 3-40 0,-6 0-43 0,-8 7-51 16,2 8-38-16,-2-1-24 0,-11 8-4 15,-1 4 0-15,6 3 1 0,-6 0-6 16,0 4-14-16,0 0-16 0,6 4-21 0,8-4-20 16,-2 4-13-16,2-1-3 0,4-3-2 15,8 4-2-15,0-4 2 0,8 0 2 16,4-4 1-16,2 1-2 0,5-5 4 16,7-3-3-16,-6 0-24 0,12-4-39 0,-13 1-55 15,7 0-62-15,-6-8-82 0,-1 4-73 16,-5-4-84-16,-2 0-74 0,-12-4-81 15,0-1-7-15,-12 2 42 0,-2-5 56 0,-18 1 92 16</inkml:trace>
  <inkml:trace contextRef="#ctx0" brushRef="#br0" timeOffset="86140.64">9730 4953 120 0,'20'-4'303'0,"-14"-3"30"0,0-4 15 0,-6 0-96 16,0 0-63-16,-6 0-45 0,-8-5-22 16,-5 2-4-16,0 0 8 0,-8-1 8 0,1 0 1 15,-13-3 1-15,7 4-5 0,-7-1-5 16,-7-3-8-16,1-1-6 0,-1 4-11 16,-6-3-14-16,0 0-17 0,-7 3-16 0,7-3-17 15,-13 3-11-15,6 1-10 0,-6 3-9 16,-6 0-3-16,6-1-4 0,-14 5 0 15,8 0-4-15,-8 3 2 0,1 4 2 0,0 0 4 16,0 0 1-16,0 4 0 0,0 3 1 16,-1 0-3-16,8 5-3 0,-8-1-4 0,8 0 2 15,0 3-3-15,-8 1 1 0,8 3 0 16,-8 5 3-16,8-2 1 0,0 1 0 16,-2 4-1-16,8 0 1 0,0 3 1 15,0 0-3-15,0 1 1 0,7 3 1 16,-1-1 1-16,0 2 1 0,7 5-2 15,-6 6 2-15,6-1-4 0,-1 3-2 0,1-3 1 16,0 4-4-16,6-4 2 0,1 0-2 16,-1-4 2-16,7 1 0 0,0-2-1 0,7 2-1 15,-1-1 1-15,1 4 0 0,6 0 1 16,6 4-2-16,0-1 2 0,7 8-1 16,7 4-1-16,6 3-2 0,0 4 0 0,6 4 0 15,7-1-4-15,1 4-4 16,-2-3-3-16,8 4-3 0,0-5-3 0,5-4-4 15,1-2-1-15,1-4 5 0,-1-4 3 16,6-7 7-16,7-1 7 0,1-3 9 0,11-4 8 16,2-7 6-16,12 4 3 0,0-7 2 15,13 2 1-15,6-2-5 0,7-5-2 16,8 0-5-16,-1 2 0 0,-1-5-3 16,7 0-1-16,-7-1 2 0,8-2 0 0,5-1 1 15,-5-3 0-15,-1 0 0 0,7-8-1 16,-7 0 1-16,1 1 0 0,-1-8 2 15,-7 0 4-15,1-4 3 0,-7-3 4 16,-6-4 0-16,0-4 0 0,-8-4 0 0,2-3-2 16,-8 4 1-16,1-7 1 0,0 3 1 15,-7-4-1-15,6 0-2 0,-6 1-1 16,-6-1-2-16,6-4-5 0,-6 2-1 0,-1-2 4 16,1-2 4-16,0-2 3 0,-1-2 2 15,1-5 3-15,0-3-1 0,0 0-3 16,-8 0-5-16,1-3 1 0,1-1-4 15,-14 0-1-15,6 1 2 0,-5 3 3 0,-8-4-1 16,1 5-3-16,-1-5 0 0,-6 3-4 16,0-2-1-16,0 3-2 0,0-3-2 15,-6 2 0-15,0-2 2 0,-8 3 8 16,8 0 6-16,-7-4 8 0,-7 1 5 0,0 3 2 16,2 0-2-16,-8-4 0 0,0 0 2 15,-8 5-1-15,2-1-1 0,0-1 3 16,-1 2 2-16,-6 2-5 0,0-2-8 0,1 6-5 15,-2-4-5-15,-5 1-1 0,6 3 1 16,-7-3 1-16,1 7 2 0,-1-3 0 16,1 2 7-16,-7 2 3 0,6-1 3 15,-6 4 0-15,-1-1 1 0,2 0 0 0,-8 5-2 16,-6-4-8-16,6 6-7 0,-12 2-2 16,-1-1-5-16,1 3-4 0,-7 1-4 0,-1 0-2 15,-5 3-3-15,-7 4 3 0,0-3 2 16,0 2 2-16,-1 2 1 0,1 2 6 15,-6-2 4-15,5 3-2 0,-5-2-1 0,6 2 3 16,-6 0 4-16,-2 3 0 0,8 1 2 16,-6-5 2-16,0 5 0 0,-2-1-5 0,2 4-6 15,6 0-5-15,-7 4-4 0,0-1-2 16,7 5 0-16,-6 2-13 0,-1 1-43 16,7 8-63-16,0-1-88 0,0 12-125 0,6-1-135 15,0 12-131-15,0 2-76 0,8 5 0 16,-1 7 55-16,-1-4 106 0,-5 1 125 15</inkml:trace>
  <inkml:trace contextRef="#ctx0" brushRef="#br0" timeOffset="99568.72">7730 6572 96 0,'0'3'287'0,"0"-3"22"16,0 4 12-16,0-4-103 0,0 4-74 16,0-4-60-16,0 0-45 0,0 3-26 15,0-3-12-15,0 0-6 0,0 0 3 16,6 0 8-16,1 0 5 0,0 0 7 0,-1 0 8 16,7 0 3-16,1 0 2 0,-2 0-3 15,2 0-1-15,-2-3-4 0,8 3-3 16,-1 0-3-16,-5 0-3 0,5 0 1 15,1 0 0-15,0 0-1 0,-2 0 4 0,2 0 2 16,7 0 2-16,-9 0 2 0,9 0 4 16,-1 0 6-16,6 0 8 0,-5 0 8 15,5-4 12-15,1 0 8 0,5 1 7 0,2-4 1 16,-1-1-1-16,0-3-6 0,0 0-11 16,7-3-13-16,-1-1-8 0,1 0-12 15,-1 5-8-15,-5-5-6 0,5-1-2 16,-6 6-4-16,1-1-2 0,-8 0-1 0,7 0 0 15,-7 4 1-15,1-1-1 0,-7 1 0 16,7 0 2-16,-1-4 1 0,-6 4 1 16,7-1 1-16,-7 1 4 0,7 0 2 15,-7-4 1-15,6 2 0 0,-6 3-3 0,7-2-2 16,0 1-2-16,-8 0-4 0,8 0-3 16,-8-1-2-16,2 4 1 0,5-2 0 15,-6 2 0-15,1 0-1 0,-1-3 2 16,0 3 3-16,0 0-1 0,-7-3 2 0,7 7-1 15,0-7 0-15,1 2-1 0,-1 2-3 16,-7 0-2-16,7-1 1 0,0 0 2 16,0-3 2-16,-7 3 2 0,8 1 2 0,-1-4 2 15,0 3-1-15,6-3 0 0,-5 2-2 16,-1-1 0-16,-1 1 0 0,-5-2-2 16,6 3-2-16,-6 1-1 0,5-4 0 15,-5 3-2-15,0 1-1 0,-1-1 1 0,1 0-1 16,0 4 1-16,-1-4 2 0,1 1 0 15,0-1 2-15,-2 0 2 0,2 1 2 16,7-1 2-16,-2 0 3 0,1-3 1 16,0 3-1-16,0-3-1 0,1-1-3 0,-1 2 0 15,0-2-2-15,-1 1-4 0,1 3 0 16,-6-3-2-16,6 0-1 0,1 3-1 16,-8 0 0-16,7 0 0 0,-6 2-1 0,-1-3 0 15,1 5 2-15,6-4-2 0,-7 4 0 16,1 0 1-16,-1 0 1 15,0 0 0-15,1 0 2 0,0 0 1 0,5 0-1 16,-11 0 0-16,6-3 0 0,-1 3-2 0,1 0 1 16,-1-4 2-16,0 4 1 0,-6-4-4 15,7 4 1-15,-6 0 0 0,-2-3-2 16,1 3 1-16,-6 0-1 0,6-4 1 16,-7 4 0-16,0 0 0 0,2 0-1 0,-2 0-1 15,-6 0 1-15,6 0-1 0,-6 0 1 16,6 0-3-16,-6 0 1 0,7 0 0 0,-7 0-2 15,0 0-2-15,0 0-3 0,7 0 3 16,-7 4-2-16,0-4 5 0,0 3 4 16,6 1 7-16,-6 0 6 0,7 3 3 15,-7 0 4-15,6 5-2 0,1-5-1 16,0 7-2-16,-7-2 0 0,6 6-3 0,0-4-2 16,1 5 1-16,0-1-1 0,-1 4 0 15,0 0-1-15,-6 0 0 0,7-1-1 0,-7 2 2 16,6-1-1-16,1 0 0 15,-7 0 0-15,0 4 5 0,0-4 4 0,0-1 4 16,0 5 4-16,0 0-2 0,0 0 2 16,0-4-3-16,0 3-4 0,0-3-4 15,-7 4-2-15,7-5-1 0,0 6 1 16,-6-6-4-16,6 5-1 0,-7-4-2 0,7 0 2 16,-6 0-1-16,6 3-5 0,-6-2 3 15,6-1 2-15,-7 3-2 0,7-2-1 16,0 2 1-16,-7-4-1 0,7 6-2 0,0-2-2 15,0-3 2-15,0 4-1 0,7-1 1 16,-7 1 5-16,0 0-1 0,7-4 0 16,-7 0-2-16,6-1 2 0,-6-2-3 0,6-1-2 15,-6 1 2-15,7-5-3 0,-7-3-2 16,6 0 0-16,-6 0 2 0,0-4 0 16,7 1 3-16,-7-5 2 0,0 5 5 15,0-8-1-15,0 3 8 0,0 1 8 0,0 0 4 16,-7-4 2-16,7 3 1 0,-6-3-1 15,-1 0-8-15,1 4-10 0,-7-4-6 16,6 0-3-16,-5 0-1 0,-2 4-2 0,-5-4 0 16,5 3 0-16,-4-3 0 15,4 4-2-15,-5-4 0 0,-1 4 3 0,0-4 1 16,1 3 0-16,-1-3 5 0,1 4 2 16,0-4 3-16,-1 3-3 0,1 1-1 0,-7-4-1 15,-1 4-3-15,-5-1 0 0,-1 5-4 16,1-5 1-16,-8 6 3 0,8-3 5 15,-7 2 1-15,-6-5 5 0,-1 5 3 0,0-1 4 16,0 0 3-16,1 1-4 16,-1-5-1-16,-6 5-2 0,7-1-3 0,0-3 4 15,-2 3-3-15,9-3 8 0,-9 3 10 16,15-4 5-16,-7 5 5 0,7-5 2 0,-1 1 0 16,7-4-3-16,-7 4-6 0,7-1-4 15,6-3-6-15,-5 4-5 0,5-4-6 16,-6 4-10-16,7-1-5 0,-7 1-3 15,0 1 1-15,-1 1-5 0,1 2 3 0,-6-4 1 16,6 6 2-16,-7-3 1 0,7 1-2 16,-7 2 1-16,7-2 0 0,-6 3 0 0,-1 0-3 15,7 1 3-15,-7-2-2 0,8 1 0 16,-8 3 0-16,8-3 0 0,-8 0 1 16,7 1-1-16,-7-1 2 0,7-1-1 15,0 2 0-15,0-1 0 0,-1 3-4 0,1-3 3 16,1 1-1-16,5-2 0 0,-6 1 1 15,6 0 2-15,-5-4 2 0,5 5-1 16,0-1 0-16,-5 0 0 0,5 0-2 16,-6 0 0-16,0 0 0 0,-1 3-5 0,8 1 3 15,-7 0 1-15,0-5-1 0,0 5-1 16,7 1 2-16,-7-6 1 0,6 5 4 16,0-8-3-16,1 4 1 0,5-4 0 15,-5 0 2-15,6 1 2 0,0-1-2 0,0-3 5 16,0 3 0-16,7-3-1 0,-8-1-1 15,2 5-3-15,-1-5-1 0,-1 1-4 16,2 3 2-16,-8-3 0 0,7 3-1 0,-7 0 1 16,0 1 1-16,2 0-2 0,-2-4-2 15,1 3 2-15,-1 0 1 0,0 0 3 16,1 0 3-16,5-3 3 0,-5 3-3 0,6-3-1 16,-7 0-1-16,7 3-5 0,1-3 0 15,-2-1 0-15,2 1 2 0,-2 0-2 16,1-4 3-16,7 3 3 0,0 1-3 0,-8-4-1 15,14 4-1-15,-6-4 6 0,0 0 5 16,-2 0 11-16,8 3 15 0,0-3 19 16,-6 0 11-16,6 0 3 0,-6-3 1 15,6 3-11-15,-7-4-15 0,7 0-19 0,-6 1-14 16,-1-5-7-16,0 1-10 0,-5 0-2 16,6-1 2-16,-2-3 0 0,-4 0 0 15,5-3 0-15,1 2 1 0,-8 1 0 16,8-3-4-16,0-4 0 0,-8 3 0 0,8-3 0 15,0 3 2-15,-1-3 0 0,0 0 5 16,1-2-2-16,-1-1-3 0,1-1 3 16,-7 0-2-16,6 0 4 0,1 0-3 0,0-1 3 15,-2 2 1-15,2-1 0 0,0 0 0 16,-7 0-2-16,6 4 1 0,0-4-1 16,1 1-3-16,0-2-1 0,0 1 2 15,-2 0 1-15,2 0 1 0,-7-4-1 0,7 5 4 16,-1-2 0-16,0-2-2 0,1 3 1 15,0-4-2-15,-1 4 0 0,-6-3-2 16,7 2 0-16,-1-2 2 0,0 3 0 0,-6 0 2 16,7 0 1-16,0 4-2 0,-1 0 2 15,0-1-2-15,1 1-1 0,0 3-1 16,-2-3-6-16,8 3-2 0,-6 1-7 0,6-1-5 16,-6-3-4-16,6 3 3 0,-7-4 3 15,7 5 3-15,0-4 10 0,-6-1 5 16,6 5 5-16,-7-5-1 0,7 1-1 15,-6-1 1-15,-1 1-1 0,1 0 0 0,6 3-2 16,-6-3 1-16,-2 3-3 0,2-3 0 16,6 3-4-16,-6 1-6 0,6-1-8 15,-7 4-10-15,7-4-5 0,0 1-4 16,-6-5-3-16,6 5 3 0,0-1 6 0,0 0 10 16,0 1 10-16,0-1 4 0,0 5 6 15,0-2 4-15,0 1 0 0,0 4 0 0,0 0-3 16,0 3 0-16,0 0-3 0,0 1-3 15,0-1 1-15,0 4-2 0,0-4 0 16,0 4-2-16,0-3 1 0,0 3 1 16,0 0-1-16,0-4 3 0,0 4-5 15,0 0 4-15,0 0 0 0,0 0 0 0,0 0 3 16,0 0 3-16,0 0 0 0,0 0 4 16,0 0-1-16,0 0 1 0,0 0-1 15,0 0-6-15,0 0-1 0,0 0-7 0,0 0-7 16,0 0-9-16,0 0-10 0,0 0-13 15,0 0-18-15,0 0-18 0,0 0-20 16,0 0-23-16,0 0-17 0,0 0-9 0,0 0 1 16,0 0 7-16,0-4 16 0,0 4 22 15,0 0 26-15,0-3 23 0,0 3 19 16,6-4 16-16,-6 4 13 0,7-4 8 16,-1 1 3-16,-6-1 3 0,0 4 1 0,6-4 1 15,-6 1 1-15,8 3 1 0,-8 0 1 16,0-4 5-16,0 4 6 0,0 0 5 15,0 0 7-15,6 0 12 0,-6 0 9 16,0 0 7-16,0 0 8 0,0 0 3 0,0 0 3 16,0 0 0-16,0 0-5 0,0 0-4 15,0 0-10-15,0 0-6 0,0 0-6 16,0 0-8-16,0 0-6 0,0 0-3 0,0 0-4 16,0 0-2-16,0 0-4 0,0 0-1 15,0 4-3-15,0-4-2 0,6 0-1 16,-6 0-1-16,7 3 4 15,-1 1 4-15,7-4 3 0,0 7 2 0,7-3 3 0,0 0 2 16,-1-1 0-16,7 1-4 0,0 3-2 16,7-3 0-16,-1 0 1 0,1-1 2 15,-1-3-1-15,1 4-1 0,6-4 3 16,-6 4-4-16,0-4-3 0,5 0-3 0,-5 0-1 16,-1 0-3-16,-5 0-5 0,-1 0 0 15,-1 0 0-15,1-4 0 0,0 4-3 16,-6 0 4-16,-1 0-1 0,1-4 3 0,0 4 3 15,6 0 2-15,-7-3 6 0,1 3 1 16,6-4 4-16,0-3 0 0,0 3 1 16,0-3-2-16,6-4-5 0,8 0-3 15,-7 0-3-15,-1-4-3 0,7 1-4 0,-7 3 0 16,7-4 0-16,-6 4 0 0,-1 3 2 16,-5-2-2-16,5-2 1 0,-6 5-2 15,0 0-2-15,-6-1 0 0,6 1-4 16,-7 4 2-16,8-5-1 0,-7 5 1 0,5-1 4 15,-5-3 0-15,6 3 2 0,0-3 0 16,0 3 1-16,-1-3-1 0,2 3-1 16,-1-3 1-16,0 3 0 0,0-4 1 15,7 1-1-15,-7 0 2 0,0 3-1 0,-1-3-2 16,2 3 3-16,5-3-2 0,-12 4-1 16,6-5 0-16,0 1 3 0,0 3-2 15,0-3 0-15,-6 3 1 0,6-3-1 0,0 2 1 16,-1-1-2-16,-5-2 0 0,6 4 0 15,1-3 0-15,-1 4 0 0,0-4 0 16,-1-1 0-16,2 0-1 0,5 2-4 16,-6-2 0-16,0 0 1 0,1 5-3 0,-1-4-5 15,-1 3 4-15,1-3 1 0,0 3 0 16,-6-3 0-16,7 3 0 0,-9 0 3 0,9 1-2 16,-7 3 0-16,-2-4 1 15,2 0-2-15,0 4 0 0,-7-3 3 0,7 3 4 16,-8-4-2-16,8 4 2 0,-7-4 2 15,7 4 2-15,-1-3-4 0,-6-1 0 16,7 4 3-16,-1-4-1 0,7 0 0 0,-6 1 0 16,-1 0 1-16,7-1-3 0,1 0-2 15,-8 0 1-15,7 1 1 0,-6-1-1 16,6 1 0-16,-6-1 1 0,-1 1-1 16,0-1-1-16,0 0-2 0,1 0 3 0,0 0-3 15,-7 2 2-15,7-3-1 0,-8 1 0 16,8 1 1-16,-7-1 0 0,7 0 0 15,-8-3 0-15,8 3 2 0,0 1-1 0,-1-5-1 16,1 5-5-16,0-5 0 0,-1 1 0 16,1 0-4-16,-1 3 1 0,0-3-2 15,1 3-4-15,-7-3-4 0,7 3-5 16,-8 0-1-16,-5 1 0 0,6 3 4 0,0-4 4 16,-7 4 2-16,2-3 1 0,4 3 2 15,-6 0 1-15,8-4 0 0,-8 4 3 16,1-4 2-16,-1 4 2 0,8-3 5 15,-8 3 0-15,0-4 2 0,1 4-1 0,0 0 0 16,-1 0-1-16,-6-4-2 0,6 4 3 16,1 0-2-16,-7 0 1 0,6-3-1 15,1 3 1-15,-7 0 3 0,7 0-2 16,-1-3 2-16,-6 3-3 0,6 0 1 0,-6 0 1 16,8 0-5-16,-2-6 0 0,-6 6-1 15,6 0 2-15,-6 0-1 0,6 0-4 16,-6 0 1-16,0 0-5 0,0 0-5 0,0 0-5 15,0 0-8-15,0 0-5 0,0 6-3 16,0-6 4-16,0 3 8 0,0 0 5 16,0 1 8-16,0 7 8 0,0-4 4 0,0 4 1 15,0 0 0-15,0 0 1 0,0 4-2 16,0-1 1-16,-6 5-1 0,6-5 0 16,0 5 0-16,-6-1 0 0,6 1 1 0,0-1-1 15,-6 0 0-15,6-3 0 0,0 3 0 16,-8-4 0-16,8 2 1 15,0-2 0-15,0 4 0 0,0-3-1 0,0 0 0 16,0-1-1-16,-6 1 0 0,6 3 1 0,0 0-1 16,-6-3 1-16,6 4 1 0,0-1-1 15,-7-3 1-15,7 3 0 0,0 0-1 16,0-3 1-16,-7 3-1 0,7-3 2 16,0 3-2-16,-6-3 0 0,6-1 2 0,0-3-1 15,0 4-1-15,0-4 0 0,0 4 2 16,0-4 0-16,0 0-2 0,0 3 1 15,0 1 0-15,0-3 2 0,0 2-2 16,0 0 0-16,-7 1 1 0,7 3 0 0,0-3 1 16,-6 3-2-16,6 0-2 0,0 2 0 15,-6-6-1-15,6 7 2 0,0-6-1 16,0 3 1-16,0 1 0 0,-7-5 2 0,7 5-1 16,0-5-5-16,0 0 2 15,0 2 1-15,0 2 2 0,0-7-1 0,0 4 0 16,0-1 0-16,0 5 1 0,0-5 1 0,0 1 0 15,0-1-2-15,0 5 0 0,0-1-2 16,-7 1 2-16,7-1-1 0,0 4-2 16,0-4 3-16,-6 4 0 0,0 0 3 15,6 0-3-15,-7 4 1 0,7-4 2 16,-7 0-2-16,7-1-1 0,-6 1-3 0,6 1 2 16,0-5-2-16,0 0 2 0,0 1-4 15,0-5 2-15,0-3-2 0,0 0 3 16,0-4 2-16,0 1 2 0,0-1 5 0,0-2 9 15,0-3 9-15,0 2 4 0,0-4 5 16,0 4 2-16,0-4 0 0,0-4-2 16,-7 4-10-16,7-4-5 0,0 4-6 15,0-2-3-15,0-3-4 0,0 1-1 0,0 1-1 16,-6 3-1-16,6-4-3 0,0 0-2 16,-7 4 0-16,0-3-1 0,7 3 1 15,-6-4 0-15,6 4-1 0,-6-4 2 16,0 4 1-16,-2 0-2 0,-4 0-2 0,5 0 0 15,-6 0 3-15,0 0-1 0,1 0-3 16,-8 4 3-16,6-4 1 0,-5 4 2 16,-1-1-1-16,-6 1 0 0,7 0 3 0,-7-1-3 15,6 1 0-15,-6 3-2 0,1-3 3 16,-2 0 0-16,1 4-1 0,-6-5 1 16,6 4-1-16,-7 0 1 0,0-3-1 15,1 4 0-15,-7-2 1 0,-1 2 0 0,-5-1 1 16,-1 4-1-16,1-3-3 0,-7 3 2 15,-1-4-3-15,2 4 1 0,-2 0-1 16,1 0 2-16,1 1 0 0,4-5 1 16,-5 0 0-16,7 4 0 0,6-4 2 0,-1-4 3 15,2 5 2-15,-1-1-1 0,6-3 1 16,1 3 1-16,-1-3-2 0,1 0-3 16,5-1 0-16,1 1 1 0,-6 0-2 0,6 3-2 15,-1-3 0-15,-5 0 1 0,6 3-4 16,-1-4-1-16,-5 5 0 0,7-1 0 15,-1-4 1-15,-7 4-3 0,7 2 4 16,0-2 2-16,-1-5 1 0,1 7 0 0,0-6 0 16,7 5 2-16,-7-5-3 0,6 1 0 15,-5 0 0-15,-1-1-2 0,-1 1 1 16,7 0 1-16,-12-1 1 0,6 1 1 16,0 0-3-16,0-4 2 0,0 3 2 0,-6 1-2 15,5 0-2-15,1-1-1 0,-6 1 2 16,5-1-1-16,1 1-3 0,0 3-3 15,1-3 6-15,-9 0-1 0,9 3-1 0,5 0 0 16,-6 1 2-16,0-5 3 0,0 5-2 16,7-2 0-16,-7 3-1 0,-1-2 3 15,8 0-1-15,-7 1 1 0,6-5 2 16,0 4-4-16,-5-3 2 0,5 0 0 16,0 3 1-16,-6-3 0 0,7-1 0 0,-1 5-2 15,-6-5 1-15,7 1-1 0,-1 3-3 16,-6-3 1-16,7 3-5 0,-1 1 4 15,0-5-1-15,2 5 0 16,-2-5 2-16,7 5-1 0,-1-5 3 0,8 1 0 0,-6-1 0 16,4-3 2-16,2 4 1 0,-7-4 0 15,13 4 0-15,-6-4 5 0,-8 0 4 16,8 0 5-16,6 0 2 0,-6 0 3 0,-1-4 5 16,0 4-2-16,1-4-2 0,0 4-4 15,6-3-3-15,-7-1-4 0,0 4-6 16,1-3 1-16,-1-5-3 0,1 5 0 0,0-5-4 15,-1 5 3-15,0-5-1 0,1-3-3 16,0 4-1-16,-2-4-2 0,8-3-1 16,-12-1-8-16,5 0-1 0,1-8 0 15,-1 6 1-15,0-5 1 0,-5-4 1 16,6 1 3-16,-8-5 0 0,8 4 1 0,-1-3 0 16,-6 0-1-16,6 3 6 0,-5 1 0 15,5 0 1-15,0 2 1 0,1 1-1 16,-7 0 1-16,6 0-1 0,7 4-2 0,-6-4-3 15,-1 3 4-15,7 5-2 0,-6-5-1 16,6 1-2-16,-6 0-1 0,6 3 2 16,-7-3-3-16,0 0-3 0,7-5 0 0,-6 5-2 15,6-4 0-15,-6 4 2 0,6-4 4 16,-8 0 3-16,8 0 2 0,-6-1 2 16,6 2 0-16,0-1-1 0,-6 0-1 15,6 4 3-15,0 0 0 0,-7 3 1 0,7-3 1 16,0 2 0-16,0 2-3 0,0-1-1 15,-6 5-3-15,6-5 0 0,0 4-3 16,0 0-2-16,0 0-1 0,0 0-6 16,0 0-2-16,0 0-2 0,6-1-1 0,-6 2 4 15,0-1-2-15,0 0 6 0,0 4 5 16,7-4 4-16,-7 0 3 0,0 0-1 16,0 0 3-16,0 3-1 0,0-2-1 15,6 2-2-15,-6-3 1 0,0 4 1 0,0 0 0 16,0-5-1-16,0 5 0 0,6-4-1 15,-6 4 2-15,0-4-2 0,8 0 0 16,-8 0 0-16,6 0 3 0,-6 0 0 0,0 0 1 16,6 0 1-16,-6 0 0 0,0-4-1 15,7 5 0-15,-7-2 0 0,0-3 1 16,0 5-1-16,0-1 0 0,0 0 2 16,0 0-1-16,0 3-2 0,7-3-2 0,-7 4 0 15,0 0-1-15,0 3 0 0,0-3-1 16,0 3 3-16,0 1 0 0,0-1-4 15,0 4-2-15,0-4 0 0,0 4-1 16,0-3-4-16,0 3 0 0,0-4 1 0,0 4 2 16,0 0-1-16,0 0 3 0,0-4 3 15,0 4 1-15,0 0 0 0,6 0-1 16,-6-3 1-16,0 3-1 0,0 0-1 0,0 0-2 16,0 0 0-16,0 0-1 0,0-5 0 15,6 5 0-15,1 0-1 0,-7 0 2 16,6-4 1-16,1 4 2 0,6 0 0 15,0 0 0-15,-6-3 3 0,5 3-2 0,8-3 0 16,-7 3 1-16,7 0 1 0,-1-4 1 16,7 0-1-16,-6 1 3 0,6-1 0 15,0 0-1-15,7-3 0 0,-1 4-3 0,-5-5 1 16,5 1-2-16,1-1 2 0,-1 1-1 16,1 0 0-16,5 0 3 0,-5-1 1 15,-1 1 1-15,1 0-1 0,-1-4 1 16,1 3 1-16,-1-4-3 0,-5 6-1 0,5-6 1 15,1 5-3-15,-1-3 2 0,1-2-7 16,0 2-6-16,0-1-11 0,-1 3-9 16,1-3-7-16,5 0-3 0,-5 0 4 15,6 0 5-15,1 1 9 0,-8-1 6 0,7 2 9 16,-7-1-1-16,7-1 0 0,-6 0 1 16,-1 4 0-16,1-4 2 0,-1 3-6 15,-6 1 0-15,7 0-1 0,-7-1-1 16,0 5 0-16,1-5 1 0,-1 4 2 15,0 1 5-15,-1 0 1 0,1-1 3 0,1 0 2 16,-1 0 2-16,6 1 2 0,-5-1 1 16,5-3 1-16,1 4 0 0,-1-5-2 15,1 0 0-15,-1 1 1 0,7 3-2 0,-7-3-2 16,2 0 0-16,5-1-1 0,-7 5 0 16,1-5 0-16,-7 5-1 0,6-5 4 15,-5 5-1-15,-1-1 1 0,-1 4 1 0,1-4 0 16,0 1 0-16,-6 3-2 0,7 0 0 15,-9 0 1-15,9 0-2 0,-1 0-2 16,-6 0 1-16,5-4 2 0,1 4 0 16,0-3 0-16,1-1 3 0,-1 0 1 0,0 1-3 15,7-1 2-15,-8 0-3 0,1-3 1 16,0 3-1-16,0-3 0 0,1 3-1 16,-9 1-1-16,9-1 2 0,-7 0 0 0,-1 4-2 15,-6-3 2-15,7 3-1 0,-7-3 0 16,0 3 1-16,6-6 1 0,-5 6 3 15,-2-3-1-15,8 0-2 0,-7-1 1 16,7 0 0-16,-8 1-1 0,8-1-2 0,-1 0 2 16,-5 1 0-16,5-1 0 0,-6 0-1 15,6 1-2-15,1-1 1 0,-6 1 0 16,5-1 1-16,-6 4-2 0,0-4 1 0,7 4 1 16,-8-3-1-16,2 3-1 0,-2 0-1 15,8 0 2-15,-7 0 0 0,7 0 0 16,-8 0 1-16,8 0-1 0,-7 0 0 0,7 0 2 15,-1 0-1-15,-6 0-2 0,6 0 2 16,1 0-1-16,-7 0 0 0,7-4-1 16,-7 4-2-16,6 0 3 0,-5 0-2 15,-2 0-1-15,8-4 4 0,-7 4-1 0,1 0 2 16,-2 0-1-16,1-3 1 0,0 3 2 16,0 0-2-16,1 0-1 0,-8-4 0 15,6 4 0-15,-5-4-1 0,0 4-2 16,-1 0 1-16,1 0 3 0,-1 0 0 0,-6 0 7 15,7 0 6-15,-7 0 5 0,0 0 5 16,0 0-1-16,0 0-1 0,0 0-7 16,0 4-4-16,0-4-6 0,0 0-6 0,0 0 0 15,0 0-1-15,0 0-3 0,0 0 1 16,0 0 0-16,7 4 0 0,-7-4 0 16,0 0 0-16,0 3 4 0,0-3 0 15,6 4 2-15,-6 0-2 0,0 3-3 0,6-3-1 16,-6 3-1-16,6-4 0 15,-6 5-1-15,0-1 3 0,8 0 1 0,-8 4 2 16,0-2 2-16,0 1 0 0,0 5-1 0,0-1 2 16,0-3 0-16,-8 4-3 0,8 3 0 15,0-3 0-15,0-1 0 0,0 1-1 16,0 0 1-16,-6 3-1 0,6-3-2 16,0-1 1-16,0 1 2 0,0 0 0 15,0 3-1-15,0-3 1 0,0-1 0 0,0 0 1 16,0 2-1-16,0-2 2 0,0 1-1 15,0 0 3-15,0-1-1 0,0 1 0 16,0 3-2-16,0-3 0 0,0 3 1 0,0-3-3 16,0 0 0-16,-6 3 1 15,6-3-1-15,0 3 1 0,-6-4 0 0,6 1 1 16,0 3-1-16,0-4 0 0,0 6-1 16,0-6 1-16,0 4 0 0,0-3 2 0,0 3-1 15,0 1-1-15,0-1 4 0,0 0-4 16,0 1 2-16,0-1-1 0,0 0 2 15,0 1 0-15,0-1 0 0,0 0-1 16,0 0 1-16,0 2-2 0,0-6 2 16,0 0-1-16,0 5 1 0,0-9 1 0,0 5 1 15,6-4-4-15,-6 4 0 0,0-4 0 16,6 0 0-16,-6-1-1 0,0 1 1 16,6 5 1-16,-6-5-2 0,0 3 0 15,0-3 1-15,0 4-1 0,8-4-1 0,-8 3 0 16,0 1 0-16,0 0 1 0,0-1 0 15,0 1 0-15,6-4 1 0,-6 4-1 16,0-4 1-16,0 3 1 0,0-3 0 0,0 0 0 16,6 0-1-16,-6 4 1 0,0-4-2 15,7 0 3-15,-7 0-5 0,0 1 1 16,6-2 2-16,-6 1 3 0,7 0-4 16,-7 3 0-16,7-3 4 0,-7 4 0 0,0-4 0 15,6 4-4-15,-6-1 2 0,0 1-1 16,6-1 0-16,-6 1-1 0,0 0-1 0,6-4 1 15,-6 4 2-15,0-4-3 0,0 0 0 16,8-4 1-16,-8 0 1 0,0 0 1 16,0-3-1-16,0 3 2 0,6-3 1 15,-6 0 0-15,0-4 0 0,0 3-2 16,0 1 2-16,0-4 1 0,0 4 5 0,0-4 4 16,0 0 7-16,0 0 5 0,0 3 5 15,0-3 4-15,0 0 0 0,0 0-3 16,-6 0-5-16,6 0-4 0,0 0-5 15,-8 0-6-15,8 0-7 0,-6 0-2 0,-6 0-4 16,5 0 1-16,-6 0-1 0,6 0-1 16,-5 0 1-16,-2 0-1 0,-5 4 1 15,6-4-1-15,0 0 0 0,-1 0 1 16,-4 5 0-16,4-5 0 0,-5 2 2 0,5-2-1 16,-4 4 1-16,-2-4 0 0,0 4 2 0,7-4-2 15,-7 4 1-15,-6 0 1 16,7-4-3-16,-1 3 0 0,-6 1-2 0,7-1 1 15,-7 1-1-15,0-1 2 0,-7 5 0 16,7-4 0-16,0-1 0 0,-7 5 3 16,7-5 1-16,-6 4-4 0,-1 1 2 15,1-5 3-15,5 5 0 0,-5-5-2 0,-1 2 0 16,1-2-2-16,-1 0-1 0,1 1-1 16,-1 0 0-16,1 0 0 0,-7-1-2 15,-1 4 3-15,-5-3-2 0,6 3 0 16,-7 0-1-16,1 2-1 0,-1 1 2 0,1-2 2 15,-1-1 5-15,1 3-2 0,-2-2 2 16,9 3-3-16,-8-4 2 0,7 1-5 16,0-1-1-16,0 0 0 0,7 1 1 0,-8-1 2 15,7 0-3-15,-6-3 2 0,7 3-1 16,-1 0-1-16,-5 0 1 0,5 2-1 16,0-2 1-16,-6 4 0 0,6-4 1 15,1 0 1-15,-7 4-1 0,7-3-1 0,-1-1 1 16,1 4-1-16,-1-4-1 0,7 0 0 15,-7-3 1-15,7 3 2 0,-6 1 0 16,5-4 0-16,1 3-2 0,0-4 3 16,0 1-1-16,1 0-1 0,5-1 0 0,-7 1 0 15,1-4 0-15,0 4 0 0,-6-4 0 16,5 0-1-16,-5 3-1 0,7-3 2 16,-8 0 0-16,0 3-3 0,0-3 1 0,-6 0 0 15,7 0 1-15,-1 0 0 0,1 6 0 16,-7-6 1-16,6 0-1 0,1 3 0 15,-1-3 0-15,-6 3 1 0,6-3 0 0,1 4 4 16,-1 0-2-16,1-1 3 0,5 1 1 16,1-4-4-16,-6 4-2 0,13-1-1 15,-7 1 1-15,-1-1-3 0,1 1 0 16,0 0 1-16,0 0-2 0,-7-1 0 16,8 4 1-16,-1 1 3 0,0-5 0 0,-7 5-1 15,7-1 2-15,6 0 2 0,-6-3-3 16,1 3 0-16,5-3-2 0,0 0 1 0,1 3 1 15,5-3 1-15,2-1 2 16,-2 1 0-16,8-4 4 0,-7 3 6 0,13-3 2 16,-6 0 2-16,-1 0-1 0,0-3 0 15,1-1-6-15,0 1-6 0,-2-1-3 16,2-3-2-16,0-4-1 0,-1 3-1 0,1-6 1 16,-1 3-2-16,1-7-3 0,-1-1 0 15,-5 1-1-15,4-8 2 0,2 1-1 16,-7-1 1-16,7-3 2 15,-1-1 1-15,1-3 0 0,-7 4 0 0,13 0 0 0,-7-1 2 16,0 1 0-16,1-1-3 0,6 5-3 16,0-4-5-16,-6 0-7 0,6 0-9 0,0-1-8 15,-7 0-3-15,7-2-2 16,0-1 2-16,0-4 2 0,0 0 8 0,0-3 9 16,0 0 1-16,0 3 6 0,0-3 4 15,0 3 3-15,0 4 0 0,0 0 1 16,0 1 4-16,0 6 1 0,0 0 0 15,0 4 2-15,0 3 2 0,0 5 0 0,0-1 0 16,0 5 1-16,0-2-1 0,0 6 0 16,0-2 1-16,0 4-1 0,0-3-3 15,0 3 1-15,0 0-2 0,0 1-1 0,0-1-3 16,0 4 1-16,0-4 0 0,0 4 0 16,0 0-1-16,0-4 1 0,0 4-2 15,0 0-2-15,0 0-3 0,0 0-4 16,0 0-4-16,0 0-3 0,0-3-10 0,0 3-10 15,0 0-13-15,0 0-16 0,0 0-25 16,0 0-39-16,0-3-47 0,0 3-50 16,-7-4-46-16,7 4-46 0,0-8-57 0,0 8 1 15,0-7 34-15,0 4 48 0</inkml:trace>
  <inkml:trace contextRef="#ctx0" brushRef="#br0" timeOffset="101400.75">7736 6517 77 0,'-6'-4'147'0,"0"-3"-37"0,0 0-38 16,-8-1-24-16,8 5-10 0,-1-4-4 16,7 3-2-16,-6-3-2 0,-1 3 1 0,0 0-2 15,7 1-2-15,-6-2 0 0,6 5 2 16,0-4 2-16,0 4 0 0,-6 0-1 15,6 0-4-15,0 0 0 0,-7 0-5 0,7 0 0 16,-7 0 0-16,7 0 6 0,0 0 6 16,-6 0 4-16,6 0 4 0,0 0 6 15,0 0 4-15,0 0 1 0,0-3-1 16,0 3-2-16,0 0-4 0,6-3-6 16,1 3-3-16,0-8-1 0,-1 1 3 0,7 0 5 15,0 0 5-15,6-5 2 0,1 1 6 16,6-3 2-16,1 3 0 0,5-4-6 15,1 4-3-15,5-3-3 0,1-1-8 0,1 3-5 16,5-2-7-16,1 3-4 0,-1 1 0 16,1 2 1-16,0-3 3 0,0 4 0 15,5-1 2-15,-5 0 3 0,-1 2-3 16,1-2-4-16,0 4-5 0,0-3-2 0,-1 4 0 16,1-4 3-16,-7-1 1 0,6 5 7 15,-5-6 5-15,-2 2 2 0,8 0-2 16,-7 0 0-16,0 0-4 15,6 0-7-15,-5-1-7 0,-1 1-4 0,0-4-1 0,-1 3-5 16,9 1 1-16,-9-4-4 0,1 3 2 16,1 2-1-16,-1-6 0 0,6 5 1 15,-5-3 0-15,-1 2-1 0,-1 0 1 0,2-3-3 16,-1 0 1-16,0 4-1 0,-7-3 2 16,7 2-1-16,1-3 1 0,-1 0 0 15,-7 4-1-15,7-4 2 0,7-1-3 0,-7 2 0 16,0-1 1-16,7 3 0 0,-7-4-1 15,-1 6-1-15,2-2-1 0,-1 1 0 16,0 0-2-16,-7-1 2 0,7 5 1 16,1-1 0-16,-7 1 0 0,-1-1 0 0,7 0 1 15,-7 1 0-15,-5-1-1 0,5 4 0 16,1-4 1-16,-7 1 1 0,6-1-2 16,-6 0-1-16,1 1 1 0,5-1 1 15,-6 0-1-15,0 1 0 0,0-1 0 0,0 0 2 16,0 1-2-16,0-1 1 0,1 0 1 15,-1 1 0-15,-1-1 2 0,1 1-3 16,0-1 1-16,1-3-1 0,-7 2 0 0,5 2-1 16,1 0-6-16,0-2 0 0,0 1-4 15,-6 1-3-15,6 0-3 0,-7-1-3 16,1 0 0-16,7 4 4 0,-9-3 3 16,2-1 1-16,-1 0 1 0,1 4 2 0,0-3 1 15,-7 3-2-15,7-4 1 0,-2 4 1 16,-4-3 0-16,-1 3 1 0,7-4 2 15,-8 4 0-15,8 0-1 0,-7-4 0 16,7 4-2-16,-8-4-5 0,2 4-4 0,-2 0-4 16,2 0-5-16,-1 0-1 0,-1 0-2 15,2 0 2-15,-2 0 4 0,2 0 5 16,-8 0 6-16,7 0 2 0,-6 0 4 0,6 4 2 16,-7-4 3-16,0 0 0 0,8 4-2 15,-8-4 1-15,1 0 0 0,0 0 1 16,-1 0 0-16,1 0 0 0,-1 0 0 15,0 4-2-15,-6-4 1 0,7 0-1 0,-7 0 0 16,0 0 0-16,7 0 1 0,-7 0 3 16,0 0 1-16,0 0-3 0,0 0 1 15,0 0-1-15,0 0 1 0,0 0-2 16,0 0-2-16,0 0 1 0,0 3 0 0,0-3-2 16,0 0-1-16,0 0-1 0,0 0 0 15,0 0 1-15,0 0 1 0,0 0 0 16,0 0 0-16,0 0 1 0,0 0-1 0,0 0 1 15,0 4 1-15,0-1 2 0,0 1 0 16,0 0 1-16,0-1 1 0,0 1 0 16,0 0-2-16,-7 2 0 0,7 3 0 15,0-3 0-15,0 2-1 0,0 3 1 0,0-4-1 16,0 8 0-16,0 0 1 0,-7-1 1 16,7 1 2-16,0 7-1 0,-6-4-1 15,6 4 1-15,0 0 0 0,-6 0-2 16,6 0-2-16,0-4 1 0,0 4 1 0,-7 0 1 15,7-3-1-15,0 3 4 0,0 0-2 16,-6-4 0-16,6 4 0 0,0-4-1 16,0 5 0-16,-7-5-1 0,7 0 0 0,0 0 2 15,0 4 3-15,-7-3 4 0,7-1 2 16,-6 3 3-16,6-3-1 0,-6 5 1 16,6-4-2-16,-8 2-3 0,8-2-3 15,0 3-2-15,0-4 1 0,-6 4-2 0,6-3 0 16,0 2 0-16,0-2 3 0,-6 3 1 15,6 0 0-15,-7-1-1 0,7 5 2 16,-6-4-1-16,6 4 2 0,-7-1-2 16,1 5 1-16,6-1 4 0,-7 0 0 0,1-3-2 15,6 3 1-15,-6 1 0 0,-2-2-2 16,8-1-2-16,-6-2-1 0,6 1 0 16,-6-4-2-16,6 0 1 0,-7-4-1 0,7 4 1 15,0-7-2-15,0 3 4 0,0-3-3 16,0-1-1-16,0-3-2 15,0-3-1-15,0 3 0 0,0-4 0 0,0-3 3 16,0 3 3-16,0-3 5 0,0-1 6 0,0 0 4 16,0-3-1-16,0 0 0 0,0 0 1 15,0 0-4-15,0-3-3 0,0 0-8 16,0-1-1-16,0 0-1 0,0 1-3 16,-7-1-1-16,7 0 0 0,0-3 1 0,0 4-4 15,0-1-16-15,-6 0-38 0,6-3-63 16,-6 3-83-16,-1 0-115 0,1-3-96 15,-8 0-34-15,2 0 11 0,-8-1 47 16</inkml:trace>
  <inkml:trace contextRef="#ctx0" brushRef="#br0" timeOffset="106633.79">11117 6396 102 0,'-6'11'374'0,"6"0"60"0,-7-7 31 16,-6-1-41-16,6 1-126 0,1-4-75 16,-1 0-61-16,0 0-33 0,1 0-13 15,6 0-1-15,0-4 5 0,6 1-5 0,8-4-11 16,-1-1-2-16,13 1 7 0,13-4 13 16,13 0 9-16,7-4 13 0,18 1 6 15,8-1-8-15,7-1-15 0,5 6-16 0,8-1-19 16,-1 0-19-16,0 0-20 0,7 4-19 15,0 4-9-15,-1-5-12 0,-5 4-2 16,-8 4-10-16,-6 0 0 0,-7 0 1 0,-11 4-1 16,-2-4-1-16,-12 4-5 0,-7 0-3 15,-13-1-5-15,0-3-1 0,-13 3-3 16,-6-3-16-16,-1 0-30 0,-6 0-48 16,-6-3-80-16,-7 0-112 0,-7-5-115 0,1 4-98 15,-8-3-89-15,2-4-28 0,-8-1 42 16,0 2 90-16,1-1 108 0</inkml:trace>
  <inkml:trace contextRef="#ctx0" brushRef="#br0" timeOffset="106981.79">12648 5989 137 0,'-20'-3'414'0,"0"3"75"0,1-3 44 15,-1-5-29-15,0 8-104 0,1-4-60 0,6 0-64 16,-6 1-26-16,12 3 4 15,-6-4 7-15,7 0-10 0,-1 4-21 0,1-3-31 16,6 3-34-16,6 0-34 0,7 3-24 16,7 1-14-16,6 0-4 0,13 3-8 0,6 0-7 15,14 1-10-15,-1 3-16 0,15 0-13 16,-8 1-11-16,6-2-7 0,0 5-6 16,-6-1 0-16,1 4-3 0,-8-3 0 15,1 3-2-15,-7 5 2 0,-13-2 1 0,1 2 3 16,-8 5 7-16,-7 2 4 0,-11 0 5 15,-8 2 2-15,1 1-1 0,-14 4-6 16,-5-1-4-16,-8-3-7 0,0 4-15 16,1-4-45-16,-7 0-83 0,0-4-103 0,-1-3-151 15,9-4-175-15,4-4-177 0,1-3-92 16,7-8 13-16,-1-7 65 0,0-7 129 16,7-11 165-16</inkml:trace>
  <inkml:trace contextRef="#ctx0" brushRef="#br0" timeOffset="108680.64">14777 6045 158 0,'7'-11'331'0,"-1"-1"30"0,-12 1 15 0,-1 0-100 16,1 0-87-16,-8 0-58 0,-5 4-28 16,0 0-5-16,-1-1 10 0,-13 5 15 0,7 3 7 15,-7 0-1-15,-5 7-10 0,-1 0-14 16,-7 12-21-16,1 3-20 0,-8 4-14 16,1 7-14-16,0 3-12 0,6 4-11 15,7 1-5-15,7-2-4 0,-1-1-2 0,14-2-9 16,6-3-13-16,-1-3-13 0,14-9-9 15,0-2-15-15,14-8-16 0,-1-4-8 16,13-10-8-16,6-9-2 0,1-6-1 0,6-11 7 16,0-4 14-16,0-7 14 0,6-8 19 15,-5-7 22-15,-1-4 26 0,0-3 21 16,1-4 12-16,-2-4 15 0,-5-3 24 16,-1 0 19-16,1 0 14 0,-7 0 18 0,7 7 23 15,-14 11 15-15,0 4-2 0,1 10-11 16,-7 4-20-16,-7 11-29 0,1 8-30 15,-7 4-25-15,0 14-22 0,0 4-15 0,-13 10-8 16,7 8-4-16,-7 11-2 0,-1 3-3 16,-5 9 0-16,6 6 6 0,0 3 3 15,-7 6 11-15,8-2 13 0,-8 8 13 16,7-4 19-16,0 1 8 0,-6-1 3 16,11-4-9-16,-4-2-11 0,6-5-13 0,-2-3-16 15,8-5-12-15,0-6-9 0,0 0-17 16,8-8-27-16,-2-7-30 0,0 0-39 15,0-7-45-15,2-5-56 0,4-2-50 16,-5-8-45-16,6-4-40 0,0-3-21 0,-1-8 1 16,8-7 25-16,-7-1 43 0,7-2 58 15,0-3 62-15,-1-2 57 0,1-3 50 0,-1-1 46 16,0-1 37-16,1 1 33 0,0-2 32 16,-1 7 29-16,-5-5 22 0,5 5 21 15,-6 4 20-15,6 2 10 0,-5 5-1 0,-8 1-6 16,7 5 0-16,-6 4 0 0,-7 8-8 15,0 11-12-15,0 4-7 16,-7 7-15-16,-6 8-22 0,-7 7-32 0,7 2-24 0,-6 2-18 16,0 3-15-16,-1-1-11 0,7 2-6 15,0-5-17-15,6-4-29 0,1 1-33 16,6-7-39-16,0-8-37 0,6-4-35 16,7-4-19-16,7-10 0 0,6-8 16 0,0-3 27 15,7-7 32-15,6-8 33 0,-7-4 31 16,7-4 35-16,1 2 34 0,-2-6 37 15,1 1 38-15,-6 3 39 0,-7 5 41 0,-6 0 32 16,-1 3 10-16,-6 3-4 0,-13 1-15 16,0 7-23-16,0 1-32 0,-13 2-29 15,0 4-20-15,-7 0-16 0,1 8-8 16,-1 0-8-16,1 4-6 0,0 2-10 0,-1 1-8 16,7 3-6-16,0 1-8 0,0 0-7 15,7-4-5-15,6 4-9 0,0-4-12 16,6-1-14-16,7-2-13 0,6-5-17 15,0-3-16-15,8 0-7 0,-1-7 1 0,6 0 8 16,1-4 13-16,-1-4 18 0,1-3 20 16,-7 3 29-16,0-3 33 0,-6 3 27 15,-1 1 25-15,-12 3 10 0,0 1 6 16,-7 5-8-16,-7 1-18 0,-6 8-19 0,0 1-20 16,-1 5-7-16,-4 1-7 0,4 3-4 15,-5 1-6-15,5 3-3 0,2-3-9 16,6 3-21-16,-2-3-40 0,8-1-57 0,0-3-76 15,0 0-86-15,8-3-79 0,-2-4-72 16,6 0-68-16,-5-8 2 0,13 0 47 16,-8-8 69-16,2 5 77 0</inkml:trace>
  <inkml:trace contextRef="#ctx0" brushRef="#br0" timeOffset="110313.65">15597 6026 83 0,'14'-6'272'0,"-2"-3"25"16,-4 6 23-16,4-5-66 0,-5 1-28 15,-1 0-12-15,1-1 1 0,0 5 11 16,-1-1 4-16,-6 4-12 0,0 4-19 16,-6 4-27-16,-1 2-25 0,-6 8-28 0,0 1-25 15,-7 6-22-15,8 1-21 0,-2 0-16 16,1 3-15-16,7-4-17 0,-1-2-16 16,7 2-14-16,7-6-15 0,6-5-16 15,-1-3-19-15,2-7-16 0,12-4-17 0,-7 0-11 16,7-11-7-16,0 0 5 0,1-7 13 15,-8-4 22-15,7-5 30 0,-6 2 37 16,-8-8 39-16,2 4 31 0,-2-4 36 0,2 5 36 16,-14-3 27-16,6 9 11 0,-6 1-3 15,0 6-14-15,0 4-23 0,-6 4-34 16,6 3-27-16,-6 8-24 0,-8 3-12 16,8 4-4-16,-1 4-5 0,7 6 0 0,-7 1-4 15,1 4 3-15,6 7-5 0,0 0-1 16,0 7 4-16,0 5 1 0,0 2 2 15,0 8 2-15,0 0 2 0,0 7-3 16,-6-3 0-16,-1 3-1 0,1-3 4 16,-8 3 2-16,2-7 5 0,-8 1 0 0,0-3-2 15,1-5 2-15,-7-1-5 0,0-6-8 16,-1-4-12-16,1-4-18 0,7-12-29 16,6-5-42-16,-6-5-51 0,13-15-53 0,6-7-46 15,0-11-27-15,12-7-7 0,1-8 16 16,13-10 38-16,0-9 49 0,7-2 46 15,-1-1 46-15,7-3 38 0,1-4 31 16,-1 4 29-16,-7 3 27 0,7 1 27 0,1 3 29 16,-2 3 26-16,-5 9 24 0,0-2 10 15,-1 9-6-15,-6 6-12 0,-6 5-19 16,-1 6-16-16,1 5-7 0,-7 6-6 0,0 8-1 16,-7 8 0-16,1 6-3 0,-7 5-11 15,0 2-21-15,-7 6-18 0,7-2-13 16,-6 4-7-16,-1 5-8 15,1-6-4-15,-1-3-8 0,1 2-16 0,6-5-19 0,0-4-19 16,-6-3-12-16,12-4-15 0,-6-7-15 16,6-4-18-16,1-8-8 0,6-7-9 15,0-3-7-15,-1-7 3 0,2-6 12 0,6-1 25 16,-8-8 25-16,1-1 23 0,7 2 25 16,-7-2 26-16,0 1 30 0,0 7 20 15,0 3 15-15,-6 5 7 0,5 3-5 0,-4 7-12 16,-2 4-4-16,0 4 3 0,-6 3 3 15,6 8 6-15,1 7 8 0,0 3 2 16,-7 2-13-16,6 5-19 0,-6 1-14 0,7 0-11 16,-1-3-8-16,0 2-6 0,2-2-13 15,4-1-12-15,8-7-14 0,-1 0-16 16,1-4-17-16,6-7-11 0,-7 0-1 16,15-7 5-16,-9-4 9 0,1-4 15 0,0-3 15 15,-6 0 15-15,-1-4 23 0,1-3 24 16,-14 2 26-16,8 1 24 0,-8 4 19 15,-6 7 4-15,0 0-10 0,-6 4-17 16,-8 7-17-16,2 3-20 0,-8 8-11 0,7 4-5 16,-7-1-1-16,8 8-2 0,-2-3-3 15,8 3-4-15,-1 3-4 0,7-3-1 16,0-3-3-16,7-1 3 0,5 0 1 0,8-4-3 16,0-2-1-16,6-4-6 0,-1-8-3 15,8 0-10-15,7-8-10 0,-8-4-6 16,1-2 2-16,-1-4 1 0,-12 0 6 0,-1-4 6 15,-5-1 10-15,-8-2 9 0,-6 3 11 16,0 0 6-16,-6 4 6 0,-8 3 4 16,1 0 2-16,-6 5-4 0,6 2-9 15,-1 1-6-15,2 3-6 0,5-3-16 0,0 7-17 16,7 0-9-16,7-4-11 0,6 4-9 16,1 0-11-16,11-3 2 0,1-1 6 15,7-3 8-15,-1-1 7 0,1 2 12 16,-1-6 9-16,-6 1 15 0,1 0 25 0,-1 3 31 15,-6 1 27-15,-8 0 24 0,1 0 18 16,-6 3 3-16,-7 4-12 0,0 0-22 16,-13 4-26-16,0-1-21 0,-1 8-12 15,-5 4-7-15,6-1-4 0,-6 0-2 0,5 6 0 16,2 1-3-16,-2 2-3 0,8-2-2 16,0 1-3-16,6 0-1 0,0-3-2 15,6 3 1-15,0-4-2 0,1 0-6 0,6-3-3 16,7-4-9-16,-7 0-7 0,6-3-10 15,0-5-10-15,1-3-6 0,6-3-6 16,-7-1 8-16,1-4 4 0,-6-3 11 16,5 0 13-16,-6 0 11 0,-6-4 17 0,5 5 16 15,-5-5 18-15,0 5 16 0,-1-2 14 16,-6 6 10-16,6-3-1 0,-6 6-13 16,-6-1-14-16,6 8-17 0,-6-1-13 0,-1 6-9 15,0 1-5-15,1 5-2 0,0 3-4 16,-1 0-1-16,0 0-4 0,7-3-10 15,-6 7-19-15,6-8-21 0,6 2-25 16,-6-2-28-16,7-3-31 0,6-4-25 0,0 0-12 16,0-3-5-16,7-8 6 0,5-3 17 15,1-3 25-15,1-1 32 0,5-8 31 16,-6-3 37-16,1 0 44 0,-1 0 50 16,-1-3 53-16,-5-1 51 0,0 0 50 0,-8 8 39 15,2-4 22-15,-8 7-4 0,1 1-24 16,-7 3-33-16,-7 3-37 0,-6 4-34 0,0 4-38 15,-7 4-26-15,1 7-18 0,-1-3-16 16,8 6-12-16,-8 1-15 0,7 3-8 16,6 0-4-16,-6 1-5 0,13 3 1 15,0-1-4-15,0 2 4 0,13-1-5 0,-6 3 1 16,6-2-1-16,0-1-1 0,0-1 7 16,0 5-3-16,0-4 5 0,-6-4-1 15,-1 4 2-15,-6-3 4 0,-6-1-6 16,-1 0-21-16,-6 1-49 15,0-5-66-15,-13-3-92 0,0-4-128 0,7 1-148 0,-7-8-156 16,6-4-52-16,0-7 11 0,13-7 63 16,1-8 113-16,6-8 139 0</inkml:trace>
  <inkml:trace contextRef="#ctx0" brushRef="#br0" timeOffset="112298.83">18848 5249 91 0,'19'-32'328'16,"0"2"85"-16,-5 4 56 0,-1 4-71 16,0 0-66-16,-6 8-56 0,-1 3-77 0,0 7-77 15,-6 4-34-15,-6 8-14 0,0 10-1 16,-1 11 6-16,-6 8 9 0,-7 14 4 16,1 8-1-16,-7 6 5 0,-1 9 5 15,1 10 7-15,0 8 3 0,-7 3-2 16,8 8-4-16,-1 3-16 0,0-4-11 0,6 5-14 15,1-8-11-15,-1-4-11 0,8-11-6 16,4-7-5-16,-4-4-6 0,5-13-1 16,7-6 5-16,-7-14 2 0,1-2-7 0,6-13-18 15,0-7-31-15,0-14-44 0,6-12-44 16,-6-13-40-16,7-13-38 0,-7-13-23 16,7-12-6-16,-1-11 8 0,-6-10 7 15,6-8 21-15,2-7 27 0,4-8 34 16,1 0 31-16,0 1 35 0,6-1 33 0,1 8 20 15,0 3 17-15,-1 12 8 0,1 7 5 16,6 11 2-16,0 7-4 0,-1 7 4 16,2 11 4-16,5 9 2 0,1 5 5 0,0 12 8 15,6 8 12-15,0 6 5 0,-7 15 13 16,7 7 16-16,1 12 14 0,-14 7 6 16,-1 4 4-16,-5 3-4 0,-7 5-10 0,-13 2-17 15,-6 0-7-15,-7-3-11 0,-13 4-10 16,0-4-5-16,-13-5-8 0,6-1-5 15,-7-5-13-15,2-4-7 0,5-7-9 16,7-4-22-16,0-7-33 0,7-3-39 0,5-4-47 16,8-12-57-16,6-3-46 0,0-11-17 15,13-4 4-15,6-7 27 0,1 1 42 0,7-5 51 16,-1 0 48-16,-1 0 33 0,7 1 26 16,2-1 24-16,-9 4 25 0,8 0 29 15,0 4 29-15,-8-1 31 0,8 1 19 16,-13 7 2-16,0 0-6 0,-1 4 0 0,-6 3 4 15,-7 8-1-15,1 3-3 0,-7 4 1 16,0 4-2-16,-7 3-14 0,1 3-28 16,-7 6-26-16,0-1-17 0,7-1-14 0,-8 1-12 15,1-4-9-15,7 0-18 0,-1-4-21 16,1-3-22-16,-1-5-14 0,7 2-11 16,7-5-9-16,6-3-5 0,0-4 1 15,13-4-1-15,0-7 0 0,0-3-1 0,7-5 2 16,-1-3 16-16,1-4 28 0,-1 4 33 15,-5 0 33-15,-1 4 30 0,-7 0 19 16,-6 7 7-16,-6 0-1 0,-1 7-12 16,-12 8-14-16,-1 0-18 0,-6 7-10 0,0-1-9 15,7 5-4-15,-8 0-5 0,2-1-7 16,4 5-7-16,8-5-7 0,0 1-2 16,8-4-7-16,4 1-7 0,8-9-13 0,13 1-17 15,-1-4-16-15,1-7-13 0,5-1-8 16,1-7 6-16,-6 0 13 15,0-7 20-15,0 0 29 0,-8-3 31 0,-5-1 31 16,0 0 34-16,-8 1 34 0,-5-1 20 16,-7 8 8-16,7 0-7 0,-14 3-16 0,0 4-33 15,1 4-26-15,0 3-21 0,-8 1-18 16,2 6-8-16,-2 5-3 0,8-1 3 16,-1 7 3-16,1 1-2 0,6 3 5 0,0 4 5 15,6 4 4-15,-6 0-1 0,7 3-4 16,6-3 0-16,-6 3 1 0,-1 4-5 0,-6-3-3 15,6-5-2-15,-12 4-2 0,0-3-7 16,-1-4-8-16,-6-1-10 0,0-2-9 16,-7-4-11-16,8-5-20 0,-2-2-26 15,8-4-39-15,-1-4-37 0,7-8-34 0,7-3-17 16,6-7 3-16,6-4 27 0,7 0 38 16,-6-7 47-16,13-1 48 0,-7 1 38 15,7-4 38-15,-8 7 31 0,8 1 31 16,-8-1 28-16,8 4 24 0,-7 4 20 0,0-1 10 15,-6 5 2-15,-1 3-5 0,1 0-11 16,-7 4-14-16,0 3-16 0,0 4-6 16,0 0-9-16,-6 7-1 0,5 0 4 0,-12 8 0 15,0 0-3-15,8 3-13 0,-16 8-8 16,8-4-14-16,-6 7-16 0,6-3-16 16,-6-1-12-16,-1 1-12 0,0-1-21 0,1 1-33 15,0-7-44-15,6-1-46 0,-7-4-50 16,7 2-53-16,0-10-68 0,0-1-64 15,7-5-44-15,-1-5-17 0,0-6 3 16,1-3 22-16,6-8 58 0,-7-4 84 16,8-3 94-16,-8-3 90 0,1-2 82 0,-1 1 79 15,-6 0 68-15,7 4 52 0,-7-1 32 16,6 5 14-16,-6 7 1 0,0-1-15 0,0 1-24 16,0 7-30-16,0 0-37 15,7 0-37-15,-7 4-36 0,6 0-27 0,8 2-18 16,-2 2-9-16,2 3-1 0,5-3 0 15,1 3-1-15,6 0 3 0,6 0-4 0,-5 0-3 16,-2 0-3-16,1 0-1 16,0 0 3-16,-6 0 6 0,-1 0 9 0,-5 0 9 15,-2 0 11-15,2 3 12 0,-8-3 3 16,-6 3-1-16,0 5-3 0,-6 3-6 0,-8 0-3 16,2 7-8-16,-8 1-8 0,1 6-3 15,-1-3-4-15,6 5-6 0,-5-2-8 16,6 0-4-16,0 1-1 0,7-4-12 0,0 0-16 15,-2 0-13-15,8-7-13 0,8-1-20 16,-2-3-25-16,0 0-24 0,7-7-21 16,0-1-19-16,6-6-13 0,1-5-2 15,0 1 11-15,6-4 24 0,-7-3 28 0,1-5 30 16,-7 1 32-16,7-4 36 0,-8 3 37 16,2 1 36-16,-2 4 35 0,-5-1 33 15,0 4 21-15,-1 4 4 0,-6-1-13 0,0 5-19 16,0 0-26-16,-6 3-27 0,6 3-23 15,-7 0-17-15,0 1-12 0,1 3-7 16,0 1-3-16,6-1-6 0,0 4-8 16,0-4-13-16,0 1-8 0,0-1-10 0,6-4-12 15,7 1-10-15,0 0-3 0,0-4 1 16,1-4 2-16,4 0 5 0,2 1 9 16,-7-8 9-16,7 4 10 0,0-5 13 0,-8 2 13 15,1-5 15-15,1 5 17 0,-2 1 16 16,2-2 12-16,-8 8 6 0,0-5 4 15,-6 8 0-15,0 0-5 0,0 8-8 0,-6-1-4 16,-6 9-8-16,-2-2-7 16,1 4-9-16,0 4-11 0,-6 0-9 0,5 0-4 15,8 0-2-15,-7 0-5 0,6-4-3 16,1-3-8-16,-1 3-14 0,7-7-12 0,0 0-13 16,0 0-12-16,0-7-16 0,0-1-20 15,7-3-8-15,-7-3-15 0,6-1-18 16,1-7-28-16,-7 4-30 15,7-8-27-15,-7 4-24 0,6 0-20 0,-6 0-15 0,6 1-15 16,-6 2-15-16,0 0 11 0,0 6 28 16,-6 2 33-16</inkml:trace>
  <inkml:trace contextRef="#ctx0" brushRef="#br0" timeOffset="113977.76">22312 5532 194 0,'26'-15'374'0,"7"0"83"15,-7-3 51-15,0-4-92 0,-6-4-46 16,6 1-33-16,-13-5-60 0,7 4-53 0,-8-2-30 16,-5 3-25-16,-14-2-32 0,1 5-30 15,-14 0-27-15,-6 8-18 0,-13-1-13 16,-13 8-3-16,0 3 2 0,0 4-4 15,-7 7-1-15,7 8-8 0,0 3-11 0,6 4-9 16,7 4-10-16,1 6-3 0,5 5 1 16,13 4 2-16,0-1 14 0,8 8 18 15,-1-1 14-15,13 4 14 0,0 5 11 16,6-2 9-16,1 8-5 0,5-3-14 0,2 0-12 16,-8 3-11-16,7-3-11 0,-6-4-9 15,-1 0-5-15,-6-4 6 0,0-3 8 16,-6-4 8-16,-1-4 2 0,-12-7 1 15,-1 0 3-15,1-11-8 0,-1 0-8 0,0-11-10 16,1-4-29-16,-1-3-50 0,8-12-56 16,5-3-49-16,0-10-42 0,7-1-29 15,14-9-1-15,-2-1 26 0,8-4 44 16,6 3 41-16,7-4 36 0,0 7 26 0,5 1 23 16,-5 0 17-16,6 7 11 0,-1 0 14 15,2 4 17-15,-1 3 14 0,-6 4 16 16,5 4 16-16,-5-1 16 0,-1 8 9 0,1 0 3 15,-7 0 7-15,-6 4 2 0,0 3-9 16,-1 1-7-16,-13-1-7 0,8 4-9 16,-14-3-16-16,0 3-12 0,0-1-4 15,-7 2-8-15,0-6-11 0,1 2-10 0,0-1-15 16,6-3-20-16,0 0-27 0,0-1-31 16,6-6-21-16,0-1-13 0,14 0-2 15,0-7 8-15,6-3 22 0,-7-1 25 0,7-3 23 16,0-1 17-16,1 5 21 0,-1 0 20 15,-14-2 7-15,8 9 13 0,-7 0 23 16,-7 3 28-16,-6 8 19 0,0 3 19 0,-6 8 16 16,0 3 5-16,-8 0-12 0,8 5-23 15,-7 2-27-15,0-3-25 0,6-4-20 16,1 4-14-16,6-7-7 0,0-1-4 16,0-3-13-16,13 0-22 0,0-6-33 0,0-5-36 15,13-9-34-15,-6 2-29 0,6-7-16 16,-1-4 1-16,1-8 15 0,1-4 28 0,-1-2 25 15,0-5 23-15,0-7 23 0,-7-3 19 16,7-1 17-16,-6-3 10 0,-1 0 15 16,1 3 25-16,0 7 25 0,-7 1 24 15,-1 6 16-15,-4 9 3 0,-2 0-6 0,0 10-15 16,-6 4-18-16,-6 8-13 0,0 6-8 16,-2 8 0-16,-4 4-1 0,-1 7 1 15,-1 4-8-15,2 7-6 0,-2-1-7 16,2 9-5-16,5-1-5 15,-6 0-3-15,6 4 2 0,7 0-3 0,0-3-5 0,0-1-14 16,7-7-18-16,6 3-26 0,0-6-26 16,1-5-22-16,4-3-14 0,2-7-5 0,-1-4 9 15,7-3 16-15,1-5 18 0,-7-3 20 16,6-7 16-16,0-1 15 0,-7 1 15 16,1-4 21-16,-8 0 21 0,2 0 17 0,-8 0 9 15,1 0 6-15,-7 4 0 0,-7 3-12 16,1-3-12-16,-8 7-8 0,-5 0 0 15,-7 4 2-15,6 3 2 0,0 0 4 16,-5 4-6-16,12 0-3 0,-6 4-9 0,11-4-2 16,-4 3-4-16,12 1-2 0,0-4 1 15,6 0-5-15,8-1-4 0,-2-1-14 16,15-6-9-16,-9 1-7 0,16-4-3 0,-9-4-1 16,8 1 1-16,-1-6 10 0,-6 2 21 15,1-4 25-15,-1 1 43 0,-6 3 49 16,-1-5 47-16,-6 5 38 0,0 3 13 15,-7 1-6-15,-6-1-33 0,0 4-44 0,0 0-42 16,-6 4-39-16,0-4-27 0,-1 3-36 16,0 1-48-16,1-4-56 0,6 4-56 15,-7-4-61-15,14-4-88 0,-7 0-92 16,13-3-67-16,0-4-38 0,0-8-15 0,13 1 13 16,0-7 50-16,0-5 92 0,-6-3 105 15,6-3 95-15,-1-4 85 0,2-8 70 0,-8-3 68 16,8-9 48-16,-1-1 48 0,-7-5 56 15,7 0 64-15,-6 4 65 0,-1 3 50 16,1 8 41-16,-14 7 7 0,8 3-31 16,-2 12-65-16,-5 4-84 0,-1 2-76 15,-6 9-61-15,7 7-33 0,-7 10-9 0,-7 8 12 16,7 11 38-16,-6 7 34 0,-7 12 16 16,7 6 3-16,-14 5 1 0,7 7-13 0,-7-2-30 15,0 6-23-15,1 3-14 0,-1 0-15 16,1 0-19-16,0 0-14 0,-8-4-10 15,8-3-9-15,0-4-9 0,-1-8-5 16,7-3-2-16,0-7 2 0,0-7-5 0,7-5-2 16,6-7-8-16,0-7-17 0,0-3-27 15,19-13-21-15,-6-1-14 0,12-13-20 16,8-2-12-16,0-9 5 0,6-7 23 0,0 0 12 16,0-2 17-16,1-2 30 0,-8 8 23 15,1 0 22-15,-1 4 9 0,-13 3 6 16,7 8 0-16,-12 3-3 0,-2 4 4 0,2 4 7 15,-1 7 6-15,-7 4 7 0,-6 3 8 16,0 7 1-16,0 5-6 0,-6 4-19 16,-1-2-41-16,1 1-80 0,-1 0-103 15,0 0-163-15,-5 0-186 0,5-4-198 0,0 1-75 16,7-5 13-16,-6-3 67 0,0-3 143 16,-1-5 172-16</inkml:trace>
  <inkml:trace contextRef="#ctx0" brushRef="#br0" timeOffset="115383.68">24169 5814 289 0,'-14'11'460'0,"8"0"56"0,6-4 24 15,-6-4-101-15,6 5-131 0,0-5-102 16,12 1-76-16,2 0-32 15,12-1-3-15,7 1 7 0,5-4 10 0,15 4 2 0,-2-1-10 16,8-3-12-16,13 3-17 0,-7 3-13 16,13-3-16-16,-6-3-11 0,6 3-8 15,-7 1-9-15,-5 0-6 0,-8-4-4 0,0 3-4 16,-11 1-10-16,-9-4-15 0,-5 0-22 16,-13 0-46-16,6 0-97 0,-13-4-127 15,-1-3-144-15,-4 3-107 0,-2-8-44 16,-6 2 13-16,0-5 79 0,0 1 120 0</inkml:trace>
  <inkml:trace contextRef="#ctx0" brushRef="#br0" timeOffset="115628.69">25374 5586 376 0,'0'0'471'0,"6"0"41"0,-6-4 19 15,0 4-131-15,6-3-135 0,-6 3-109 0,7 0-67 16,0 0-33-16,5 0-15 0,8 0-6 15,-7 3-3-15,13 1-7 0,-6 4-9 16,6 3-6-16,-7 7 0 0,7 1 4 16,-6 2 3-16,-1 9 7 0,-5-1 4 0,-2 4 1 15,-12 0 2-15,0 4-3 0,0-5-4 16,-6 2-16-16,-8-2-31 0,8-2-62 16,-7-8-88-16,7 0-96 0,-1-4-102 15,7-7-106-15,0-3-35 0,13-4 26 0,6-12 65 16,15-2 83-16</inkml:trace>
  <inkml:trace contextRef="#ctx0" brushRef="#br0" timeOffset="115877.29">26988 5081 305 0,'46'-26'414'0,"-1"0"33"0,-18 8 15 15,-1 4-130-15,-20 10-100 0,1 8-64 0,-14 6-29 16,-5 9 4-16,-8 14 22 15,-13 7 23-15,1 11 11 0,-7 8-9 0,-1 11-26 16,-5 6-34-16,-7 5-32 0,13 7-26 16,-6 0-25-16,-1 0-18 0,13 0-9 0,-6 3-4 15,7-3-7-15,5-3-16 0,8-1-29 16,0-7-43-16,-1-7-61 0,7-8-80 16,6-11-82-16,1-3-75 0,-1-11-82 15,14-12-69-15,-7-10 1 0,13-12 45 0,0-10 69 16,-1-11 77-16</inkml:trace>
  <inkml:trace contextRef="#ctx0" brushRef="#br0" timeOffset="116075.64">26826 5517 140 0,'12'-63'359'16,"2"5"45"-16,-1 7 31 0,-6 3-51 16,5 8-85-16,-5 3-52 0,-1 8-31 0,8-1-10 15,-2 8 4-15,8 4-6 0,-1 4-19 16,7-1-25-16,7 8-29 0,7 3-31 15,5 0-32-15,1 8-28 0,5 0-34 16,-5 3-65-16,6 4-84 0,-6 3-96 0,-7 8-90 16,-13 0-77-16,-6 12-64 0,-14-1-53 15,-12 4 23-15,-20 0 61 0,-13 2 72 16,-20-2 73-16</inkml:trace>
  <inkml:trace contextRef="#ctx0" brushRef="#br0" timeOffset="117143.86">26728 5652 150 0,'-52'22'341'16,"-1"-3"43"-16,15-1 29 0,5-3-84 0,1-5-68 15,12-2-58-15,7 3-51 0,7-7-27 16,12 3-17-16,0-3-18 0,14-1-17 16,6 1-17-16,7 0-15 0,-1-1-15 15,14 1-10-15,0 0-7 0,6-1-4 16,0 5-1-16,6-5-2 0,1 5 1 0,6-1-1 16,-6 0 0-16,6 4-2 0,-7-4 0 15,1 1 2-15,-6-5 4 0,-2 1 13 16,-11 3 28-16,-8-3 44 15,1-4 50-15,-14 4 29 0,1-4 15 0,-14 0-3 0,0-4-22 16,-6-3-42-16,-12 3-46 0,-1 0-30 16,-13 1-19-16,0-1-7 0,-7 4-6 15,1 0-2-15,-8 4-4 0,7 3-3 0,8 0 0 16,-1 1-3-16,0 4-1 0,6-6 0 16,7 5 0-16,7 0-5 0,-1 0-7 15,7 4-3-15,7-4-1 0,5-4-5 0,15 0-7 16,-1-3-1-16,0-4 2 0,13-4-2 15,0 1 4-15,-7-8 4 0,7 0 6 16,-7 0 9-16,2-4 16 0,-15 4 19 0,7 0 19 16,-13-1 14-16,0 6 2 0,-6-2-1 15,-14 8-12-15,1 4-14 0,-14 3-20 16,0 5-11-16,1-1-3 0,-7 7 1 16,6 0 1-16,1-3-1 0,6 7-5 15,0-8-9-15,-1 1-9 0,8 1-11 0,12-6-9 16,2 1-31-16,4-7-45 0,15-8-48 15,5 1-37-15,7-9-29 0,13-6-24 16,1-1 0-16,-2-6 30 0,2-8 43 0,-1 0 43 16,-1-8 34-16,2-2 39 0,-1-5 42 15,0-7 44-15,0-4 44 0,-6-3 46 16,-1 4 50-16,-6-1 44 0,1 4 27 16,-8 11 7-16,-5 4-13 0,-9 8-30 0,2 5-43 15,-7 5-46-15,1 7-37 0,-8 5-26 16,-6 6-14-16,0 8-3 0,-6 6-1 15,-2 12 4-15,-4 8 12 0,-1 3 12 0,-7 11 12 16,0 4 3-16,1 3 2 0,-7 7 0 16,0 0-14-16,0 2-12 0,0 2-14 15,-1 0-10-15,2-3-19 0,5-2-28 16,0-1-29-16,1-8-40 0,6 0-39 0,0-12-32 16,0-3-20-16,0-7-16 0,0-8-16 15,6-7-9-15,-6-8 8 0,7-3 12 16,0-11 20-16,-1-3 31 0,0-8 40 0,7-4 40 15,7-3 32-15,0-4 30 0,-1 0 24 16,0 4 16-16,7 3 12 0,-6 1 5 16,6 3 1-16,7 3-7 0,-8 1-9 0,8 3-6 15,-1 4-1-15,7 4 1 16,7 0 2-16,-7-1 6 0,7 5 4 0,6-1 5 16,0 4 7-16,0 0 7 0,6 0 9 15,-5 0 0-15,-7 4 1 0,-1-4 3 0,1 3 13 16,-15-3 9-16,-4 0 3 0,-1 4 5 15,-13-4 5-15,-13 0 0 0,-1 4-19 0,-11-1-16 16,-1 1-12-16,-6 0-6 0,5-1-9 16,-5 5-11-16,6-1-7 0,-1 4-5 15,9-4-4-15,4 0-8 0,1 4-4 16,6 1-5-16,7-5-5 0,7 0-7 0,0 1-11 16,13-5-11-16,5 1-8 0,1-4-3 15,0 0 1-15,7-4 5 0,-1-3 11 16,1 0 12-16,-1-1 16 0,-6-4 24 0,1 6 20 15,-8-2 20-15,0 5 13 0,-5-1 14 16,-1 0 2-16,-7 4-4 0,-6 4-11 16,0 0-13-16,-6 7-11 0,-1 1-11 0,-6-2-6 15,6 5-7-15,-5-1-7 0,5 1-5 16,0 3-15-16,1-3-25 0,6-4-31 0,0 0-45 16,0-4-69-16,13-3-99 0,6-1-94 15,1-6-88-15,13-5-91 0,6-3-22 0,-1-3 35 16,9-8 80-16,5-4 99 0</inkml:trace>
  <inkml:trace contextRef="#ctx0" brushRef="#br0" timeOffset="117375.55">29444 5217 152 0,'59'-74'338'0,"-7"5"57"0,-7 9 41 16,-6 6-68-16,-7 14-57 0,-5 0-54 16,-7 10-54-16,-8 9-37 0,-5 2-22 0,-7 8-5 15,-7 7 5-15,1 8 16 0,-13 10 23 16,-1 5 19-16,0 10 20 15,-6 12 11-15,7 6 17 0,-13 8-4 0,12 7-12 0,-13 8-20 16,7-1-32-16,0 5-39 0,-1-1-42 0,2 0-29 16,-7 1-22-16,12-5-18 0,-6 1-13 15,6-8-27-15,-5 1-53 0,5-5-77 16,0-7-94-16,1-3-137 0,-1-4-165 0,0-8-138 16,1-6-102-16,6-1-3 0,-6-11 50 15,5 1 112-15,8-12 152 0</inkml:trace>
  <inkml:trace contextRef="#ctx0" brushRef="#br0" timeOffset="117499.64">29476 5872 296 0,'20'-11'435'15,"-7"4"33"-15,-7-1 18 0,2 1-99 0,-8 0-145 16,0 7-113-16,-8-4-66 0,2 4-66 16,0 0-71-16,-7 4-81 0,6-4-84 15,-6 7-108-15,-7-3-68 0,1-1-7 0,-13 5 34 16,-1-1 62-16</inkml:trace>
  <inkml:trace contextRef="#ctx0" brushRef="#br0" timeOffset="117946.52">25041 6649 225 0,'-52'22'439'0,"13"-8"72"0,0 1 37 16,7-4-93-16,12 0-67 0,1-4-70 0,19 4-64 15,6-3-20-15,20-4 15 0,13 0 23 16,26-1 14-16,6-6 0 0,21-1-14 15,19-4-28-15,13 2-39 0,25-3-41 16,34-2-41-16,18-3-44 0,21-1-24 0,19 1-21 16,20-8-14-16,5-4-8 0,8 1-1 15,-7-2 1-15,-19 2-10 0,-21 3-4 0,-12 4-3 16,-13 3-1-16,-26 4-1 0,-13 0-1 16,-19 0 1-16,-21 3 2 0,-12 1 0 15,-14 4 3-15,-18-5 0 0,-8 5 1 0,-19-1 0 16,-7 0-1-16,-5 1 1 0,-7-1-1 15,-7 4-3-15,-13-3-27 0,-1-1-73 16,-12 4-104-16,0-4-168 0,-12 0-201 0,-1-3-201 16,-7 3-81-16,-6-3 16 0,-7-4 76 15,-5 0 151-15,-2-7 192 0</inkml:trace>
  <inkml:trace contextRef="#ctx0" brushRef="#br0" timeOffset="127090.2">8284 4693 159 0,'6'-8'184'0,"0"5"-43"0,-6-1-33 15,8-3-27-15,-8 3-15 0,0 0-7 0,0 1 0 16,0-1 7-16,0 0 6 0,0 1 7 15,0-1 6-15,-8 0 4 0,8 0-2 16,-6 1-5-16,0-1-4 0,6 1-5 0,-6-1-9 16,-1 0-9-16,7 1-6 0,-7-1-6 15,1 1-6-15,-1-1-5 0,-5 1-5 0,4-1-7 16,-4-1-6-16,5 2-7 0,-6 3-3 16,0-4-2-16,-7 0-2 0,8 4 0 0,-8 0-1 15,7 0 1-15,-7 0 1 0,0 0 1 16,2 0-1-16,4 4 0 0,-5-4 0 15,-1 4 1-15,0-4-2 0,1 3 0 0,-1-3 0 16,2 5 2-16,-2-1-2 0,-7-1 0 16,8-3-1-16,0 4-2 0,-1-1 1 0,-6 1 1 15,7-1 0-15,-8 1-1 0,7 3 2 16,2-3 0-16,-9 3 0 0,7-3-1 16,-6 3 0-16,7 1 1 0,-1-5-1 0,1 5 1 15,0-5 0-15,-1 1 0 0,0 3 1 16,1-3-1-16,-1 4 1 0,1-5-1 15,-7 4 0-15,6 0-2 0,-6-3 2 0,7 3 1 16,-1 4-1-16,-6-3 3 0,6 0 0 16,1-1 3-16,-7 0-3 0,6 0-1 15,1 1-2-15,-1-2 0 0,0 2-2 0,1 0 2 16,-1-5 0-16,1 4 0 0,0 1 0 16,5 0 1-16,-5-2 0 0,-1-2-2 15,1 4 1-15,6-1-1 0,-6 0 0 16,-1 0 0-16,0 1 1 0,1-4 0 0,5 2-1 15,-4 2-1-15,-2 0 0 0,0-1 1 16,7 0 1-16,0 1 0 0,-6-1 0 16,5 4 1-16,1-4 0 0,-6 0-1 15,6 1-1-15,-1 3 1 0,2-4 0 0,-1 4-1 16,-7 0 1-16,8-1 0 0,-2-1 1 16,1 2 0-16,-7 3 1 0,8-3-2 15,-2 0 1-15,-5 4 0 0,6-4-1 16,0 3 0-16,-7 1-1 0,8-4 1 0,-2 3-1 15,-5 0 1-15,6 2-2 0,-6-1 2 16,5 3-1-16,-5 0 0 0,-1 0 1 16,0 4-1-16,1 4 0 0,6-7-2 0,-6 2 0 15,5-3 0-15,2 1-2 0,-2-4-1 16,2-1 3-16,5 4 0 0,-6-3 1 16,6-1 0-16,1 6 0 0,0-6 0 15,-2 1 0-15,2 3-2 0,0 0 1 0,6 0-2 16,0 1 1-16,-7-1 1 0,7 4 1 15,0-3-1-15,7 2 1 0,-7 1 2 16,0 1 0-16,0-5-1 0,6 3 0 0,-6 2 1 16,0-5 0-16,6 4 0 0,-6-4 0 15,8 4 0-15,-8-4 2 0,6 4-2 16,-6 1 0-16,6-2 0 0,-6 2 0 16,7 2 0-16,-7 1 0 0,6-1 0 0,1 5 0 15,-7-5 0-15,7 5 0 0,-1-1 0 16,-6 1 0-16,6 2 0 0,1-2 0 15,-7-1 0-15,7 0 0 0,-1 1-1 16,0-1-3-16,1 4 1 0,0-8-3 0,-1 8 1 16,7-3 0-16,-7-1 2 0,8 0 1 15,-2 1 1-15,2-1 3 0,5 0-2 16,-6 4 2-16,6-3 0 0,1-1 1 16,0 0-3-16,-1 1 0 0,7-2 0 15,-6-2 0-15,6 4 3 0,7-5 1 0,-7-2 1 16,7 2 0-16,-8 1 2 0,7-4 0 15,8-1-1-15,-7 1-1 0,-1 1 2 0,7-1 0 16,-7-4 0-16,7 0 0 0,-5 4 0 16,5-3 2-16,-1-1-2 0,1-1-2 15,1 3-1-15,-1-6-2 0,0 4-1 16,7 1-1-16,-7-5 4 0,-1 1 2 0,8-4 3 16,-7 0 2-16,6 0 6 0,1-8 3 15,-7 5 2-15,7-8 1 0,-7 3 3 16,0-6-3-16,7 3-2 0,-7-4-2 15,0-3-4-15,0 3-4 0,0-7-2 0,0 4-3 16,0 0-2-16,-7-1 0 0,1 1-1 16,-1 0-2-16,1-1 0 0,-7 5 1 15,7-5-2-15,-7 1-1 0,6 3 1 0,-5-3 2 16,5 0 2-16,1-4 3 0,6 0 3 16,0-8 3-16,6 1 0 0,1-4 0 15,6 0-2-15,0-3-3 0,1 3-2 16,-1-4-4-16,0 0 1 0,-6 5-2 15,-1-2-1-15,-6 1 0 0,0 4 0 0,-6 0 0 16,-1 0-2-16,1 2 2 0,-7 2 0 16,0 3-1-16,-7-4 1 0,7 4 0 15,1 0 1-15,-8-4 2 0,14 1-1 0,-8-4 4 16,8-3 0-16,7-2 1 0,5-7 0 16,-7-2-1-16,9 2-2 0,-2-7 0 15,7 5-3-15,-6-1 0 0,-1 0 1 16,-6-1-1-16,1 5 1 0,-1 4 0 0,-7-1 1 15,1 1-1-15,-7-1-1 0,6 3-1 16,-5-2 0-16,-1 0 2 0,-1-2 0 0,9 2-2 16,-9-5 1-16,7 2 0 0,2-5 2 15,5-7 0-15,-7-1 0 0,7-2 2 16,7-2 0-16,-13-5 1 0,5 1-1 0,-5-2 0 16,-1 4 2-16,-5-1 0 0,-9-3 7 15,2 3 5-15,-6 1 3 0,-8-1 2 16,1 3 1-16,-7 2-3 0,0-1-6 15,-7 0-5-15,1 3-4 0,-1 1-2 0,0 0-3 16,-5-1-2-16,-2 1 3 0,8 4 2 16,-7-5-2-16,0 4 1 0,0 1 4 15,-7-4 5-15,8 3 4 0,-8 0 1 0,0 4 3 16,-5 1-3-16,-2 2-2 0,1 0-5 16,-6 5-7-16,-7 0-3 0,-1 3-2 15,1-1 0-15,0 5-2 0,-7 1 1 0,7 1 1 16,-6 2 1-16,6-1-1 0,-7 4 0 15,8 0 1-15,-8 0 1 0,7 0 0 0,-7 4-1 16,7 0 2-16,-6-1 2 0,5 1-3 16,-5-4 1-16,6 4 2 0,-1-1-2 15,-5 2 0-15,6-3-1 0,-1 2-1 0,-5 3-3 16,-1-3-1-16,7 3 0 0,-6 1 0 16,-1-1-2-16,1 0 2 0,-1 4 0 15,-6 0 2-15,6 4 1 0,0-4-1 0,1 7 2 16,0-3 0-16,5 3-1 0,-5-3-1 15,5 3 0-15,2 2 0 0,-1-3 0 0,0-2 0 16,-1 3 1-16,8 1 1 0,-7-1 0 16,6 0 4-16,-5 1-2 0,5-5-1 15,0 4 1-15,-6 1-2 0,6-1-2 0,1 0-1 16,-1 4-1-16,1-3 1 0,-1 3-1 16,-6 0 1-16,7-1 1 0,-1 6 0 0,-6-2-1 15,6 4-1-15,-6-3 1 0,7 3 2 16,-7 4 1-16,6-4 1 0,-6 4 1 15,0-3 1-15,0 3 2 0,6-4-3 16,-5 4 0-16,5-4-1 0,0 1 1 0,0-5 0 16,1 5-1-16,-1-1-1 0,7-3 1 15,-7 0-1-15,8-1-2 0,-1 1 1 0,0-4-1 16,0 4-1-16,6-1 1 0,-6 0 0 16,7-3-1-16,-8 5 2 0,7 2 1 15,-5 0 0-15,-1 0-1 0,0 1 1 16,0 2 0-16,6-2-1 0,-5 4 1 0,-2-6 0 15,1 5 3-15,0 4 1 0,0-4-2 16,7 3 0-16,-7 1-3 0,6-4-2 16,0 3 0-16,1-2-1 0,-1-1 0 0,1-1 1 15,5 1 1-15,2 1 1 0,-2-1-1 16,-5 0 1-16,6 0 1 0,0-1-1 16,7 1 1-16,-8 1-1 0,2-1-1 15,5 3-2-15,-6 1 1 0,6 0-1 0,1 3-2 16,-1 0 1-16,1 4 2 0,6 4 2 15,-7-1-1-15,7 1-1 0,7 3 4 16,-7 0 3-16,6 2-3 0,-6-3-1 16,7 5 2-16,6-4 3 0,-7 1-5 0,1-2 0 15,0 3-1-15,5-3-1 0,2 2-1 16,-2-1-4-16,8-3 0 0,-7 3-1 16,7-3 1-16,-1-1-1 0,7 1 1 15,0 3 3-15,0-7 2 0,7 4 3 0,-1-1-1 16,7 2 0-16,-6-3-1 15,7-1-3-15,-2-1 1 0,1-1-2 0,0-2 3 16,1 3-1-16,5-7 0 0,-6-1 3 0,0-3 0 16,0 0 1-16,0-3 1 0,7-5 0 15,-7-3-1-15,6 0 0 0,-5 0 2 16,-1-4 0-16,0 1-1 0,-1-4 0 16,2-1 1-16,-7 1-1 0,5-1-1 0,-5 1-1 15,6-4-1-15,-7 0-1 0,8 0 2 16,-7 0-3-16,5-4 1 0,1-3 3 15,7 0 2-15,-1-4 3 0,2-4-2 16,4 4 1-16,1-7 0 0,-6 3-3 0,0 1 3 16,6-5-3-16,-7 1 0 0,8 3 1 15,-8-3 0-15,7 0 1 0,0-1 0 16,1 1 2-16,-2-4 1 0,-5 3 2 0,6-2-2 16,-6 2 1-16,-7 1-4 0,7 0 1 15,-7 0-4-15,-1-1 1 0,-5 5 2 16,-1-5-3-16,8 1 1 0,-7-1 0 15,6-2 0-15,-7 2 0 0,1-6 0 0,5 0 1 16,2-6-2-16,-1 2 1 0,6-4 2 16,-5 1-1-16,-1-5 0 0,6 0-1 15,-5 1-1-15,5-5-1 0,-6 4-1 16,0 1 1-16,-6-1-1 0,-1 1-2 0,1-1 1 16,-1 0 3-16,1 4-1 0,-1-3-2 15,1 3 2-15,-7 0 4 0,7-4-1 16,-7 1-4-16,6-1-1 0,1-3-1 15,-1-4 0-15,-5 4-4 0,5-8 0 0,-6 0 3 16,1 1 4-16,-2 2 2 0,-5 2-1 16,-8-1 2-16,2-1-1 0,-8 5 0 15,0 4-2-15,-6-1-2 0,-6 0 1 0,0 4 1 16,-8 0-1-16,2 1 0 0,-8 2-1 16,7-3 1-16,-7 4 0 0,1-4 0 15,-7 3 2-15,6 1 0 0,-6-4 2 16,7 1-1-16,-7 2 1 0,-7 0-2 0,7 1-1 15,-6 0 0-15,-1 0 0 0,-6 4-2 16,0-2 0-16,-7 5 1 0,8 1 1 0,-8-1 0 16,0-1 0-16,7 2 0 0,-7 3 0 15,8-5 0-15,-2 5 0 0,-5 0 0 16,6-1 0-16,-1 1 0 0,1 0-1 0,1 0-1 16,-2 4-2-16,1-6 1 0,-6 6 0 15,-1-1 0-15,-6 4 0 0,0 0 1 0,-1 0-1 16,-5 4 1-16,6 0-1 0,-6 3 1 15,-1 0-2-15,6 4 1 0,-5 0 1 16,5 0-2-16,-4 0-1 0,4 4 1 0,-5 0 0 16,5 3 1-16,2-3-2 0,-2 3 0 15,1 0 2-15,0 4-2 0,0 0 1 0,0 0-1 16,-1 4 0-16,-4-1 0 0,4 1 1 16,-6 4 1-16,7-1-1 0,-7-4 0 0,8 8-1 15,-8-3 3-15,7-1-2 0,-7 4 0 16,7-3-2-16,7 2-1 0,-8-2-2 15,8 3-5-15,-1-4-3 0,1 7-3 0,6-3-3 16,-7 1-2-16,7 2 1 0,-7 1 2 16,7-1 1-16,0 1 5 0,-7-1 3 15,14 2 4-15,-7-2 2 0,0 1 3 16,7-1 0-16,-1-3 3 0,1 4 0 0,-1 0 0 16,7-1-1-16,-7 1 0 0,7-1-1 15,0 6 2-15,0 1-3 0,0 1 2 16,7 3-3-16,-1 1-1 0,7-4 1 15,0 4-2-15,0 0-1 0,7 2-2 0,-2 2 2 16,8-1 1-16,0 4 0 0,0 0-1 16,8 0 1-16,-2 0 1 0,0 4 4 0,7-1 0 15,-6 1 2-15,-1 3 0 0,7-3 3 16,-7 3-2-16,8 4-1 0,-1-4 1 16,0 0-1-16,0 5-1 0,7-5-2 15,-1 4 0-15,0 0 1 0,1-4-4 0,6 1-5 16,7-1-2-16,-8 0-2 0,8 0-3 15,-1 0-5-15,8-3-1 0,-7 4 2 16,5-4 2-16,-5 3 3 0,6-8 4 16,-7 5 6-16,8-8 1 0,-7 1 5 0,5-1 1 15,-5-7 0-15,6 0-3 0,0-7-1 16,7-1 1-16,-8 1 0 0,9-4 0 16,-2-4 1-16,7 0 3 0,-6 0-1 0,-1-3 0 15,8 4 0-15,-8-5-2 0,1 1-2 16,-1 3-1-16,1-3 0 0,-1-1-2 15,1-3 1-15,-1 0 1 0,2 0 1 16,-2-3-3-16,7-4 3 0,-7-8 1 0,8 0 1 16,-1-7 0-16,-1 0 2 0,8-4 1 15,0-3 0-15,-7 0-1 0,7-4-1 16,0 4 0-16,-2-1 0 0,-4 1 0 0,-1 3-1 16,1 1 0-16,-8-1-1 0,1 4 1 15,-1 0-2-15,-6 4 1 0,1-1 0 16,-2 1 0-16,1-4-1 0,0 4 2 15,1 0 0-15,-1-1 0 0,-1-6 0 0,9 2 1 16,-2-2 3-16,7-4 1 0,-1-5 0 16,2 2 1-16,6-5-2 0,-1-3 1 0,1 3-3 15,0-3-1-15,-7 3-1 0,0 0 1 16,0 1 1-16,-7-1 0 0,1 1 1 16,-7-1 0-16,0 0 0 0,1 0-1 15,-8-3-2-15,7 0 1 0,-7-4 0 16,1-4-1-16,-1 1 1 0,1-5-1 0,-1 1 2 15,1-7-1-15,7 2-2 0,-8-2 0 16,1-1 2-16,-1 0-1 0,-6 5-1 16,0-2 0-16,0 1-1 0,-6 4-1 0,-8 0-2 15,2 0-1-15,-8 3 0 0,1 0 2 16,-7 1 3-16,-7-1 3 0,1 0 6 16,0 5 4-16,-8-5 3 0,8 1 0 15,-7-1 1-15,0 0-1 0,0-3-5 0,-1-4-1 16,2 0-3-16,-2-1-1 0,8-1-1 15,-7-2-2-15,7 4-2 0,-1 0 2 16,0 0 0-16,-5 3 0 0,4 1 0 0,-4 3 3 16,-1 4 3-16,0 1-1 0,0 2 2 15,-7-2 0-15,8 5 0 0,-8-1 0 16,-7 2-2-16,1 0-1 0,1 1 0 16,-7-1-3-16,-2 0-1 0,1 0 0 0,1 1 1 15,-1-1-1-15,-5 5-1 0,5-6 1 16,-6 2-1-16,0 3-3 0,0-4 1 15,0 4 0-15,0-3 1 0,-1 2-1 0,8 5 2 16,-13-4 1-16,6 4 0 0,-1 0 1 16,1 3-1-16,0 1 2 0,0-1-2 0,-6 5 0 15,6-2-1-15,-7 4-3 0,-6 1 2 16,6 3 0-16,1-3 0 0,-7 3 0 0,5 1 1 16,-4 3 1-16,5-4 0 0,-5 4 0 15,4-4-1-15,2 4-1 0,6 0 0 16,-7 0 0-16,0 0 0 0,7 0-1 0,1 4 0 15,-1-4-1-15,-1 4-2 0,8 3-6 16,-7-3-14-16,6 3-18 0,7 0-20 0,-6 4-19 16,5-2-24-16,1 1-20 0,0 1-15 15,7 0-12-15,-1 4-17 0,1-1-31 16,-1-3-27-16,8 4 2 0,-2-4 14 16</inkml:trace>
  <inkml:trace contextRef="#ctx0" brushRef="#br0" timeOffset="129505.93">7065 5565 82 0,'0'0'85'0,"0"0"-17"15,0 0-9-15,0-4-4 0,0 4-5 16,0 0 3-16,-6 0 2 0,6-4 5 15,0 4-2-15,0 0-2 0,-6 0-2 16,6-4-5-16,0 4-6 0,-6 0-8 0,6-3-7 16,-7 3-8-16,7 0-6 0,-7 0-5 15,1 0-1-15,-1 0-1 0,1 0-2 16,-8 0 2-16,8 3 6 0,0-3 5 0,-8 0 6 16,8 0 7-16,0 0 10 0,-7 4 6 15,6-4-2-15,0 0-5 0,-5 0-6 16,6 0-10-16,-2 4-8 0,-4 0-9 15,5-1-5-15,-6 1-2 0,-6 3 0 0,5 0 0 16,2 5-1-16,-8-1 0 0,7 0-1 16,-7 3 1-16,8 1 0 0,-8-1 1 15,0 1-1-15,1 4 0 0,5-5 0 16,-5 4 0-16,6 5-1 0,0-5 0 0,0 4 0 16,0 0 1-16,0 3 0 0,6 1 0 15,1 0 0-15,6-1 0 0,0 5 1 16,0-1 5-16,6 0 18 0,8 1 13 15,-2 3 11-15,8-4 3 0,6-4 4 0,1 1-3 16,5-5-16-16,7 2-13 0,0-5-9 16,0-4-2-16,0 5-6 0,0-8-3 15,0 1-7-15,1-2-7 0,-8-2-5 16,-7-1-9-16,2-4-13 0,-1 1-18 0,-6-1-25 16,-1-3-39-16,1-7-50 0,-8 0-66 15,2-8-26-15,-2 1 0 0,-4-8 19 16</inkml:trace>
  <inkml:trace contextRef="#ctx0" brushRef="#br0" timeOffset="129888.5">7503 5253 115 0,'-14'-11'174'0,"14"0"-36"0,-6 4-19 0,-1 0-12 0,7-1-10 15,-6 1-3-15,6 0-4 16,-7-1-4-16,7 5-8 0,0-1-9 0,0 0-11 16,0 4-14-16,-6 0-15 0,6 0-7 15,6 4 2-15,-6 3 1 0,0 8 3 16,7 3 4-16,-7 4 1 0,6 4-5 15,1 3-7-15,-1 4-4 0,0 0 1 0,8 7 0 16,-8-3 2-16,1 0 1 0,-1 3-2 16,1-7-2-16,6 3-4 0,-7-2-1 15,0-2-2-15,2-2 0 0,-8-1 0 16,6 1-2-16,0-5-11 0,-6-3-14 0,7-4-17 16,-7-3-21-16,7 0-22 0,-7-5-22 15,0 1-32-15,0-3-38 0,0-5-63 16,-7-3-23-16,0-3-2 0,1-5 10 0</inkml:trace>
  <inkml:trace contextRef="#ctx0" brushRef="#br0" timeOffset="130150.97">7255 5542 174 0,'-13'-10'244'0,"0"-1"25"0,7 3-66 15,-2 0-41-15,2 2-26 0,6 2-20 16,-6 0-20-16,6 1-16 0,0-1-12 15,0 0 1-15,6-3 1 0,8 4-3 16,5-5-1-16,7 0-1 0,6 2 2 0,7-6-5 16,1 1-10-16,5 1-9 0,1-2-10 15,6 1-8-15,-6 4-9 0,-8 0-7 16,8-1-4-16,-13 5-14 0,0-1-19 16,-8 4-23-16,-5 0-23 0,0-4-30 0,-8 4-28 15,8 0-17-15,-14 0-13 0,7 0-10 16,-6 4-15-16,0-4-23 0,-1 0-30 15,-6 0-5-15,6 4 15 0</inkml:trace>
  <inkml:trace contextRef="#ctx0" brushRef="#br0" timeOffset="130477.82">7724 5909 48 0,'-6'11'228'0,"-2"-4"29"16,8-3-17-16,-6 3-54 0,6-3-41 16,0 0-27-16,0-4-17 0,0 0-3 15,14 0 9-15,-2 0 17 0,1-4 11 0,13-3 5 16,0-1-9-16,0 1-19 0,13-4-26 15,-6 0-25-15,-1 4-21 0,1-5-17 16,-1 5-11-16,2 0-15 0,-9-1-17 16,-5 1-18-16,0 3-15 0,-8 1-14 0,1-1-12 15,-6 1-9-15,0 3-17 0,-1-4-35 16,-6 4-41-16,0-4-61 0,-6 1-64 16,-1-1-24-16,-6 0 10 0,6-3 38 15</inkml:trace>
  <inkml:trace contextRef="#ctx0" brushRef="#br0" timeOffset="130703.94">8414 5462 23 0,'-6'-12'115'0,"-1"5"-52"0,-6 0-39 16,6 3-23-16,1 1-10 0,-7-1-5 16,6 4 0-16,1 0 0 0,0 0 5 15,-1 0 1-15,0 0-7 0,1 4-14 0,6-1-27 16</inkml:trace>
  <inkml:trace contextRef="#ctx0" brushRef="#br0" timeOffset="134288.6">9502 5443 13 0,'0'0'63'0,"0"0"-21"0,0 5-15 0,6-5-9 16,-6 0-6-16,0 0-5 0,7 0-2 15,-7 0-3-15,0 0-2 0,6 0-1 0,-6 0-1 16,6 0 1-16,-6 0 0 15,8 0 5-15,-8 0 13 0,0 0 16 0,0 0 16 16,0 0 17-16,0 0 19 0,0 0 9 16,0 0 4-16,0 0-5 0,0 0-4 0,0 0-12 15,0 0-13-15,0 0-12 16,0 0-13-16,0 0-10 0,0 0-9 0,0 0-5 16,0 0 1-16,0 2 4 0,0-2 7 15,0 0 9-15,0 0 10 0,0 0 10 16,0 0 10-16,0 0 8 0,0 0 8 0,-8 4 4 15,8-4 3-15,0 0-1 0,0 0-3 16,0 0-5-16,0 0-8 0,0 0-8 16,0 0-4-16,0 0-3 0,0 0-4 15,0 5-1-15,0-5 3 0,0 0 1 0,0 0 0 16,0 0 1-16,0 0 0 0,0 0-1 16,0 0-1-16,0 0 0 0,0 0-5 0,0 0-1 15,0 0 0-15,0 0-1 16,0 0-3-16,0 0-4 0,0 0-1 15,0 0-6-15,0 0-6 0,8 0-5 0,-8 0 0 16,0 0 3-16,6 0 2 0,0 0 6 16,7-5 3-16,-6 1 2 0,6 4-1 0,-1-2-3 15,8-3-4-15,-6-2-5 0,-2 3-4 16,8 1-3-16,-1-1-3 0,-5-3-2 16,5 4 0-16,1-1-4 0,-8-4-3 15,8 5-2-15,0-5-2 0,-1 5-3 0,1-5 0 16,0 5 0-16,-1-5 3 0,7 5 1 15,-6-5-4-15,-1 4 2 0,7-3-1 16,0 0 2-16,-6 3-3 0,5-3 1 16,1 0 4-16,7 0-1 0,-7-1-1 0,0 2 0 15,1 1 0-15,-1-2 0 16,-7-1-2-16,7 1-1 0,-6 3 0 0,-1 1 0 16,1-5-1-16,0 5-1 0,-8 3 2 15,2-4 2-15,-2 0-2 0,1 4 1 0,-6-3 3 16,6-1-2-16,-7 4-1 0,8 0-1 15,-8 0 1-15,7 0-2 0,-6-4 1 16,6 4-1-16,-1-3 1 0,2 3 0 0,5-4 0 16,-6 1 2-16,7-1 1 0,-7 4-1 15,-1-4 1-15,8 1 0 0,-7 3-2 16,0-4-1-16,0 4 0 0,1-4 0 16,-2 4 0-16,2 0 0 0,-1-4 0 0,-7 4 0 15,7 0 1-15,0 0-1 0,-7-3 0 16,8 3 0-16,-1 0 0 0,-1-4 2 15,2 1 0-15,-2 3-1 0,8-8-1 16,0 5 1-16,-1-1-1 0,1 0-1 0,0 1-2 16,-1 0-4-16,-6 3-5 0,6-6-6 15,1 3-2-15,-7 3-1 0,0 0-1 16,0 0 4-16,1 0 5 0,-8 0 4 0,6 3 3 16,-5-3 2-16,6 0 4 0,-6 6 0 15,5-6 3-15,-4 0 0 0,-2 0-2 16,0 0-1-16,7 0-1 0,-6 0 1 15,-1 0 0-15,1 0-1 0,-1 0 0 0,-6 0 0 16,7 0 1-16,-7 0-2 0,0 0 1 16,7 3 1-16,-7-3 0 0,0 0 1 15,-7 3-1-15,7-3-1 0,-7 4 1 16,7 3 0-16,-13-3 0 0,7 3-1 0,-1-3-1 16,0 3 0-16,1-3-1 0,0 3 0 15,0 1 0-15,-2-1 1 0,2 0 2 16,0 0 0-16,-1 4 0 0,1 0-2 15,-8 0-1-15,8 4 3 0,0 4-1 0,0-5-1 16,-2 4 0-16,2 1 1 0,0-1 1 16,-1 0-1-16,0 0 1 0,1 1 1 15,-1 3 0-15,7-7 1 0,-6 3-1 0,6 0 1 16,-6 1-3-16,6-1-2 0,-7-3 0 16,7 2 0-16,-7-1-1 0,7 2 1 15,0 0 1-15,-6 0 0 0,6 1 3 16,-6 3-1-16,6-4 1 0,-7 3-1 0,7 2 0 15,-7 3 0-15,7-4-2 0,0 0 3 16,-6-1 1-16,6 5 0 0,0-4 0 16,-7 0 4-16,7 4-5 0,0-4-1 15,-6 3 0-15,6-3 0 0,0 1-1 0,0 2-3 16,-6-3 4-16,6 4 1 0,0-4 1 16,-7 3 1-16,0 1 3 0,7-4 0 15,0 4-3-15,-6-4-1 0,6-1-2 0,0 1 1 16,-6 1-1-16,6-1 1 0,0-4 1 15,-8-3 4-15,8 3-3 0,0-4 0 16,0-2-2-16,0-2-1 0,0 1-1 16,-6-3 0-16,6-2 3 0,0-2 0 0,0 1 2 15,0-2 8-15,0 1 5 0,0-4 9 16,0 4 4-16,0-4 7 0,0 3 3 16,0-3-5-16,0 0-2 0,0 0-10 15,0 0-19-15,0 0-43 0,0-3-61 0,-6-1-87 16,6 0-100-16,-7-4-106 15,1 1-121-15,-1-4-49 0,-6 0 13 0,7-7 59 16,-8 3 85-16</inkml:trace>
  <inkml:trace contextRef="#ctx0" brushRef="#br0" timeOffset="134870.97">10628 6250 115 0,'7'-4'226'16,"0"-3"21"-16,-7 3-51 0,6-3-49 15,1 2-31-15,-1-1-17 0,0 2-4 0,1-4 2 16,0 5 3-16,-1-4 2 0,0 3 1 15,-6 4-9-15,7-3-19 0,-7-1-22 16,7 4-13-16,-7 0 1 0,6 0 5 16,-6 4 11-16,7 3 14 0,-7-4 14 0,6 8 9 15,0 0 0-15,-6 0-1 0,0 4-3 16,7 4-6-16,-7-1-8 0,7 3-4 16,-7 2-7-16,0-1-13 0,6 3-12 15,-6 1-9-15,6-1-6 0,-6 0-8 0,8 2-3 16,-8-2 0-16,6 1-2 0,0-4-2 15,1 0-1-15,-1 0 0 0,1-4 0 16,6 1-2-16,-7-1 3 0,0-3 4 16,2-4 5-16,-2-1 5 0,0-2 7 15,1-1 6-15,6 0 7 0,-7-3 3 0,1-4 3 16,6 0 1-16,0-7-5 0,7-1-6 16,-8-6-6-16,8-4-10 0,-1-1-7 15,7-6-7-15,1-5-3 0,-7 5-1 0,5-8-1 16,1 3 2-16,-6 5 2 0,6-2 1 15,-13 2 3-15,7 3 3 0,-8 4 3 16,2 4 2-16,-2-1 4 0,-5 4 0 0,0 0-2 16,-1 0 0-16,-6 4-5 0,7 3-3 15,-7-4-8-15,6 4-22 0,-6 1-33 16,6-1-59-16,-6 1-85 0,0-1-103 16,0 1-100-16,0-1-104 0,-6 0-62 0,0 0 6 15,-7 1 58-15,-1 0 87 0</inkml:trace>
  <inkml:trace contextRef="#ctx0" brushRef="#br0" timeOffset="136952.89">10387 5436 7 0,'0'7'173'0,"-6"0"14"0,0-3-43 0,-1 1-33 16,7-2-21-16,-7 1-10 0,7 0-4 15,0-4-4-15,0 3 1 0,0-3 1 16,0 4 8-16,7-1 1 0,0 1 1 16,-1 0 1-16,6-1-1 0,2 1-8 15,6 0-9-15,-1-1-11 0,1 0-5 0,6 2-7 16,0-2-5-16,-7 5-3 15,7-5-3-15,7 1-1 0,-7 3-2 0,7-3-4 16,-1 4 1-16,1-5-1 0,5 4 1 0,-5-3-2 16,7 0-2-16,-2 3 0 0,1-4-5 15,7 4-3-15,-7-3-3 0,6 4-4 16,-5-4-1-16,5-2-1 0,1 7-1 16,-1-6-1-16,2 1 1 0,-2 0 2 0,1-1-2 15,-1 1-2-15,-6 0 2 0,7-1-2 16,-7 1 2-16,-1 0-4 0,-5-4 0 15,7 3 0-15,-14-3 0 0,6 4-1 16,-6-4 0-16,-6 3 1 0,-1 1 0 0,0-4-1 16,1 4 0-16,-7-4 0 0,0 3 0 15,0-3-1-15,1 4 0 0,-8-4 3 16,7 4-2-16,-6-4-1 0,-7 3-3 16,6-3 0-16,0 4 0 0,-6-4 1 0,0 4 1 15,7-1 7-15,-7 5 10 0,0 3 5 16,-7 0 2-16,7 0 2 0,0 7 0 15,0-3-6-15,-6 7-7 0,6 0 0 0,-6 0-2 16,6 7 5-16,-7-1 1 0,7 6 5 16,0 3 1-16,0-4 1 0,0 3-2 15,0 1-4-15,0 0-4 0,0 0-4 16,0-2-1-16,7-1 0 0,-7 3 3 0,6-1 5 16,-6 1 1-16,6 0 5 0,-6-1 1 15,7 1 5-15,-1 0-2 0,-6-1-1 16,7 1 4-16,-7-1 5 0,7 2 3 15,-7 1 0-15,0 1 3 0,0 1-2 0,0-1-3 16,0 4-4-16,0-3-6 0,0-2-4 16,0 2-2-16,0-1-4 0,0-3 1 15,0 3 2-15,0-3 3 0,0-1 0 0,0 1 1 16,0-4 1-16,0 0-4 0,6 0-5 16,-6 0-4-16,0 1-2 0,0-2-3 15,0-3-1-15,0 4 2 0,0 0-3 16,0 0-1-16,0 0-1 0,0 1 2 0,0-2 0 15,0-2-3-15,0-5 1 0,0 1 1 16,0-4 0-16,0-4-1 0,0-3 1 16,0-1 3-16,0-2 7 0,0-5 9 0,0 0 8 15,0-3 8-15,0-1 5 0,0-3 1 16,0 0-3-16,0 0-9 0,0-7-6 16,0 0-1-16,0 0 1 0,0-2-1 15,-6-1-1-15,6-1 0 0,-7 4-3 0,-6-4-5 16,6 0-7-16,-5 0-2 0,-8 0-4 15,6 3 1-15,-5 1-6 0,-7-1-23 16,0 2-57-16,0-2-98 0,0 1-112 16,0-5-135-16,-6 1-116 0,-2 0-44 0,9-10 24 15,-7-5 76-15,-2-7 108 0</inkml:trace>
  <inkml:trace contextRef="#ctx0" brushRef="#br0" timeOffset="141386.68">11208 3813 105 0,'6'-3'222'0,"-6"-1"21"16,0 0-58-16,7 1-38 0,-7-1-29 16,7 0-25-16,-7 1-25 0,0 3-19 15,6-4-4-15,-6 8 2 0,7-4 2 16,-7 7 2-16,6 4 7 0,0 4 9 0,-6 7-1 15,8 3-5-15,-8 12-7 0,0 0-8 16,6 6-7-16,-6 2-5 0,-6 2-7 0,6 1 1 16,0 3 4-16,-8-3 6 0,8-1 6 15,-6 1 0-15,0-8 1 0,-1 0-5 16,7-3-7-16,-6-4-6 0,6-7-6 16,0-4-5-16,-7-4 13 0,7 0 25 0,0-7 46 15,-7 0 38-15,7-4 19 0,-6-3 7 16,0-4-12-16,0-4-24 0,-8-6-46 0,8-5-39 15,-8-7-23-15,1-4-12 0,7-6-7 0,0-9-8 16,-1-3 0-16,0-3-1 0,1-2-2 16,0-1 0-16,6-1 1 0,0-1 2 15,6 4 0-15,0 1 0 0,1 3 2 16,0 7 1-16,-1 1 1 0,7-1 0 0,0 7 0 16,6 1 1-16,-5 4-2 0,5-1 1 15,7 4 1-15,0 3-2 0,0 5 2 0,7-1 1 16,-1 4-2-16,1 8 2 15,-1-1-6-15,1 0-4 0,-1 8-10 0,-5 0-10 16,-8 3-3-16,8 0-3 0,-15 1 3 0,1 7 8 16,0-4 12-16,-6 7 11 0,-7 0 5 15,-7 0 7-15,1 4 1 0,-7 4 0 16,-6-4 0-16,-1 7-2 0,-6 1-1 0,-7-1 0 16,1 0 0-16,5 0-3 0,-5 1 0 15,-1-4-1-15,7-1 0 0,0-3-4 0,0-4-2 16,13-3-5-16,-7-1-13 0,8-6-18 15,5 3-24-15,1-7-24 0,-1 0-27 16,7-4-22-16,7-4-8 0,6-3 6 0,-1-4 17 16,8 0 20-16,6-1 23 0,1-2 19 15,-1-1 17-15,6 5 8 0,-7-2 8 0,9 1 3 16,5 0 4-16,-7 0 7 0,1 0 3 16,-1 4 2-16,-6 0 2 0,1 0 1 15,-1 3 0-15,-7-4 4 0,1 4 9 0,-8 4 16 16,-5-4 22-16,6 1 20 0,-6 3 12 15,-7 0 3-15,0 0-4 0,-13 3-16 16,6 1-22-16,-12 0-16 0,-1 4-8 0,-6 3-5 16,-1 0-3-16,8-4 1 0,-7 8-2 15,0-4-1-15,6 3-5 0,1 1-3 16,-1-4-10-16,8 3-14 0,5-3-12 0,0 3-10 16,1-5-8-16,6 2 0 0,6-4 6 15,8-3 15-15,-2-1 10 0,15-6 9 0,-8-1 6 16,8-7 2-16,-2-1 0 0,1-2 3 15,0-1 7-15,1 1 7 0,-8-5 11 16,0 5 15-16,-5-4 21 0,5 3 27 0,-13 0 28 16,8 5 26-16,-8-2 15 0,0 4 3 15,-6 1-14-15,8 4-26 0,-8-1-34 0,-8 4-30 16,2 7-28-16,0 0-16 0,-8 5-8 16,8-1-4-16,-7 4-2 0,7-1-7 15,-1 1-12-15,0-1-24 0,1 2-24 0,0-2-27 16,6-3-26-16,0-1-22 0,0 2-17 15,0-2-4-15,0-2 4 0,6 0 5 0,0-5 14 16,1 1 14-16,0-8 16 0,-1 1 19 16,7-5 16-16,0 0 17 0,-6-2 15 15,5-5 15-15,2-3 16 0,-1-1 15 16,-7 1 12-16,7-1 13 0,0 2 18 0,-7-1 19 16,8 2 19-16,-8 2 16 0,1-1 15 15,0 8 1-15,-7-4-9 0,6 7-19 0,-6-3-21 16,6 3-14-16,-6 4-8 0,7 4-1 15,-1 3 2-15,-6 0 10 0,7 4 9 16,0 4-4-16,-7 3-5 0,6 1-10 0,0 3-5 16,-6 0-8-16,7 0-9 0,-7 0-3 15,0-1-3-15,7-3-2 0,-7 2-2 16,0-2-4-16,0-7-5 0,6 0-5 0,-6 0 0 16,0-4 0-16,0-3-5 0,-6-1-7 0,6-6-6 15,0-1-6-15,-7-3-6 0,7-4-6 16,-7-4 0-16,7-3 7 0,0-5 8 15,0-2 6-15,0-1 6 0,7 1 6 0,-7-1 4 16,7 4 4-16,-1 4 1 0,0-4 1 16,1 7 0-16,-1 0-2 0,1 1-1 0,0 3 2 15,5 0 1-15,-4 4-2 0,4-5 0 16,1 5 2-16,0 0 1 0,0 3 0 16,1-3-2-16,-2 4-1 0,1 3 1 15,0-4-4-15,-6 4-1 0,6 0 0 0,-6 0-1 16,-1 4 2-16,0-1 7 0,1 1 11 15,-7 3 9-15,7 0 7 0,-7 4 7 16,0 4 3-16,0 0-6 0,-7-1-8 0,7 4-7 16,0 1-6-16,-7-5-6 0,7 5-4 15,0-4-3-15,0-1-3 0,0 1 0 0,0-1 0 16,7-3-3-16,-7-3 0 0,7-1 0 16,5 1 1-16,-5-8-1 0,6 0 2 15,0-4 3-15,1-7 2 0,-2 3 2 0,1-6 1 16,0-1 2-16,0 1 1 15,1-5 2-15,-2 1 9 0,-6-1 19 0,1 5 22 0,0 3 25 16,-1-4 16-16,1 8 7 0,-7 0-8 16,0-1-22-16,0 8-23 0,0 0-26 0,0 8-17 15,-7-1-10-15,1 7 0 0,-1 1 0 16,7 3-10-16,-7 5-33 0,1-5-39 16,6 3-45-16,0-2-53 0,0 4-52 0,0-5-45 15,6-1-33-15,1-1-57 0,0-5-8 16,-1-4 25-16,7 0 40 0</inkml:trace>
  <inkml:trace contextRef="#ctx0" brushRef="#br0" timeOffset="142168.79">12960 3546 28 0,'6'-7'205'0,"1"-1"30"0,-1 5-19 0,1-5-35 16,0 1-20-16,-1 0-9 0,-6 3-3 16,6 0-6-16,2 1-7 0,-8-1-6 15,0 4-7-15,6 0-15 0,-6 0-18 0,-6 0-17 16,6 4-8-16,-8 7-10 0,-4 0-3 15,-2 11-5-15,-5 10 1 0,-7 5-1 0,-7 7 1 16,1 7 6-16,-7 8 4 0,-7 3 4 16,1 8 9-16,-1 0 6 0,-7-4-2 15,15-1-6-15,-1-2-10 0,0-5-11 0,6-6-13 16,1-6-15-16,6-1-9 0,6-8-5 0,7-4-3 16,0-4-6-16,0-3-15 15,7-8-10-15,-2-3-7 0,2-1-16 0,6-6-36 16,6-5-53-16,-6-3-51 0,8-3-58 0,-2-8-64 15,7 0-75-15,-7-4-38 0,1-3 18 16,0-8 44-16,-1 4 57 0</inkml:trace>
  <inkml:trace contextRef="#ctx0" brushRef="#br0" timeOffset="147732.92">11762 6389 135 0,'-20'7'226'16,"-6"0"28"-16,13 1-52 0,-7-1-23 15,8-3-5-15,-1-1 9 0,6 1 16 0,0 0 10 16,-5-4 3-16,12 3-3 0,-8-3-15 15,8 4-23-15,0-4-32 0,0 4-22 16,8-4-13-16,4 0-7 0,8 0 2 16,6 3 0-16,7-3 1 0,-1 0-1 0,20 0-8 15,0-3-9-15,13-1-12 0,8 0-10 16,4-3-7-16,8-4-14 0,6 0-9 16,13 0-6-16,-6 0-10 0,6 0-3 15,-6 4-7-15,0 0-3 0,-14-1-2 0,-6 5-3 16,1 3-1-16,-14-4-1 0,-7 4 1 15,-5 0-2-15,-14 4 4 0,-1-4 1 16,-5 0 3-16,-13 0 3 0,-1 0 2 16,1 0 1-16,-8 0-4 0,-4 0-19 0,-2 0-34 15,-6-4-61-15,0 0-82 0,0 1-95 16,-6-1-91-16,6 0-91 0,-8-3-75 16,2 0 3-16,-7-1 48 0,7-3 80 0,-8 0 88 15</inkml:trace>
  <inkml:trace contextRef="#ctx0" brushRef="#br0" timeOffset="148113.51">12830 6026 42 0,'-40'-15'198'0,"8"4"26"16,-1 0-34-16,1 0-16 0,6 0-13 0,-1 0-2 15,9 4 2-15,-2 0 4 0,7 0-6 16,7-1-9-16,-2 1-7 0,2 0-9 16,12 3-9-16,2-3-10 0,4 3-7 15,8 0-1-15,-1 1-6 0,14 3-10 0,-7 0-14 16,13 3-12-16,0 1-12 0,7 7-12 16,0-4-7-16,-1 4-5 0,7 4-7 15,1 3-5-15,-2 0-4 0,-5 1-1 16,-1 4-2-16,-6-2-3 0,1 5 1 0,-8-5 1 15,1 5-2-15,-7 0 4 0,-7-5 1 16,-5 6 5-16,-2-2 3 0,-6-3 4 16,-6 0 1-16,0 4-5 0,-6-5-2 15,0-2-4-15,0-1-23 0,-8 1-43 0,8-5-65 16,-7 1-73-16,-1-1-88 0,8-2-90 16,-6-5-101-16,-2 4-24 0,8-8 29 15,-7 1 57-15,6-8 73 0</inkml:trace>
  <inkml:trace contextRef="#ctx0" brushRef="#br0" timeOffset="157557.93">14354 7701 7 0,'-7'21'231'0,"1"2"20"16,-8-2 12-16,2 5-77 0,-2 3-56 16,-5 4-26-16,13 5-13 0,-8 5-5 15,2 1 4-15,5 3 6 0,0 4 3 16,1 4-5-16,0 1-7 0,6-1-6 0,0-1-11 15,6-2-10-15,-6-1-14 0,6 0-11 16,-6-3-9-16,7-4-7 0,0-4-4 16,-1 1-5-16,0-5-2 0,-6-7-2 15,7 1-1-15,-7-7 1 0,7-2 4 0,-7-7 18 16,0 1 24-16,0-8 16 0,0 4 8 16,-7-7 0-16,7-4-4 0,-7 0-15 15,-5-4-20-15,-2-3-7 0,8-1-4 0,-7-6-1 16,0 0 0-16,6-5-2 15,1-3-5-15,0-7-9 0,6-4-5 0,0-4-4 16,0-7-1-16,6 0 0 0,7-7 1 16,0 0 0-16,0-4 0 0,0-1 0 0,6 2-1 15,1-5 0-15,7 0-2 0,-9-3 4 16,9 3 8-16,5-3 7 0,-6 4 6 16,7-1 5-16,-1 4 4 0,1 4-1 15,-1 0-6-15,7 3-5 0,1 5-5 16,-7 2-6-16,5 8-4 0,-5 4-2 0,-7 3-2 15,0 7-2-15,0 8-2 0,-7 0 4 16,1 11 6-16,-7 8 6 0,-6 6 11 0,-1 9 8 16,-12 10 7-16,-1 7 5 0,-6 3 3 15,-13 9-1-15,0 3-4 0,-7 0 0 16,-5 0 4-16,-9 0 6 0,2-4 9 0,-7 0 7 16,1-7 8-16,4-3 4 0,9-5-5 15,-1-6-5-15,5-9-15 0,9 1-33 16,-1-7-52-16,6-7-76 0,1-4-92 15,12-4-99-15,0-8-93 0,1 0-71 0,12-6-68 16,1 3-8-16,0-4 46 0,6 1 73 16,-7-1 80-16</inkml:trace>
  <inkml:trace contextRef="#ctx0" brushRef="#br0" timeOffset="160228.54">14575 8324 144 0,'6'18'329'0,"2"-1"32"0,-2-2 18 16,6-7-101-16,-4-1-73 0,11-3-46 16,-6-8-24-16,12-3-2 0,2-8 9 15,5 1 11-15,1-8-3 0,6-1-20 0,7-2-29 16,0-1-29-16,-8 1-23 0,8 2-20 16,-14-2-11-16,8 3-5 0,-14 3 3 0,-1 5-1 15,-5-1 0-15,-7 1-1 0,-6 3-6 16,-14-1-4-16,1 5-10 0,-7 4-2 15,-7 3-4-15,-6 0 1 0,1 3 2 16,-2 4 2-16,1 1 1 0,0 3 1 0,0 4 0 16,6-1 3-16,1 4-1 0,-1 1 0 15,7 3 1-15,7 0-2 0,-1-1 0 16,7 2-1-16,0-1 0 0,13-4 1 16,-6 0-1-16,13-2 0 0,-1-9 0 0,0 0-1 15,8-7-3-15,-1 0 1 0,-1-7 0 16,1-4 1-16,1-5 2 0,-1-5 3 15,0 2 2-15,0-2 0 0,-7-5 8 0,1 4 12 16,-7-3 21-16,0 6 21 0,0 0 21 16,-7 1 15-16,1 7-2 0,0 0-8 15,-1 4-22-15,-6 7-23 0,0 0-20 16,-6 7-15-16,6 4-4 0,-7 8-5 0,0-1 2 16,1 4 2-16,6 8 0 0,-7-5 0 15,7 4-1-15,0-3 0 0,0-1 0 16,0 2-2-16,0-6-6 0,0-3-7 15,0 1-10-15,7-5-5 0,-7-3-8 0,0-3-4 16,6-4-6-16,1-1 1 0,-7-6 1 16,7-5-1-16,-1-7 4 0,0 1 2 15,1-5 8-15,0-6 8 0,-1-1 7 16,7 1 5-16,-6-5 4 0,6 0 3 0,-1 5 0 16,2-3-1-16,5 1 4 0,-6 2 2 15,6 6 5-15,1-3 5 0,0 8 2 16,-1 3 6-16,1 0 3 0,-8 8 5 0,8 3 10 15,-6 7 5-15,-1 3 9 0,-7 1 0 16,8 8-2-16,-8 3-6 0,-6 3-9 16,6 1-11-16,-6 4-7 0,0-5-5 15,0 4-2-15,0-3-9 0,0-4-16 0,6-4-16 16,-6 1-21-16,0-5-15 0,7-3-18 16,0-8-19-16,6 1-19 0,-7-11-5 15,14 0-3-15,-8-8 4 0,8-3 10 16,0-4 24-16,-7 0 28 15,7-4 25-15,-8 1 33 0,1-1 29 0,1 1 31 0,-2 2 30 16,-5 1 29-16,0 8 17 0,-1-1-3 16,-6 4-11-16,0 7-21 0,0 0-24 15,0 4-26-15,-6 8-17 0,-1 3-8 0,0 4-8 16,7-1-3-16,-6 4-3 0,6 1-4 16,0-1 1-16,6 1 0 0,1-1 1 15,0-3 3-15,5-1 2 0,2-7 2 16,5 1-3-16,1-5-2 0,6-3-3 0,0-7-2 15,-1-4-2-15,2-3-1 0,-1-5 2 16,0 1-1-16,-6-3 4 0,-1-2 3 16,-6 1 3-16,-6 0 13 0,-1 4 14 0,0 3 11 15,1 0 7-15,-7 5 2 0,-7-1-5 16,7 6-9-16,-6 5-18 0,0 5-9 16,-1-1-6-16,0 3-5 0,-5 7-4 0,5-3-6 15,7 4-17-15,-6-1-35 0,6 5-53 16,0-5-61-16,0 1-63 0,6-4-58 15,1 1-38-15,5-2-13 0,-5-2 9 16,6-5 25-16,0-3 37 0,0-3 45 16,7-5 45-16,-7-6 50 0,7 2 55 0,-8-6 59 15,1 0 55-15,0-4 52 0,0 3 49 16,-7-3 44-16,8 5 35 0,-8-3 33 16,1 6 22-16,0-1 4 0,-7 4-16 0,6 4-31 15,-6 0-30-15,6 7-30 0,-6 0-27 16,0 7-17-16,0 4-8 0,0 4-4 15,0 6-11-15,0 2-18 0,0 2-21 16,0 1-17-16,0 0-11 0,0 3-10 0,7 0-10 16,-1-3-4-16,-6 0 0 0,7-5-6 15,-7-2-5-15,7-4 1 0,-1-1 1 16,-6-7-10-16,13-3-13 0,-6-8-8 0,5-7-13 16,2-3-11-16,-1-5-10 0,-1-2-1 15,2-9 5-15,5 1 7 0,-6-4 14 16,0 4 14-16,7-1 16 0,-8 5 14 0,2 3 11 15,-8 3 7-15,7 5 7 0,1-1 9 16,-8 8 9-16,0 7 5 0,1 0 7 16,-7 7 4-16,0 4-2 0,0 3-10 0,0 6-11 15,0 1-12-15,-7 1-10 0,7 4-13 16,0-5-21-16,-6 1-40 0,6 0-55 16,0 1-65-16,0-5-63 0,0-8-54 15,6 2-38-15,1-5-18 0,6-3 2 16,0-8 18-16,0-3 20 0,14-8 21 15,-9-3 37-15,2-4 53 0,7-8 73 0,-9 1 84 16,9-4 84-16,-7 0 77 0,6-4 67 16,-7 5 55-16,-6 2 30 0,0-3 18 0,0 8 12 15,0 3 5-15,-7 3-17 0,-6 5-33 16,7 6-37-16,-14 1-36 0,7 11-38 16,-6 3-29-16,0 8-17 0,-8 7-11 0,2 7-8 15,5 1-10-15,-6 6-4 0,6 8-7 16,-5 0-3-16,4 4 2 0,2 3 0 15,6 0 8-15,-6 5 7 0,6-1 3 16,0-1 7-16,6 1 2 0,-6 4 1 16,0 3-14-16,-6 0-11 0,6 0-12 0,-13 2-13 15,6-7-11-15,-6-2-9 0,1-3-1 16,-2-8-3-16,-6-4-3 0,8-4-9 16,-8-10-21-16,7-4-24 0,-7-11-39 15,8-7-38-15,-2-11-36 0,8-12-35 0,-1-6-17 16,7-16-7-16,7-6 17 0,-1-5 27 15,14-6 31-15,0-1 37 0,6-3 32 16,-1 3 31-16,15-3 21 0,-1 3 12 0,0 1 9 16,13 3 11-16,-7 0 13 0,8 4 8 15,-1 3 8-15,-1 3 10 0,8 10 9 16,-6-6 0-16,-1 8 0 0,-1 4-6 0,2 3-6 16,-7 5-6-16,-1 1-11 0,1 6-8 15,-13 3-6-15,-1 0-3 0,-6 7 0 16,-7-3 5-16,-5 7 7 0,-8 0 7 15,-6 7 5-15,-6-3 2 0,-8 3-1 0,-5 1-3 16,-7 3-1-16,0-1-3 0,0 1 1 16,-7 1-3-16,1-1-1 0,5-4-4 15,1 0-6-15,7 0-9 0,-1 1-6 16,8-4-4-16,5-1-3 0,0 1-3 0,14-4-6 16,0 0-5-16,5-7-4 0,8 3-6 15,6-4-4-15,0-2 1 0,0-1 5 16,0 0 7-16,7-1 7 0,-7 1 8 15,0 1 8-15,0-1 7 0,-7 0 9 0,-5 3 8 16,-2 1 9-16,-5 3 11 0,-1 4 4 16,-6 4 7-16,-6 3 0 0,-1 1-2 15,1 3-8-15,0 0-9 0,-8 3-6 0,8-2-14 16,0-1-8-16,-1 3-5 0,7-7-7 16,0 4-7-16,0-3-10 0,7-1-12 15,5-7-20-15,2 0-17 0,5 0-14 16,1-7-11-16,6-1-2 0,0-3 10 0,-7-3 14 15,7 0 13-15,0-6 23 0,-6 6 28 16,-1-4 29-16,-5 3 20 0,5 4 17 16,-6 0 14-16,-6 4 2 0,-1 3-4 15,-6 4-10-15,0 0-8 0,0 7-6 0,-6 4-7 16,-1 4-2-16,0 0-10 0,7-1-6 16,-6 4-9-16,6-2-5 0,-7 2-3 15,14-4-2-15,-7-3 3 0,6 4-2 0,1-8-5 16,6 1-7-16,0-5-11 0,0-3-9 15,7-3-15-15,-1-5-7 0,-6 1 3 16,6-8 5-16,1-3 9 0,0 0 9 16,-7-1 14-16,-1 1 18 0,2-4 15 0,-8 7 15 15,1 1 9-15,-1-1 3 0,1 8 1 16,-7-1-13-16,0 8-13 0,-7 4-11 16,1 4-9-16,-7 2-5 0,7 5 0 0,-2 0 2 15,2-1-3-15,0 5-7 0,6-5-10 16,0 2-15-16,6-2-15 0,0-3-20 15,8-4-12-15,5 0-9 0,1-7-5 16,0 0 5-16,6-4 4 0,6-3 9 0,-6-4 11 16,7 1 12-16,-8-6 13 0,2-2 13 15,-8 0 18-15,-6 0 25 0,1-1 20 16,-8 5 22-16,0 3 16 0,-12 0 11 16,0 4 5-16,-8 3-10 0,1 8-12 0,-6-1-17 15,0 4-11-15,5 5-10 0,-5-2-12 16,12 5-6-16,-6-4-4 0,7 4-2 15,6-4-2-15,0 0-3 0,6-4-1 16,7 0-7-16,0-3-8 0,6-4-9 0,1 0-9 16,6-8-11-16,1 1-2 0,-1-4 1 15,-1 0 6-15,1-7 8 0,-6 0 8 16,-1 0 10-16,-5-1 11 0,-2-3 15 0,2 7 9 16,-8 1 7-16,-6 3 5 0,0 4 2 15,0 3-5-15,-12 8-5 0,4 3-2 16,-11 7-5-16,6 6 0 0,-6 1 0 15,5 8 2-15,-5 4 1 0,6 4-2 0,0 7-2 16,7 0 3-16,-8 7 1 0,2 0 1 16,4 8-4-16,2 0 1 0,0-1-3 15,-1 4-5-15,1 1-3 0,-1-1-3 16,-6 0-4-16,1-3 0 0,-8 3 3 0,0-7 2 16,-6-4 0-16,-7-3 4 0,8-8 0 15,-9-3-1-15,2-12-11 0,-1-3-21 16,1-6-22-16,6-13-32 0,7-6-27 15,-1-17-30-15,14-5-14 0,-1-8 0 0,7-7 3 16,7-1 9-16,5-6 9 0,14 3 6 16,1-3-6-16,5 2-14 0,1 2-28 0,13-1-42 15,5 3-48-15,2 1-52 0,5 7-75 16,1-3-22-16,12 2 15 0,2 1 43 16,-2 4 61-16</inkml:trace>
  <inkml:trace contextRef="#ctx0" brushRef="#br0" timeOffset="161126.04">19831 8136 158 0,'13'-4'237'0,"0"4"35"0,0-3-43 0,-7-4-23 16,8 3 7-16,-2 0 26 0,-5-3 25 16,6 0 18-16,-6-1 10 0,-1-3-1 15,1 4-18-15,0-4-36 0,-7 0-39 0,0 1-40 16,-7-2-36-16,0-3-30 0,-6 8-21 15,-7-4-17-15,2 7-15 0,-15 1-7 16,-7 3-5-16,-5 3 3 0,-1 8 0 16,-13 4 9-16,8-1 13 0,-2 9 9 0,1-2 2 15,7 5-3-15,-1 3-2 0,7-3-17 16,6 4-10-16,7-5-10 0,14-3-6 16,-2 0-2-16,14-7-10 0,14-4-11 15,-2-4-26-15,14-7-28 0,13-7-32 0,7-4-26 16,0-11-15-16,6-4-4 0,0-6 13 15,-7-9 20-15,8-3 24 0,-8-11 19 16,1-4 20-16,-7-7 14 0,0-3 11 0,-7-4 13 16,8-1 24-16,-14 1 22 0,-1 4 27 15,2 6 37-15,-14 8 26 0,6 4 14 16,-13 10-8-16,8 6-15 0,-14 8-23 0,0 9-30 16,-6 7-24-16,-2 7-15 15,-10 15-7-15,-2 4 0 0,1 10 0 0,-1 12-5 16,-6 4-5-16,-1 10-4 0,1 4-4 15,7 3-2-15,-1 1-3 0,14 0 4 0,-8-1-1 16,14-3-10-16,0-7-17 0,14-1-21 16,-1-6-18-16,13-5-23 0,6-6-19 15,1-8-5-15,7-8 3 0,5-7 14 16,1-2 16-16,-1-10 18 0,7-6 24 0,-6 1 13 16,0-9 15-16,-8-3 18 0,1 0 21 15,0-3 28-15,-5 3 36 0,-15 0 30 16,0 3 12-16,-6 5-2 0,-7 3-17 15,-6 3-19-15,-6 8-36 0,-13 4-25 0,-1 7-10 16,-12 4-8-16,6 3-7 0,-7 4-7 16,7 4-1-16,0-4-5 0,7 3-2 15,-1 1-1-15,7-1 1 0,0-2 1 0,13-1 1 16,6-4-6-16,1-3-11 0,12-4-17 16,1 0-16-16,6-11-15 0,7 0-15 15,-1 0-4-15,1-11 4 0,-1 3 16 0,1-6 16 16,-1-1 13-16,-12-3 14 0,-1 0 11 15,-5 2 8-15,-8-2 1 0,-6 4 1 16,-6-1 2-16,-1 4 3 0,-13 4 1 16,8-1-1-16,-8 5-9 0,-6-1-23 15,13 4-32-15,-7 0-47 0,8-3-62 0,4 3-78 16,8-4-74-16,0-4-57 0,14 1-39 16,5-4-19-16,13-3 1 0,2-9 12 15,-2 2 33-15,7-9 54 0,0-6 56 0</inkml:trace>
  <inkml:trace contextRef="#ctx0" brushRef="#br0" timeOffset="162245.94">20762 7608 112 0,'39'-47'223'0,"1"0"79"0,-1-1 37 0,-13 4 15 16,0 4 16-16,0 7 10 0,-13-1-8 16,-1 9-32-16,2 3-52 0,-8 4-55 15,1 7-53-15,-7 7-46 0,-7 4-37 16,-5 11-14-16,-8 11-3 0,7 7 3 0,-13 8 2 16,6 7 10-16,0 11 4 0,-5 3-1 15,5 8-11-15,0 1-6 0,1 2-5 16,-1 1-12-16,8-5-11 0,-2 2-7 15,2-5 0-15,5-4-4 0,7 1-3 0,-7-8-3 16,7-6-2-16,0-6-6 0,0-5-4 16,7-5-10-16,0-11-19 0,5-4-28 15,2-10-32-15,5-8-33 0,7-10-28 16,0-4-28-16,7-11-8 0,-1-5 10 0,1-5 21 16,-1-6 23-16,7-3 22 0,-7-3 29 15,8 0 25-15,-7 3 18 0,-1 4 11 16,-6 4 6-16,1 4 4 0,-2 3 0 15,1 7 0-15,-6 0-1 0,0 8-4 0,-1 0 0 16,-6 7-7-16,0 0-15 0,0 7-23 16,-6 4-33-16,-1 4-39 0,-6 7-42 15,-13 3-37-15,0 5-18 0,-7 2-3 0,-5 4 23 16,-9 6 32-16,2-2 41 0,-1 0 51 16,1 0 48-16,-7-3 40 0,13 3 30 15,0 1 24-15,-1-5 18 0,9-3 9 16,4 0 1-16,8 1 1 0,-1-9-4 0,14 4-3 15,-1-7-10-15,8 0-10 0,4-7-13 16,9 0-17-16,-1-1-17 0,13-6-19 16,-7-5-20-16,8-3-23 0,5-4-26 0,1-3-26 15,-1-8-24-15,1 1-21 0,0-12-5 16,0 1 12-16,-1-13 18 0,1-1 32 16,-1-1 48-16,-6-5 58 0,-7 5 52 15,1 4 47-15,0 2 36 0,-14 5 21 0,1 8-5 16,-1 2-19-16,-12 8-33 0,0 7-32 15,-1 1-25-15,-12 10-17 0,-8 8-7 16,1 7 0-16,-6 11 8 0,0 3 1 16,-8 12 1-16,1 4 0 0,6 6-10 15,1 1-8-15,-1 7-9 0,2 0-5 0,4-1-6 16,1-2-11-16,6 3 0 0,1-4-6 16,6 1-20-16,0-9-28 0,0 1-25 15,0-7-23-15,6-4-24 0,-6-4-20 0,7-10-14 16,0-5-13-16,-7-7-9 0,0-2-8 15,0-13 1-15,-7-3 13 0,7-4 23 16,-7-3 39-16,1-4 54 0,-1-3 55 0,1-2 47 16,0 6 36-16,-1-5 27 0,0 7 16 15,7 1-10-15,0 1-17 0,0 5-21 16,0-3-20-16,7 4-20 0,6 0-16 16,0 4-10-16,0 0-6 0,6-1-6 0,7 5-3 15,1-5 2-15,-1 5-2 0,0 3 0 16,0-4-2-16,0 4 2 0,-7 4 6 15,1-1 9-15,-7 5 14 0,-7-1 18 16,-6 8 22-16,0 3 14 0,-12 0 15 0,-2 5 8 16,1-2-1-16,1 1-10 0,-8 4-11 15,7-4-19-15,6 0-20 0,-6 0-14 0,7 0-15 16,6-4-17-16,0-3-17 0,0-4-13 16,6 0-21-16,7-3-28 0,7-8-18 15,0-5-10-15,5-6-3 0,-5-3 8 16,6-4 14-16,0-4 21 0,1-1 22 0,-9-6 23 15,2 4 30-15,-1-1 24 0,1 4 28 16,-6 4 21-16,-8 0 10 0,7 2-2 16,-13 9-14-16,6 0-13 0,-6 7-17 15,-6 0-15-15,-1 7-8 0,1 4-3 0,0 5-5 16,-2-2-5-16,2 0-2 0,6 5-4 16,-6 3-4-16,6-4-9 0,0-4-14 15,0 5-16-15,0-5-17 0,0 2-14 16,0-6-12-16,6-6-12 0,0-1-1 0,2-3 5 15,-2-7 5-15,7-3 7 0,7-6 14 16,-2-2 18-16,-4-4 14 0,6-3 17 16,-1 3 21-16,1-4 17 0,-1 5 12 0,-6 1 7 15,0 2 1-15,0 4-6 0,0 3-19 16,-7 3-32-16,2 5-46 0,-2-1-75 16,-6 4-112-16,6 7-128 0,1-3-141 15,-1 7-61-15,1-4-3 0,0 1 47 0,5-1 99 16</inkml:trace>
  <inkml:trace contextRef="#ctx0" brushRef="#br0" timeOffset="163924.72">23289 7788 206 0,'0'-22'284'0,"-6"4"49"0,6-4-17 16,-6 4-38-16,6-4 3 0,0 3 22 16,-7 5 6-16,7-1-12 0,-7 4-22 15,1 0-35-15,6 3-46 0,-13 8-56 0,-1 5-45 16,2 9-32-16,-2 8-18 0,-5 4-9 15,-1 7-2-15,1 4-6 0,6-1-6 0,0 4-4 16,7 0-4-16,-1 1 1 0,0-4-2 16,7-5 0-16,7 1-1 0,0-7 2 15,6-4-1-15,6-4-6 0,0-7-5 16,8-3-7-16,-1-8-7 0,6-8-10 16,1-3-7-16,-1-3 1 0,-5-4-1 15,5-8 2-15,-6-4 3 0,0 1 7 0,-7-4 10 16,8-1 18-16,-14 6 22 0,0-2 17 15,7 9 11-15,-14 2 5 0,0 5-3 16,-6 6-9-16,0 8-11 0,-6 8-6 0,0 3 2 16,-8 7-5-16,1 4 1 0,0 4 0 15,7-1-9-15,-7 5-7 0,7-5-9 16,6 4-3-16,-8-7 1 0,16 4-3 0,-8-8 3 16,6-2-2-16,7-2-7 0,0-7-11 15,6 0-17-15,1-7-19 0,-1-7-12 16,7 0-7-16,-6-7 3 0,6-6 9 0,0 2 14 15,-7-4 16-15,7-3 10 16,-6-1 10-16,-7 4 15 0,7-1 14 0,-7 6 8 16,-7-1 5-16,7 6 5 0,-13 5 1 15,0 7-4-15,-6 4 0 0,-1 7 0 0,-6 3 0 16,1 5-2-16,-8-1 0 0,7 8-7 16,-7-1-9-16,7 1-6 0,6 0-3 15,1-5-6-15,0 2-10 0,-1-5-5 16,7 0-3-16,0-3-7 0,7-4-6 0,-1-4-12 15,14-3-11-15,-1-8-10 0,1-3-10 16,6-8-14-16,0-7-7 0,-1-3-5 16,2-8 3-16,-1-8 1 0,6-3 5 0,1-7 15 15,-1 0 13-15,1-4 19 0,-1 0 30 16,-6 4 27-16,7 7 19 0,-7 0 15 16,0 7 9-16,1 4 7 0,-8 8-9 15,-6 2-12-15,7 9-2 0,-7-1 0 16,-1 8 10-16,2 7 8 0,-8 3 13 0,-6 12 12 15,6 3 6-15,-6 12 5 0,-6 6-10 16,0 5-8-16,0 7-8 0,-2 3-5 16,2 0-8-16,0 4-12 0,-1 0-4 0,7-4-7 15,-6-3-7-15,12-1-6 0,-6-3-7 16,7-7-3-16,-7-8-1 0,6 1-3 16,0-9-11-16,2-6-29 0,4-4-33 15,2-4-38-15,-2-7-40 0,1-3-48 0,7-8-49 16,-8-4-40-16,-4-3-18 15,4-4 1-15,-5-7 18 0,-1 0 38 0,-6-1 61 16,0-3 76-16,0 4 67 0,-6 3 50 0,-7 4 36 16,7 4 28-16,-14 3 15 0,0 4 8 15,1 8 6-15,-7 3 4 0,6 0-2 16,1 7-6-16,-1 0-7 0,7 4-12 16,0-1-12-16,7 6-9 0,6 2-7 0,0-3-7 15,6-1-5-15,0 1-10 0,14 0-9 16,0-1-6-16,5-6-6 0,9 3-7 15,-2-8-6-15,7-3-2 0,0 0-6 16,-7-3-2-16,1-5-2 0,-1 1 0 0,1-4 4 16,-13-4 3-16,0 4 13 0,-8-3 15 15,1-1 11-15,-6 1 14 0,-7 3 9 16,0 0 1-16,0 2-7 0,-7 6-7 0,1 0-12 16,-1 6-12-16,1 0-8 0,0 3-3 15,-2 0-2-15,2 5-1 0,6 0 4 16,6 0 1-16,2 0-2 0,4 0-2 15,1-4-3-15,7 1-12 0,6-1-15 0,0-3-13 16,7-8-15-16,-7 0-10 0,13-3-9 16,-7-8-3-16,1 1 6 0,-7-8 9 15,6-5 12-15,1-5 10 0,-7-1 12 16,-6-7 12-16,5-1 17 0,-5 2 21 0,-7-2 30 16,0 5 32-16,0 2 26 0,1 5 19 15,-8 7-4-15,0 0-14 0,0 8-32 16,2 2-30-16,-8 5-26 0,0 7-15 0,0 0-5 15,-8 11 0-15,-4 8 5 0,6-1 0 16,-8 11 2-16,8 0-5 0,-7 5-4 16,6 2-3-16,7 1 1 0,-7-1 0 15,7 1-2-15,7-4 1 0,0-4 3 0,-1 0-5 16,7-10-6-16,1-1-8 0,4-3-8 16,9-8-7-16,-7-7-5 0,6 0 1 15,-1-11-1-15,1 0 5 0,0-11 3 16,1 0 6-16,-1-7 1 0,-6 0 1 0,5-4 4 15,1-4 4-15,-6 4 7 0,-1-4 15 16,1 8 24-16,-7-1 18 0,0 5 7 16,0 7 6-16,-6 3-9 0,-1 0-15 0,1 8-24 15,-7 4-13-15,6-2-7 0,-12 10-8 16,6 5 7-16,0 1 1 0,-7 5-1 16,7 5-5-16,-6 1-13 0,6 0-9 0,0 3-21 15,0 1-21-15,0 4-29 16,0-5-43-16,6 1-61 0,-6 0-80 0,0-4-80 15,7 0-75-15,-7-1-70 0,0-2-43 16,-7-1 27-16,-6-2 66 0,0-6 86 16</inkml:trace>
  <inkml:trace contextRef="#ctx0" brushRef="#br0" timeOffset="164058.98">25112 8001 222 0,'-6'7'335'0,"0"0"46"0,6 0 19 15,6-3-79-15,0 3-41 0,14-2-21 16,7-1-24-16,-1 3-31 0,6-4-27 15,7 1-38-15,0 3-87 0,1-3-122 0,-8-1-135 16,7 1-136-16,-6-1-121 0,-7 1-62 16,0 0 4-16,-7-4 65 0,-6-4 101 15</inkml:trace>
  <inkml:trace contextRef="#ctx0" brushRef="#br0" timeOffset="166742.67">26227 7678 216 0,'19'-18'330'0,"1"-1"29"0,-8 5 8 15,2 0-101-15,-1 3-63 0,-7-1-47 0,1 8-32 16,-7-3-23-16,0 11-9 0,-7 3-9 15,-12 11-5-15,-1 9-1 0,-12 13 8 16,-7 7 7-16,-7 12 13 0,1 11 14 0,-8 6 14 16,-6 9 3-16,1 3-3 0,-7 7-7 15,6 0-14-15,-6 0-15 0,6-6-23 16,8-2-14-16,-2-10-11 0,15-7-9 0,-2-8-6 16,14-14-8-16,0-5-1 0,13-10-6 15,0-7-3-15,13-11-11 0,7-11-14 16,5-16-21-16,8-5-22 0,0-13-26 15,6-10-25-15,-1-8-21 0,8-7-7 0,-1-11 5 16,2-7 12-16,5-4 20 0,-7-11 20 16,13-3 23-16,1-5 18 0,0 1 9 15,6 0 7-15,0 3 4 0,7 4 3 16,-8 15 3-16,2 6 1 0,6 9 2 0,-14 11 1 16,7 6-2-16,-13 12 3 0,7 7-1 15,-7 7 0-15,-7 8 7 0,1 11 8 16,-7 10 12-16,-6 12 11 0,-7 7 12 15,0 11 12-15,-13 4 4 0,-13 2-1 0,0 2-7 16,-13 3-11-16,-13 0-10 0,-1-4-10 16,-5-3-8-16,-7-3-6 0,7-6-1 15,-8-2 1-15,7-8-1 0,7-6-8 0,7-1-18 16,5-12-23-16,9-3-24 0,4-7-23 16,14-3-21-16,0-8-17 0,20-4-2 15,0-7 7-15,12 0 13 0,7-7 16 16,14-1 17-16,-2-2 22 0,8-1 17 0,6 0 15 15,0 0 9-15,0 4 13 0,1-2 17 16,-1 3 20-16,-14 2 19 0,8 1 12 16,-13 6 9-16,-7 1 0 0,-7 2 0 15,1 2 0-15,-13 7 10 0,-1-4 6 0,-6 4 1 16,-7 0-1-16,-6 3-10 0,-6 1-21 16,-7 3-22-16,-6 0-22 0,-1 3-12 15,1 1-8-15,-7 3-4 0,-1 4-4 16,1-1 0-16,0 6 0 0,7 2-4 0,-1 0 2 15,0 4-4-15,14 0-4 0,0 0-5 16,6-4 0-16,6 5 2 0,7-9 0 16,7-3 1-16,-1 0 0 0,8-7-3 0,5 0-6 15,1-8-3-15,-7-4 2 0,6 1 3 16,1-7 7-16,-8-6 8 0,1 6 10 16,0-7 6-16,-6-2 9 0,7-2 7 0,-9-1 13 15,2 1 17-15,-7 2 12 0,7 2 1 16,-14 6-5-16,8 0-11 15,-8 4-16-15,0 4-20 0,1 3-11 0,-7 8-3 16,0 7-1-16,-7 4 8 0,1 3 2 0,0 4 3 16,-8 4 0-16,8-1-1 0,-7 1-1 15,0-1-2-15,6 1-1 0,-5-4 0 16,4 0-4-16,8-7-4 0,-6-1 1 0,6-2-1 16,6-5-1-16,2-4-1 0,4-6 1 15,1-1 4-15,7-3-2 0,0-8 3 16,-1-3 2-16,7-1-1 0,-6-3 0 15,6 0-1-15,-7-3-2 0,7-1-3 0,-6 4-1 16,-1 4-1-16,-5 3-2 0,4 1-2 16,-10 6 2-16,4 5 4 0,-5 3 3 15,-1 3 9-15,1 8 7 0,-7 3 6 0,-7 4 2 16,1 5-1-16,-1 3-1 0,-5-1-7 16,4-2-5-16,-4 2-7 0,-1-3-23 15,6-3-37-15,1-1-43 0,-1-4-36 16,7-3-39-16,0-3-41 0,7-1-24 0,6-7-1 15,0 0 14-15,13-7 24 0,-7-4 32 16,7 0 40-16,7-8 46 0,-7-2 48 16,6-2 46-16,1-2 44 0,-7-1 48 15,0 1 56-15,-6 3 44 0,-1 3 23 0,-5 1-3 16,-2 6-23-16,-5 5-37 0,-7 0-48 16,-7 7-44-16,1 7-28 0,-8 0-16 15,2 5-8-15,-1 3-2 0,0-1-2 16,0 1-3-16,-1 0-3 0,2-1 0 0,5 1-1 15,1-4 2-15,6-4 3 0,0 0 3 16,0 1 2-16,13-8 1 0,-7 0-2 16,14-8-8-16,-7 1-5 0,7-8-5 0,-2 1-6 15,9-4-5-15,-7-1 0 0,-1-6 5 16,7 2 0-16,-6-2 4 0,-8 3 6 16,8 0 2-16,-6 4 0 0,-2 6-8 15,-5 2-3-15,-1 3 1 0,-6 3 2 0,0 11 3 16,-6 7 4-16,-1 5 7 0,1 7 5 15,-8 7-2-15,2 2-2 0,-2 10 9 16,-5-1 12-16,-1 8 11 0,1-1 10 0,-7 4 8 16,0 0 4-16,6 0-6 0,-12 4-10 15,-1-8-7-15,7 0-5 0,-13-3-5 16,7-9-6-16,-1-5-2 0,1-5-2 16,5-7-5-16,1-8-17 0,0-6-24 0,7-8-32 15,5-8-42-15,8-10-45 0,0-3-33 16,12-9-15-16,0-3-3 0,14-7 18 15,0-1 33-15,5 1 40 0,2-3 30 16,11 2 26-16,2 1 21 0,5-1 14 0,1 4 15 16,6 5 17-16,7-1 17 0,-7 4 18 15,0-1 19-15,0 4 16 0,0 4 10 16,1 0 4-16,-8 4 3 0,1 0 1 0,-1 3-1 16,-12 4-5-16,-1 0 5 0,1-1 7 15,-14 3 8-15,1 4 9 0,-7-2 3 16,-7 3-11-16,-6 1-15 0,0 3-26 15,-12 3-23-15,-2 1-25 0,-11 3-19 0,-1 1-7 16,-1 3-5-16,8 0-2 0,-8 0-4 16,8 0-8-16,6 0-8 0,0 0-12 15,1 0-7-15,4 0 0 0,8 0 1 16,8-4 7-16,4 0 8 0,8-3 5 0,5-4 7 16,2 0-2-16,5-4 0 0,1-6-1 15,-1-2 0-15,2-2 6 0,-2-1 6 16,-7-7 10-16,1 0 11 0,-6 4 18 15,0-1 15-15,-7 1 14 0,-1 4 3 0,-4 3-4 16,-8 0-11-16,0 7-16 0,-8 0-20 16,2 8-13-16,-6 3-3 0,-2 1-6 15,1 7-7-15,0-1-3 0,0 4-5 0,1 3-5 16,4-1-10-16,2-2-4 0,0 0-6 16,6 0-5-16,0-3-1 0,0 0-3 15,6-4 0-15,0-4-1 0,8-3-2 16,-2-4 0-16,2 0-2 0,5-8 5 0,1 1 5 15,0-7 8-15,-8-1 13 0,8-7 12 16,-1 4 11-16,1-8 13 0,-7 4 16 16,0 0 17-16,0 4 15 0,0-1 9 0,-6 5 4 15,-1 3-10-15,0 0-15 0,1 3-16 16,-7 4-14-16,7 4-6 0,-7 4 1 16,-7 4 1-16,7 6 0 0,-7-3 1 0,1 4-2 15,6 3-3-15,-6 0-4 0,-1-2-1 16,0 2 2-16,1-4-5 0,6 1-4 15,-6 0-6-15,6-8-7 0,0 4 0 0,0-4 0 16,0-3 4-16,6-4 2 0,7-4 3 16,0 0-1-16,0-6-1 0,7-1-1 0,0-8-1 15,-8 5 1-15,8-8 1 0,-7 3 9 16,7-3 5-16,-8 4 4 0,2 3 7 0,-2 1-1 16,-5 3-1-16,0 3-3 0,-1 1-5 15,-6 7-4-15,7 0-2 0,-7 3-1 0,0 1 2 16,-7 7 4-16,7 0 1 0,0 4 0 15,-6 0-2-15,6-1 3 0,0 4 1 16,0-7-4-16,0 3-8 0,6-2-7 0,-6-1-3 16,7 0-3-16,5-7-5 0,-5 0-1 15,6-4 4-15,0-4 3 0,0-3-1 16,0-4 3-16,0 0 4 0,6 0 2 0,-5-5 10 16,-8-1 10-16,7 6 14 0,-6-4 13 15,-1 4 5-15,1 0 4 0,-1 4-4 16,0-1-12-16,-6 5-9 0,0 3-8 0,0 7-1 15,-6 0-4-15,6 4 2 0,-6 4 2 16,-1 0 2-16,1 3-5 0,-1 1-7 16,1-5-12-16,6 4-22 0,-7-7-28 0,7 0-28 15,0 0-46-15,7-7-66 0,-1 0-72 16,14-8-54-16,0-3-44 0,6-8-38 0,-1-3-22 16,8-4 30-16,-1-4 62 0,2-7 64 15</inkml:trace>
  <inkml:trace contextRef="#ctx0" brushRef="#br0" timeOffset="167288.17">29223 7456 56 0,'32'-49'195'15,"1"1"16"-15,-1 4 3 0,-6 1 8 0,1 6 12 16,-9 4-4-16,2 5-17 0,0 1-30 16,-13 9-43-16,5 3-40 0,-6 4-18 15,2 4-2-15,-8 11 5 0,-8 3 10 0,8 7 15 16,-12 8 11-16,-1 9-13 0,-7 1-8 16,0 4-5-16,-5 8-4 0,-1 4-4 15,0 0-9-15,0 3-8 0,-1 0-18 0,9 0-17 16,-2-3-11-16,-7-4-10 0,15-4-6 15,-2-6-2-15,2-6 0 0,5-3 2 16,-6-2 3-16,6-8 3 0,7 0 1 0,0-8-8 16,7-3-13-16,-1-4-12 0,1-8-8 15,12 1-10-15,-5-8-9 0,-2 1 1 0,8-6-1 16,-1-1 6-16,1 3 0 0,0 4 3 16,-1-1 5-16,-5 4 5 0,-2 3 5 15,1 1 1-15,0 7 4 0,0 0 3 0,1 4 4 16,-8 3 7-16,6 4 7 0,-4 0 8 15,-8 4 12-15,6 3 13 0,-6-4 10 16,0 5 12-16,-6-1 11 0,-2 1 4 0,-4-1-1 16,-1 0-8-16,0-3-11 0,0-1-12 15,-7-3-18-15,8 3-18 0,4-5-19 16,-4-2-12-16,5 0-12 0,1-3-39 0,-1 0-50 16,7-8-48-16,0 0-33 0,7-3-23 15,-1 0-7-15,7-5 27 0,1-2 46 0,4-1 53 16,9 0 38-16,-1-3 29 0,0-4 18 15,0 4 12-15,-1-4 14 0,9 3 16 16,-9-2 19-16,1 3 18 0,1-1 21 0,-7 4 18 16,-2 1 9-16,-4 2-3 0,-1 6-8 15,0-2-10-15,0 5-8 0,-7-1-4 0,0 8 2 16,2-1 6-16,-8 5 11 0,6-2 8 16,-6 9-1-16,-6 0-8 0,6 3-9 15,-8 1-12-15,-4-1-21 0,6 4-38 0,-1-4-51 16,-6-3-70-16,6 0-84 15,1-1-93-15,0-3-84 0,-2-4-96 0,2 1-25 16,6-8 28-16,6-4 61 0,-6-3 78 16</inkml:trace>
  <inkml:trace contextRef="#ctx0" brushRef="#br0" timeOffset="168222.95">29880 7400 228 0,'14'-26'330'0,"-2"4"22"0,2 4 14 0,-8-1-129 16,0 8-95-16,1-3-60 0,-1 3-34 15,-6 4-34-15,7-1-38 0,0 5-46 0,-7-5-41 16,6 5-37-16,0-1-31 0,8 0-13 16,-1 1 10-16,6-5 31 0,-6 1 39 15,7-4 43-15,6 0 43 0,-7-7 39 0,1 2 35 16,-1-1 33-16,1-5 25 0,0 7 17 16,-8-3 15-16,2 3 13 0,-2 1 3 0,-5 3-10 15,-1 3-19-15,-6 1-21 0,0 2-20 16,0 10-14-16,-13-1-4 0,1 10 1 0,-2 5 10 15,-5 3 9-15,-7 7 3 0,6 4-5 16,-6 4-13-16,0 3-9 0,7 0-13 16,-7 5-8-16,6-2-9 0,1 4-7 0,-1-3-8 15,0 1-14-15,7-5-23 16,1-4-30-16,5-2-28 0,-6-6-25 0,13-2-24 16,0-4-21-16,6-3-5 0,8-5 5 15,5-3 14-15,1-4 18 0,6-2 21 0,-1-5 33 16,1-5 35-16,7-2 35 0,-7 0 32 15,7-4 36-15,-7 0 38 0,0-4 41 16,-6 1 35-16,-1 3 19 0,-6-4 4 0,0 4-18 16,-13 0-30-16,0 0-42 0,-6 3-44 15,-14 2-36-15,1 1-25 0,-1 5-13 0,-6 0-5 16,0 5-2-16,-1 1-3 0,8 2 1 16,-7 0-1-16,6 3 0 0,1-1-1 15,6 1-1-15,0 0 0 0,7 4 0 0,-1-4 1 16,7 0 1-16,0 0 2 0,13 0 4 15,0-4-3-15,0 0-1 0,14-2-2 0,-8-5-3 16,7-5-2-16,0 5 1 0,0-7 3 16,0-4 9-16,0 4 11 0,-7-4 21 0,1 0 27 15,-7 0 26-15,1 4 20 0,-2-1 9 16,-6 1-1-16,1 3-21 0,0 1-27 16,-7 3-27-16,0 0-21 0,-7 7-13 0,-6 0-13 15,7 4-12-15,-8 0-21 0,8 1-31 16,-7 2-33-16,6-3-37 0,1 3-35 15,-1-2-30-15,1-5-22 0,6 4-13 16,6-4-12-16,7-3-4 0,1-4 6 0,6 0 20 16,-2-4 31-16,15-7 38 0,-7-1 48 15,0-2 52-15,1 0 45 0,5-8 38 0,-6 4 31 16,-1-4 37-16,2-1 32 0,-7 6 37 16,0 1 32-16,-8 2 13 0,1 3-7 0,-6 0-25 15,-1 8-33-15,1-1-40 0,-14 4-35 16,1 4-24-16,-1 6-5 0,-6 1-4 15,1 5-2-15,-8-2-7 0,7 4-7 0,-7 4-7 16,6-4-4-16,2 1-3 0,-1-1-6 16,6-4-9-16,1 5-8 0,-1-8-8 0,7 0-5 15,0 0-2-15,0-4-1 0,13-7 1 16,1 0 4-16,-2-3 4 0,8-5 3 16,0-3 2-16,5-1 5 0,1-2 7 0,-6-7 10 15,7 3 9-15,-1-5 11 0,-1 5 18 16,1-4 21-16,-6 4 19 0,0 4 10 15,-1-2-2-15,-6 5-13 0,0 4-17 0,-7 4-19 16,1 3-17-16,0 0-8 0,-1 7-1 16,-6 3 6-16,0 10-8 0,-6-2-29 15,-1 7-51-15,-6 1-81 0,-13 3-104 16,-7 0-141-16,-19 4-65 0,-7-3-11 0,-12-1 29 16,-7-3 65-16</inkml:trace>
  <inkml:trace contextRef="#ctx0" brushRef="#br0" timeOffset="169270.76">17330 9345 11 0,'13'0'234'0,"-7"0"19"0,2 0 10 0,-8 0-87 16,6 0-62-16,-6 0-38 0,0 0-22 0,6 0-4 16,-6 0 4-16,0 0 6 0,6 0 8 15,-6 0 6-15,0 0 7 0,0 4 9 16,0 3 9-16,0 4 14 0,0 4 20 15,0 7 16-15,-6 3 15 0,6 12 8 0,-6 7 6 16,-8 7-5-16,2 8-8 0,-1 7-15 16,-7 11-24-16,0 3-30 0,-6 5-23 15,1 2-20-15,-9-2-20 0,9-4-11 16,-1-1-8-16,0-6-1 0,0-9-5 0,6-7-1 16,1-6 4-16,5-8-2 0,2-11 0 15,5-3-1-15,1-16 2 0,12-3-1 16,1-18-1-16,-1-8-1 0,14-7-2 0,-8-15-1 15,8-6-3-15,6-17-2 0,1-5-2 16,5-9-2-16,-7-6 2 0,9 3 0 16,-2-3 3-16,1 3 0 0,-1 7 3 0,1 4 4 15,-1 4 0-15,7 3 0 0,-6 8-1 16,6 3-2-16,0 9-14 0,0 1-25 16,0 5-41-16,-7 11-53 0,1 4-68 15,-7 4-70-15,0 10-54 0,-6 4-41 0,-7 11-24 16,0 3-15-16,-13 8-8 15,0 4 31-15,-13 3 45 0,-7 5 55 0</inkml:trace>
  <inkml:trace contextRef="#ctx0" brushRef="#br0" timeOffset="171786.04">17499 9953 13 0,'-19'37'207'0,"-7"-4"24"0,13-7-10 16,0-1-38-16,-1-6-23 0,14-1-6 0,0 0 0 16,8-7 0-16,-2 0-7 0,7-4-13 15,0 1-21-15,0 4-27 0,7-9-28 16,-1 4-22-16,0 1-15 0,-6-5-6 15,13 1-4-15,-6-1-3 0,0-3 0 0,-1-3 3 16,1-1 1-16,6-7 1 0,0-4 4 16,-1 0 4-16,-5-7 7 0,7 1 8 15,-8-1 8-15,0 3 9 0,-12 1 6 16,6-1 2-16,-13 5-7 0,0-1-8 0,-6 4-12 16,-8 8-6-16,2-1-7 0,-2 8-3 15,2-1 0-15,-8 8 1 0,7 4-1 16,-1 2-4-16,2 3-2 0,-1 5-5 15,6 1 0-15,1-1-4 0,6-3 1 0,6 4 1 16,1-4 2-16,6 0 0 0,-1-4 2 16,8-7 3-16,7 0 0 0,-1-3-1 15,6-8-3-15,1-4-1 0,-1-3-5 16,1-8-5-16,6-4-2 0,-7-6 0 0,1 0-1 16,-1-5 1-16,-6-3 3 0,1-3 0 15,-1 0 4-15,-6-2 7 0,-8 5 12 16,8 4 20-16,-7 0 11 0,-7 6 7 0,8 5-1 15,-8 7-5-15,-6 4-13 0,6 7-12 16,-12 7-1-16,6 8 7 0,-6 7 11 16,-2 7 11-16,2 12 10 0,0-1 5 15,-1 8-1-15,1 3-5 0,-1 4-7 0,1 4-8 16,-1-1-10-16,-5 8-6 0,4-4-8 16,2 5-4-16,0-2-1 0,-7 0-3 15,6-2-2-15,1-4-8 0,-7 0-2 0,6-5-1 16,-6-1-4-16,7-3 0 0,-1-2-1 15,-6-8 5-15,7 0-1 0,-1-3-3 16,-6-1-4-16,6-3-9 0,1-7-7 16,6-1-11-16,-6-2-7 0,6-5 0 0,-8-7-1 15,8-7 1-15,8-4-2 0,-2-11-2 16,7-11-5-16,0-4-10 0,6-10-7 16,1-12-3-16,0-7-4 0,6-8 3 0,-1-9 4 15,8-6 7-15,-7-6 6 0,0-7 10 16,7-5 11-16,-7-2 11 0,0 2 15 15,0 4 12-15,1 12 12 0,-8 7 5 16,0 11 2-16,0 10-2 0,1 8-6 0,0 8-8 16,-1 10-4-16,1 8-1 0,6 7-1 15,-7 4-1-15,7 14 4 0,0 4 1 16,-6 11-3-16,-1 3 0 0,1 5 0 16,-6 5 0-16,-8 7-1 0,-6 1-1 0,-6-2 0 15,-2 3 0-15,-10 0 0 0,-9-4 3 16,1-4 1-16,-6 1 0 0,-1-7 3 15,-6-1-3-15,7-7 0 0,-2 0-5 0,2-7-20 16,7-8-29-16,-2-3-41 0,14-8-42 16,6-7-35-16,7-4-19 0,7-7 4 15,6-3 18-15,14-5 38 0,-2-6 39 16,7 2 35-16,2-6 29 0,-2 0 27 0,7 0 24 16,-6-1 22-16,-1 5 19 0,7-1 20 15,-13 4 12-15,0 7-2 0,1 1-4 16,-9 7-10-16,2 3-5 0,-7 8-2 0,1 3-1 15,-2 11 2-15,-6 4 0 0,2 4-1 16,-8 10-10-16,6 0-14 0,-6 6-16 16,0-2-11-16,6 4-9 0,-6-8-7 15,7 5-1-15,0-8-4 0,6-4-3 0,-1-3 1 16,2-4-3-16,5-8-1 0,1-6-3 16,0-5 2-16,6-7 3 0,-1-6-1 15,-5-5 0-15,6-3-2 0,-6-8-1 16,-1 1-2-16,-6 0-3 0,0-5 2 15,0 8 6-15,-6 0 12 0,-1 4 6 0,1 6 4 16,-7 5 0-16,6 4 1 0,-6 6-8 16,0 8-10-16,-6 4-5 0,6 7-3 15,-7 7 0-15,7 1-3 0,0 6 1 0,0 1-3 16,0-4-6-16,7 3-16 0,-1-3-18 16,1-7-23-16,6 0-31 0,-1-8-41 15,8-7-44-15,0-7-29 0,5-8-19 0,2-4 0 16,-1-10 13-16,0 0 34 0,0-11 45 15,0-4 40-15,-7-4 35 0,8-3 27 16,-1-8 27-16,-6-7 22 0,6 4 27 16,-1-8 34-16,-5 4 37 0,6 4 33 15,-7 4 28-15,1 6 11 0,-6 8-8 0,-2 11-22 16,-6 7-27-16,1 8-25 0,-7 11-21 16,-7 7-8-16,1 14 2 0,0 5 2 15,-8 14 4-15,2 4-2 0,-2 10-3 0,1 5-10 16,-6 2-5-16,12 8-9 0,-5 1-8 15,5 3-9-15,0 4-14 0,1-5-16 0,-1-3-27 16,7-2-33-16,0-5-43 0,0-8-40 16,0-3-38-16,-6-11-33 0,6-4-25 15,-13-10-9-15,6-5 3 0,-5-6 15 0,-8-12 23 16,7-7 34-16,-7-4 47 16,0-3 62-16,1-7 63 0,6-1 58 0,0 4 47 15,7-4 38-15,-1 4 18 0,0 0 0 16,7 3-13-16,7 5-18 0,0-1-16 15,5 1-15-15,8 3-14 0,-1 3-15 16,14-3-13-16,-1 4-13 0,8 4-14 0,-1-1-13 16,0 4-23-16,1 0-29 0,5 0-40 15,-7 0-37-15,2 4-38 0,-7-1-33 16,6-3-9-16,-7 0 7 0,-6 4 28 0,7-4 33 16,-7-4 34-16,-7 1 32 0,7-1 26 15,-6 0 23-15,-1-4 20 0,-5-2 22 16,4 3 21-16,-4-4 27 0,-1 0 25 15,0-5 23-15,-6 6 15 0,-1-1 6 0,0 3-3 16,-6-3-10-16,0 4-14 0,-6 4-10 16,0-1-10-16,-14 8-4 0,7-1-2 0,-7 4-4 15,-6 8-6-15,1 3-10 16,5 5-12-16,-6-1-14 0,6 3-13 0,1 1-10 16,5 0-9-16,8-1-9 0,0 1-4 15,6-4-7-15,12-4-9 0,-4-3-8 16,10-4-8-16,2-8-8 0,7-3-7 0,-1-3 3 15,-1-8 4-15,7-4 5 0,-5-3 6 16,-7-4 13-16,6 0 12 0,-7 0 8 16,-6 3 10-16,-6 1 6 0,5 4 5 15,-12 3-5-15,0 3-7 0,0 5-3 16,-6 6-11-16,0 0-3 0,-1 9-4 0,-6-1-4 16,13 3-6-16,-7 1-15 0,7-4-10 15,7 4-15-15,0-8-17 0,6 0-12 16,6-4-4-16,0-6 2 0,1 0 6 0,6-5 10 15,-7-3 17-15,8-3 17 0,-8-5 23 16,1-2 24-16,-7-1 23 0,0 0 25 16,-6 3 19-16,-1 1 14 0,-6-1-1 15,0 5-11-15,0 3-16 0,-6 0-19 0,-1 11-18 16,-6 0-15-16,0 11-10 0,6 0-4 16,-6 7 0-16,7 0 0 0,0 9 0 15,-1 2-3-15,7 0 0 0,0 4 0 0,-7 0 2 16,7 4-2-16,0-1 0 0,-6-3 2 15,6 0 0-15,-6-4 3 0,-2-3-6 16,2 0-6-16,-7-8-8 0,7-4-14 0,-1-3-21 16,1-3-28-16,-1-12-32 15,1-3-33-15,6-8-27 0,6-7-14 0,1-3 3 16,6-8 16-16,6 3 26 0,1-6 34 16,6 6 35-16,0-2 29 0,0 1 23 15,6 3 26-15,2-2 23 0,-2 5 25 0,1 3 24 16,-1 4 19-16,-6-1 5 15,-7 4 0-15,7 1-7 0,-13 6-7 0,1 2 1 16,-8 1 0-16,0 10 2 0,-6 1-1 0,-6 5-2 16,-7 4-14-16,0 4-17 0,0-1-20 15,0 3-14-15,0-2-12 0,7-1-17 16,-8-3-17-16,8 0-19 0,-1-4-11 16,7 0-10-16,7-5-9 0,-1-2-3 0,8-8 7 15,5-2 5-15,0-5 7 0,1-4 4 16,7 0 7-16,-9-7 10 0,2 1 14 15,-1-1 22-15,1 0 22 0,-14 3 18 16,8 4 9-16,-14 4 8 0,6 5 0 0,-12 1-8 16,6 5-10-16,-7 8-8 0,-6 3-3 15,7 3-6-15,0 5 0 0,-2-1-6 16,2 4-7-16,6 0-4 0,0 0-2 16,0 0-3-16,6 0-1 0,8-3-3 0,-2-8-2 15,2 0-3-15,5-8-2 0,-5 1-5 16,4-8-3-16,9-3 0 0,-7-4 1 15,0-8 4-15,-8 1 2 0,8-4 4 0,-7 0 5 16,-1-3 3-16,2-1 12 0,-8 8 9 16,0-5 8-16,1 9 5 0,-7 3-1 15,0 3-1-15,-7 8-9 0,1 0-11 16,0 11-8-16,0 0-3 0,-8 7-2 0,8 5-1 16,-1-1-1-16,7 4-2 0,-6-5 1 15,6 5 0-15,0-4-1 0,0 0-3 16,6-3-3-16,1-5-3 0,-1 1-5 0,8-8-6 15,-2-7-5-15,8-4-7 0,-1-7 3 16,1-3 0-16,0-4 5 0,-1-5 4 16,1 1 7-16,-2-7 7 0,2 4 8 15,-6-1 11-15,-1 1 12 0,-1 5 3 16,-5 2 4-16,0 7 1 0,-7 8-4 0,0 3-10 16,-7 7-13-16,0 8-14 0,1 3-35 15,-7 1-47-15,0 9-69 0,6-2-87 16,1 4-101-16,6-1-105 0,0-3-72 0,6-1-8 15,1-6 39-15,13-1 71 0,-1-7 95 16</inkml:trace>
  <inkml:trace contextRef="#ctx0" brushRef="#br0" timeOffset="174167.69">22944 9722 225 0,'26'-14'344'0,"-7"-1"26"0,1 1 16 0,-6-5-119 16,-2 4-79-16,1 1-45 0,-6 0-28 15,-7-5-3-15,-7 4 20 0,1-3 15 0,-7 3 11 16,-1-3 5-16,-4 3 2 0,-9-3-7 15,1 7-19-15,-13 1-17 0,0 1-13 16,-7 9-18-16,-6 5-8 0,-13 6-6 16,0 3-9-16,-6 8-9 0,-2 7-13 0,8 1-8 15,0 7-14-15,7-5-11 16,13 5-7-16,6-8-11 0,12 4-9 0,8-7-9 16,12-5-7-16,14-5-12 0,12-9-22 15,8-7-22-15,12-7-24 0,6-9-21 0,7-5-16 16,7-13 0-16,-7-1 14 0,6-10 24 15,-6-3 30-15,1-3 29 0,-1-11 31 16,-1 0 33-16,-4-8 35 0,-2-3 38 0,-6 0 42 16,0 3 38-16,-6 8 36 15,-7 3 21-15,-1 8-4 0,-11 11-25 0,-2 7-35 16,-4 7-34-16,-8 11-45 0,-8 8-37 16,-4 14-20-16,-2 8-8 0,-5 11-3 15,-7 10-2-15,0 9-2 0,-7 6 1 0,7 3-4 16,0 9 0-16,1-1 1 15,5 4-3-15,7 4 2 0,0-8-2 0,6 1-16 0,7-5-23 16,0-7-28-16,13-7-29 0,1-4-35 16,-2-11-37-16,14-7-26 0,1-4-17 15,11-10-9-15,-5-8 4 0,6-8 18 16,1-2 30-16,-2-12 34 0,1 0 43 0,-6-11 52 16,6 0 63-16,0-4 58 0,-6 1 52 15,-1 2 45-15,-5 2 43 0,-1 2 20 16,-7 5-12-16,1 6-29 0,-8 1-39 0,-5 7-33 15,-7 8-33-15,0 3-27 0,-13 7-18 16,7 7-9-16,-14 8 0 0,7 0-5 16,-7 7-14-16,8 1-9 0,-2-1-9 15,1 4-9-15,1-7-24 0,4 4-33 16,2-9-29-16,6 1-32 0,6-7-40 0,2-4-50 16,4-4-57-16,8-7-60 0,-1-3-55 15,1-5-45-15,6-6-28 0,7-1 3 16,-7-3 37-16,6-5 69 0,-5 5 72 0,5-4 78 15,1 4 78-15,-8 3 73 0,8 1 62 16,-7-1 50-16,0 4 42 0,0 0 37 16,0 1 33-16,-6 1 29 0,5 0 28 0,-5 0 31 15,0 2 33-15,-1 0 23 0,-5-1 12 16,-8 5 2-16,0-5-22 0,1 5-43 16,-7 3-53-16,-7 0-54 0,-5 3-50 15,-15 5-41-15,1 3-26 0,0 3-13 0,-7 4-6 16,1 5-7-16,6 2-7 0,0 1-7 15,7 0-8-15,-1 3-15 0,7-3-19 16,13-5-16-16,0 2-14 0,6-5-17 0,14-4-19 16,-1-6-17-16,7-5-13 0,7-3-10 15,6-6-6-15,-7-6 5 0,1-2 15 16,-1-5 23-16,2-6 31 0,-9 0 35 16,1-5 34-16,-6-3 30 0,0 3 34 15,-7-2 33-15,-1 2 21 0,-4 4 13 0,-2 4-4 16,-6 8-15-16,0-1-24 0,-6 4-26 15,-2 4-23-15,-4 7-21 0,-1 4-9 0,-1 7-4 16,2 7-2-16,-2 0-2 0,2 4 0 16,-2 8 1-16,1-1 0 0,7 4-1 15,0 0 1-15,-1 3-2 0,7 5 0 0,-7-1-1 16,7 4 1-16,0 0 2 0,0 4-3 16,-6-1 5-16,6 1 5 0,-6-1 6 15,-2 1 3-15,-4 0 3 0,-8-1 6 16,1 1-1-16,-7-4-3 0,-7-1-1 0,1-2-2 15,-7-5-4-15,-1 2-2 0,1-9-4 16,7-4-1-16,-7-6-13 0,13-5-17 16,0-7-20-16,-1-3-27 0,15-11-30 15,5-7-37-15,7-5-29 0,7-7-15 16,5-6-7-16,8-2-2 0,6-6 3 0,7-4 11 16,12 0 21-16,1-4 20 0,6 1 20 15,0-2 24-15,7 3 26 0,6-2 25 16,-7 1 15-16,1 3 9 0,6 0 5 0,-6 3 3 15,0 4 10-15,-8-3 13 0,1 7 17 16,-5 1 20-16,-2 2 24 0,-7 4 26 16,-5 4 23-16,0 0 16 0,-14 7 6 0,1 1-3 15,-7 0-18-15,0 7-20 0,-6-2-28 16,-1 6-27-16,-6 3-22 0,-6 0-13 16,-8 8-6-16,2 3-3 0,-1 7-1 15,-1 0-1-15,-5 8-2 0,6-1 0 0,-7 1 1 16,7 4-2-16,1-5-3 15,4 4-8-15,-4-3-12 0,6-1-18 0,-1-6-13 16,7-1-10-16,7-7-10 0,-7-3-7 16,12-5-5-16,2-6-3 0,-2-5-1 0,1-3 3 15,7-7 10-15,0-4 13 0,6-3 16 16,-7-5 26-16,1-3 25 0,0-3 31 16,-1 2 34-16,0 1 33 0,0 0 25 15,-5 8 9-15,-1-1-6 0,0 8-14 0,-7 7-16 16,1 3-13-16,-7 8-10 0,0 4-5 0,-13 11 1 15,6 3-5-15,-6 8-15 0,-7 3-16 16,1 4-13-16,6 0-7 0,-6 3-7 16,5-3-6-16,2 4 0 0,5-8-1 15,0 0-5-15,1-2-7 0,6-9-5 16,6 0-3-16,1-10-12 0,6-5-14 0,1-6-13 16,5-8-11-16,0-4-10 0,8-7-6 15,-8-4-5-15,7-3 7 0,0-8 12 16,6 1 10-16,-5-9 14 0,5 5 22 0,-6 3 29 15,7 2 18-15,-7 1 18 0,-7 5 9 16,1 7 3-16,0 4-1 0,-8 3 1 16,1 4 0-16,-6 7-4 0,0 4 4 15,-1 4 5-15,0 3-2 0,-6 4-12 16,7 4-9-16,-7-1-9 0,0 5-9 0,7-1-6 16,-1 0-4-16,0-3 3 0,1 4 0 15,6-5 0-15,6 0 1 0,1-2-2 0,6-5-1 16,1 0-2-16,5-3-4 0,-6-4-5 15,7-4-1-15,-1-3 1 0,-5 0 1 16,-2-5-2-16,1-2 1 0,-12 0 2 0,-2-5 3 16,-6 4 6-16,-6-3 10 0,0 3 17 15,-6-3 18-15,0 7 16 0,-8 0 7 16,2 0 1-16,-8 8-4 0,1-1-10 16,-1 8-13-16,0 3-15 0,1 4-6 0,-1 0-8 15,-6 11-4-15,13 0-6 0,1 1-5 16,-2 2-4-16,14 0-4 0,-6 1-7 15,12-1-14-15,0-3-10 0,8-4-13 16,5 1-13-16,1-8-13 0,6 0-6 0,0-8-1 16,1-3 0-16,5-3 6 0,-7-4 9 15,9-4 10-15,-9-3 13 0,1-6 12 16,0-1 9-16,-6-1 9 0,-1 0 8 16,1-4 8-16,-7 5 8 0,0-2 9 0,0 1 7 15,0 7 2-15,-6-3-1 0,5 7-5 16,-5-3-8-16,0 3-10 0,6 3-8 15,0 1-6-15,-7 3 1 0,7-3-3 0,1 7 1 16,-8-4 1-16,7 4-2 0,-7 0 1 16,7 0-2-16,-6 0 5 0,-1 4-1 15,0 0 9-15,2 3 14 0,-8 0 17 16,6 1 16-16,-6 6 11 0,-6 1 9 0,-2 3 1 16,2 4-2-16,0 0-13 0,-7 4-8 15,0 3-13-15,6 0-9 0,-5 1-8 0,-2-5-6 16,1 5-3-16,7-5-1 0,-7 1 1 15,0-1 0-15,6-3 0 0,-6-4-2 16,0 2-1-16,6-6-4 0,-5 1-12 16,5-9-25-16,1 2-36 0,-1-4-45 0,7-4-45 15,0-4-44-15,7-4-30 0,-1-2-8 16,7-8 9-16,7-1 22 0,-1 1 32 16,7-7 36-16,6 2 36 0,-5-2 29 15,5-1 29-15,1 1 31 0,-1-1 29 0,1 0 34 16,0 4 26-16,-8 0 31 0,2 4 25 15,-1 0 21-15,-6-1 7 0,-8 8-5 16,8 0-10-16,-7 0-20 0,-7 4-23 0,1 3-25 16,0 0-13-16,-7 8-6 0,0 0-9 15,-7 7 2-15,7 3 5 0,-13 6-2 16,6-2-7-16,1 7-7 0,0-3-8 16,-8 3-5-16,8-3-11 0,6 0-23 0,-6 1-37 15,-2-2-45-15,8-6-51 0,0 0-64 16,0-1-72-16,0-6-87 0,0-1-81 15,0-7-96-15,8-4-27 0,-2-7 18 16,0-8 54-16,8-2 91 0</inkml:trace>
  <inkml:trace contextRef="#ctx0" brushRef="#br0" timeOffset="174291.18">25980 9246 185 0,'6'-36'363'0,"6"-2"50"16,-12 10 33-16,7-5-78 0,0 11-77 15,-1-4-62-15,-6 12-62 0,0-5-58 0,7 8-56 16,-7 4-69-16,6 3-84 0,-6 4-80 15,6 7-76-15,8 4-67 0,-8 1-71 16,8 2-10-16,5 1 27 0,1 3 48 16</inkml:trace>
  <inkml:trace contextRef="#ctx0" brushRef="#br0" timeOffset="174521.65">26357 9199 149 0,'26'11'382'0,"-1"0"83"16,-11-4 64-16,-1 0-50 0,0-3-36 15,-6 3-45-15,-7 1-37 0,0 3-20 0,-7-4-7 16,-6 8-15-16,0-1-25 0,-1 1-34 15,-4 3-49-15,4 1-57 0,8 3-50 16,-7-1-36-16,7 1-25 0,-2 4-16 16,8-4-9-16,0 4-7 0,0-1 0 0,8 1-5 15,-8 0-2-15,0-1 2 0,-8 1-2 16,2-1 0-16,-6 1-1 0,5-4-6 16,-13 0-32-16,0 0-63 0,2-3-73 15,-2-5-92-15,7 1-122 0,-7-5-126 0,8-2-101 16,-2 0-92-16,8-5-9 0,-1 1 48 15,7-4 97-15,0-4 121 0</inkml:trace>
  <inkml:trace contextRef="#ctx0" brushRef="#br0" timeOffset="174648.63">26343 9821 197 0,'33'0'454'0,"-7"0"113"0,0 0 88 16,1 0-6-16,-8-3-31 0,0 3-62 16,1-4-94-16,-7 4-94 0,0 0-99 0,-6 0-144 15,-7 0-191-15,-7 0-249 0,1 4-248 16,-14-1-184-16,0 1-78 0,-12 0 13 0,6-1 80 15,-7-3 175-15</inkml:trace>
  <inkml:trace contextRef="#ctx0" brushRef="#br0" timeOffset="174850.75">26278 10166 7 0,'8'12'401'16,"-8"-6"66"-16,0 2 22 0,-8-4-38 0,8-1-214 15,0 1-230-15,-6 3-201 0,0-4-162 16,0 5-75-16,-8-1 11 0,1-4 55 16</inkml:trace>
  <inkml:trace contextRef="#ctx0" brushRef="#br0" timeOffset="184232.7">5901 5389 157 0,'-8'-4'197'0,"2"0"-36"15,0 4-26-15,6-3-20 0,-7-1-16 16,1 0-11-16,6 4-5 0,-7-3-3 0,7 3 2 16,0-4 1-16,-7 4 2 0,7-4-3 15,0 0-3-15,-6 1-5 0,6-1-4 16,-6 4-3-16,6-3-1 0,-7-1-1 16,7 0-5-16,-7 4-4 0,1-3-7 0,0-1-10 15,6 1-9-15,-14-1-10 0,8-3-5 16,-7 2-5-16,-7-2-3 0,8 5-1 15,-15-7-1-15,1 2-2 0,0 0-2 0,-7-1 0 16,1 2 3-16,-7-2-1 0,0 0-2 16,-7 5 1-16,7-1 1 0,-7-3-2 15,-5 7-3-15,5 0-2 0,-7 0 1 0,2 0-1 16,-1 3 0-16,-1 1 0 0,2 0-1 16,-2 3 2-16,-5 0-3 0,5 1 4 0,-6 3 0 15,2 3 2-15,-2 1-1 0,-6 7 0 16,6-4 1-16,-6 4 1 0,7 0 0 15,-1 1 2-15,0-2 1 0,0 2 0 0,1 2-2 16,5-4-1-16,2 2-1 0,-8-1-1 16,7 3-1-16,-1 0 0 0,2 2-2 15,5 2 2-15,-7-3 0 0,8 3-1 0,0 4 2 16,-1 0 0-16,-6 4 1 0,7 6 0 16,-1 2 0-16,0 6-2 0,0 4-1 0,-5 4 1 15,5-1 0-15,1 5-1 0,6 2 4 16,-7-2 3-16,7-1 2 0,-1 0 1 15,8 0-1-15,-1-7 1 0,1 4-1 0,-1-4 1 16,7 3-1-16,1-2 0 0,-1 6 4 16,6-3 0-16,0 3 2 0,1 4 0 15,-1 3-1-15,1 2 2 0,5 1-5 0,-6 2 0 16,8 2 0-16,-8 2-1 0,7-1 4 16,7-1 1-16,-8 1 0 0,8-7 0 0,0-1 0 15,6-3-2-15,6-4 1 0,0-3-2 0,8-4 4 16,5-4 2-16,1-3 6 0,12-5 5 15,7-1-1-15,7-7 2 0,7 3 2 16,4-9-1-16,9-4-2 0,6-2-4 0,-1-2 0 16,8-7-1-16,-2 2-1 0,8-5 0 15,-6-4 0-15,12 0 6 0,-7-3 2 0,7-8 3 16,0 1 4-16,7-5 2 0,0-2 4 16,0-6-1-16,-1-2 1 0,1-7 3 0,0-1 0 15,-7-4-2-15,0 2-4 0,-6-6-1 16,0-2-4-16,-14-1-5 0,0 1-6 15,-6-1-3-15,-6-3-2 0,0-1-6 16,-7-3 0-16,-7 0-2 0,-5-3 1 0,-7-5-2 16,-1 1 0-16,1-4 0 0,-7 0-3 15,-7-3-4-15,7 0-2 0,-6-2-5 16,-1-5 3-16,7-2 1 0,-6 2 2 0,6-1-1 16,0 0 1-16,1 0 4 0,-2 0-3 15,1 3-1-15,0 1-2 0,0 0 0 16,1 3 2-16,-9 1 4 0,9-1 4 15,-7 4 2-15,-1 0 2 0,-6 0 1 16,7 0 3-16,-7-3 1 0,-1 3-3 0,2 0 0 16,-8-4 1-16,7 4 1 0,-6-4-3 15,-1-3 0-15,1 4-3 0,-7 0 1 16,0 2 1-16,-7 1 4 0,1 0 1 0,-8 4-2 16,2 0 0-16,-8 3-2 0,-6 4-3 15,0 0-5-15,-13 4-3 0,0 0-4 0,-7 3 3 16,-6 4 0-16,-6 4-2 0,-1 3-2 15,-6 0 1-15,6 8 2 0,-6 4-3 16,0 0-2-16,13-2 3 0,-7 5 2 0,14 4 0 16,-1-1 0-16,7 1-2 0,7 0-15 15,5 3-39-15,7-3-64 0,2 3-82 16,4 4-97-16,1-3-88 0,7 3-58 16,-1 0-37-16,7 0-3 0,0 0 46 0,0 3 78 15,0 1 82-15</inkml:trace>
  <inkml:trace contextRef="#ctx0" brushRef="#br0" timeOffset="185761.78">5288 7026 10 0,'0'0'204'0,"-7"-4"24"0,7 0-12 0,0 1-58 16,0-1-39-16,-6 1-32 0,6 3-27 16,0 0-25-16,0 0-13 0,0 0-2 15,0 3 7-15,-7 1 12 0,7-1 14 0,0 5 13 16,0-4 8-16,0 2 0 0,0 3-3 15,0-6-6-15,0 5-7 0,0-5-7 16,0 5 0-16,0-5 3 0,7 1 10 0,-1-4 15 16,1 4 16-16,12-4 13 0,1 0 4 15,6-4 1-15,13-3-7 0,7-1-15 0,6-6-20 16,6-1-16-16,15 0-14 0,4-7-12 16,8 4-10-16,0-4-9 0,5 4-3 15,-5-4-1-15,6-1-4 0,1 5 0 16,-7-3-1-16,-8 3 2 0,-5-1-2 15,-7 4-2-15,-12 4 1 0,-2 0 0 0,-11 4 7 16,-7 0 18-16,-8 0 28 0,-5 3 30 16,0 0 22-16,-8 0 15 0,2 0 5 15,-2 2-14-15,-5 2-24 0,-1-5-28 0,1 5-43 16,-7-4-50-16,-7 1-58 0,1-1-70 16,-1 4-75-16,-5-4-68 0,5 1-47 15,-6-1-34-15,7 0-25 0,-8 1-19 16,8-5 25-16,-7-3 48 0,6 1 53 0</inkml:trace>
  <inkml:trace contextRef="#ctx0" brushRef="#br0" timeOffset="186117.7">6402 6557 98 0,'-20'8'212'0,"1"-1"17"0,5-4-54 15,2-3-32-15,-2 4-23 0,2 0-11 16,5-4-10-16,0 3-4 0,1-3-9 0,6 0-7 16,-7 4-7-16,14-4-3 0,-1 0 1 15,14 0 0-15,0 0 4 0,6-4 4 16,6 4-3-16,1 4-14 0,6-4-15 0,6 7-12 16,-5 2-14-16,-8-3-12 15,7 9-8-15,-7-1-2 0,-5 1-4 0,-1 4-2 16,-7 2 2-16,1 1 4 0,-8 4 8 0,-12 3 12 15,8 4 11-15,-16 0 13 0,2 4 10 16,-7-4 4-16,-7 7 4 0,8-3 0 16,-8-1-3-16,1-2-8 0,-7-1-5 15,6-1-9-15,0-2-31 0,1-4-51 16,-1-1-63-16,1-3-68 0,-1-4-67 16,7-3-77-16,-6-4-70 0,-1 0-7 0,7-7 31 15,-6-4 49-15</inkml:trace>
  <inkml:trace contextRef="#ctx0" brushRef="#br0" timeOffset="186768.5">5268 6583 28 0,'13'-15'181'0,"-6"4"14"0,6-3-55 0,-7 3-37 16,1 3-26-16,6 1-17 0,-7 7-11 15,1-4-4-15,0 4 5 0,-1 4 7 16,-6 0 5-16,7 3 6 0,-7 4 19 15,0 4 19-15,-7 3 14 0,1 0 7 0,-1 8 6 16,-6-1-2-16,-7 1-17 0,7 3-19 16,-6 1-18-16,-8 3-8 0,2 3-5 0,-1 2-5 15,0 1-8-15,-7 5-2 0,1 4-3 16,-1 3-10-16,1 1-9 0,-8-1-8 16,7 5-3-16,1-2-8 0,-1 1-4 0,1-4-4 15,-1 0 0-15,1 0-1 0,6-3 1 16,7-4 0-16,5-3 1 0,2-4 1 0,5-8 4 15,7 0 4-15,7-7 7 0,5 0 3 16,14-4 6-16,1-4 5 0,5 0-1 16,7-5 2-16,0-2-2 0,7-3-1 0,6-4 4 15,-7 0 0-15,8-8 0 0,-8 5-2 16,1-6-3-16,-7 3-2 0,-7 3-7 16,1-6-5-16,-7 6-11 0,-6-1-22 15,-1 1-49-15,-6-1-83 0,0-3-91 0,-7 3-93 16,2-6-108-16,-2-2-40 0,0 1 15 15,1-7 64-15,-7-1 80 0</inkml:trace>
  <inkml:trace contextRef="#ctx0" brushRef="#br0" timeOffset="190359.51">4532 10031 209 0,'-6'0'249'0,"0"0"17"0,-1-5-69 15,0 5-61-15,1-3-43 0,-1 3-24 16,1 0-17-16,-1 3-8 0,1-3-1 0,-1 5-1 16,1-5 2-16,0 6-3 0,-2-3-7 15,2 3-7-15,0-3-11 0,6 4-3 0,-7-3-4 16,7 3 2-16,-6-3 2 0,6 3 1 15,0 0 2-15,-7-3 1 0,7 3-2 16,0-3-2-16,0 0-2 0,0-1-3 0,-6 1 1 16,6-4 0-16,0 4 4 0,0-4 6 15,0 3 5-15,0-3 4 0,0 0 3 0,0 0 2 16,0 0-4-16,0 0-5 0,0 0-5 16,0 0-5-16,0 0-4 0,0 0-4 15,0 0-2-15,0 0-2 0,0 0 1 0,0 0-2 16,0 0-1-16,0 0-2 0,0 0-6 15,0 0-5-15,0 0-7 0,0 0-8 16,0 0-8-16,0 0-5 0,0 0-1 0,0 0 2 16,0 0 6-16,0 0 7 0,0 0 9 15,0-3 7-15,0 3 5 0,0 0 3 16,0-4 0-16,0 4-1 0,0-4-2 0,0 4-1 16,0-3-5-16,0 3-7 0,0-4-9 15,0 4-9-15,0 0-7 0,0-4-7 16,0 4-3-16,0 0-2 0,0 0 3 15,0-3 4-15,0 3 1 0,0 0 1 0,0-4 0 16,0 4 6-16,0-4 3 0,6 1 4 0,-6-1 7 16,0 0 7-16,0-3 6 0,7 3 2 15,-7 1 2-15,0-1 1 0,0 0-6 16,6 1-9-16,-6 0-14 0,0 3-18 0,0-6-31 16,0 6-32-16,0 0-39 0,0 0-14 15,0 0 3-15</inkml:trace>
  <inkml:trace contextRef="#ctx0" brushRef="#br0" timeOffset="190977.17">4617 9924 167 0,'6'-7'183'0,"-6"3"-33"15,0 1-24-15,0-5-14 0,0 5-6 0,0-2-4 16,0 1-2-16,0 1-5 0,0 0-7 16,0-1-8-16,0 4-9 0,0-4-7 0,0 4-9 15,0 0-3-15,0 0-3 0,0-3 1 16,-6 3 2-16,6 0 0 0,0 0 0 16,0 0 1-16,0 0-1 0,0 0-5 15,0 0-4-15,0 0-3 0,-6 0-2 0,6 0-3 16,0 0 1-16,-6 0-2 0,6 0 0 15,-8 0-5-15,8 0-3 0,-6 0-6 16,0 3-9-16,-8-3-4 0,8 4-6 0,-7 0-3 16,-7 2-1-16,8 3-2 0,-8 2 1 15,0 0 0-15,1-1 0 0,-1 9 0 0,1-5 0 16,-7 5 1-16,6-1-1 0,0 0-1 16,-5 3 3-16,5 2-1 0,0 3-2 0,1 0 1 15,-1-1 1-15,0 4-2 0,8 1 0 16,-1-1 2-16,0 0-1 0,0 4 1 15,7-4 1-15,6 1 1 0,0-4 1 0,6-1 3 16,0 1 4-16,7-4 4 0,0-4 8 16,6-3 11-16,1 0 15 0,13-8 10 15,-7-3 8-15,13-8 2 0,1-3-1 0,5-4-9 16,0-12-9-16,7-2-8 0,1-4-4 16,-1-8 3-16,-7-6 7 0,1-2 9 0,-7 1 2 15,-6-3 2-15,-1-1 5 0,-12 0-3 16,-1 1 0-16,-13 3-5 0,2 3-2 15,-8 1-3-15,-8 3-11 0,2 8-11 16,-7 3-10-16,-7 8-12 0,8-1-17 0,-14 9-28 16,6-1-42-16,-7 11-50 0,2 0-65 15,5 0-61-15,0 11-52 0,2-1-33 0,10 2-16 16,2 2-16-16,6 1 1 0,14-4 28 16,-2 0 47-16,14-4 47 0</inkml:trace>
  <inkml:trace contextRef="#ctx0" brushRef="#br0" timeOffset="191442.84">6349 9781 235 0,'-6'-3'264'0,"6"-1"21"0,-6 4-75 0,-1-4-44 16,0 4-35-16,1 0-26 0,-7 0-17 0,0 4-14 16,0-4-8-16,-1 7-11 0,-5 4-8 15,0 4-9-15,0 7-4 0,-8 4-1 16,1 3 6-16,-6 8 8 0,6 6 0 0,-1 1-1 16,7 4-2-16,2 3-6 0,-2 0-10 15,7-3-10-15,7 0-6 0,-2-4 0 16,16-4 0-16,-2 0 1 0,7-3 6 15,7-4 1-15,6-3 4 0,0-9 1 16,6 1 1-16,1-7 0 0,6-4-1 0,0-4-2 16,-7-7-3-16,7-7 4 0,1-1 4 15,5-10 6-15</inkml:trace>
  <inkml:trace contextRef="#ctx0" brushRef="#br0" timeOffset="192531.85">6422 9660 31 0,'-20'0'127'15,"6"3"-44"-15,-5 5-30 0,-1-4-9 0,1 3 1 16,6-3 6-16,-7 0 9 0,7 3 6 16,1-4 6-16,-2-3 1 0,8 5-2 15,-1-2-5-15,1 0-2 0,-1-3 1 16,7 0 0-16,-6 4 3 0,6-4 5 0,-7 0 10 15,7 0 3-15,0 0 3 16,0 0-4-16,7-4-3 0,-7 4-12 0,6-6-15 16,7 1-15-16,0-5-13 0,7 2-8 0,-1-3-10 15,7 0-4-15,0 0-4 0,1 0-2 16,5 4-1-16,-6 4-2 0,0-1 0 16,7 4 0-16,-7 0 1 0,7 4-1 15,-1 3 1-15,-6 3 0 0,7 2 2 0,-7 6 1 16,-1 0-1-16,1 0-5 0,-6 8-1 15,7 0-1-15,-8 0-5 0,0 6-1 16,-6 2 2-16,1 1 3 0,-2 6 1 16,2 3 1-16,-8 4 1 0,-6 0 2 0,6 3 0 15,-12-4 2-15,6 5 1 0,-6-5 0 16,-8 1 3-16,2-1 2 0,-2-6 4 16,-5 3 5-16,-1-7 6 0,-6-1 5 0,7 1 3 15,-1-8 1-15,-6-4-1 0,7-2-19 16,-1-5-51-16,7-7-67 0,-6-7-81 15,-1-4-92-15,7-11-52 0,-7-4-13 0,1-7 33 16</inkml:trace>
  <inkml:trace contextRef="#ctx0" brushRef="#br0" timeOffset="193576.93">4390 10458 60 0,'0'-3'69'0,"6"-1"-21"0,-6-3-10 15,6 0-6-15,-6-1 0 0,7 2 3 0,-1-2 1 0,1 1 3 16,-7-1 6-16,6 1 11 0,-6 0 14 16,7 3 12-16,-7 0 16 0,0 1 7 15,0-1 2-15,0 0-7 0,0 0-9 0,0 1-13 16,0-1-17-16,0 1-8 0,0 3-10 16,0-4-9-16,0 4-4 0,0 0-7 15,0-3-1-15,0 3-4 0,0 0-3 0,-7 0 0 16,7 0-2-16,0 3 0 0,0-3 0 15,0 7 5-15,0 0 6 0,0 5 5 16,0 6 4-16,0 8 4 0,0 6 7 0,7 9 7 16,-7 10 4-16,6 11 3 0,0 8 0 15,2 7 2-15,-2 11 2 0,0 11 14 0,7 4 12 16,-6 2 5-16,-7 9 6 0,6 3 0 16,1-3-11-16,-7-4-25 0,6 0-21 0,-6-8-13 15,7-6-9-15,-7-9-8 0,0-6-3 16,7-11-2-16,-7-8 0 0,0-11 0 15,6-11 0-15,-6-3-1 0,0-11-18 0,0-4-25 16,0-11-37-16,0-7-54 0,0-4-61 16,0-8-59-16,0 1-48 0,-6-8-61 15,-1-6-37-15,0-1 16 0,1-8 38 0,-1-3 50 16</inkml:trace>
  <inkml:trace contextRef="#ctx0" brushRef="#br0" timeOffset="194010.95">4252 11635 68 0,'7'-18'254'0,"-7"-5"33"0,0 5 19 16,7 0-103-16,-7 3-58 0,0 4-37 15,0 8-26-15,6-1-9 0,-6 8 11 16,6 3 18-16,7 8 20 0,-6 3 16 0,6 11 8 16,0 5-4-16,0 6-15 0,6 7-18 15,1 8-18-15,0 7-16 0,6 0-14 16,-1 8-14-16,2 3-13 0,-1 4-9 0,0 1-5 16,0-2-4-16,0 2-4 0,-7-6-6 15,7-2-3-15,1 0 1 0,-7-11-3 0,5-1 4 16,-5-7-2-16,0-7 4 0,6-7 3 15,-7-8 0-15,7-3-2 0,-6-12 0 16,6-3 2-16,-1-7-3 0,-5-11-3 0,6-4 0 16,7-11-1-16,-7-11 0 0,0-4-2 15,-1-11 0-15,2 1 2 0,-1-8 0 0,-6 0-2 16,-1 4-4-16,-6 0-16 0,-6 3-29 16,-1 8-41-16,0 0-53 0,-6 6-61 15,-6 5-58-15,6 3-51 0,-6 8-51 16,-7 0-33-16,-1 7 13 0,2 4 39 0,-8-1 52 15</inkml:trace>
  <inkml:trace contextRef="#ctx0" brushRef="#br0" timeOffset="195960.56">3354 13137 86 0,'0'-7'163'15,"0"-4"-31"-15,0 3-30 0,0 5-18 0,0-5-7 16,0 5-6-16,0-1-4 0,0 0-5 16,0 0-6-16,0 4-7 0,0-3-6 15,0 3-6-15,0 3-2 0,0 1-1 0,0 0 2 16,0 7 3-16,0-4 2 0,0 8 2 16,0 4-4-16,0 2-2 0,0 5-4 0,-7 3-3 15,7 4-5-15,0 8-2 0,-7 6 1 16,7 8 0-16,-6 3 2 0,6 9 2 15,-7-2 1-15,1 5-1 0,0 0-3 16,-1-4-3-16,0-1-4 0,1-2-5 0,6-8-3 16,0-4-2-16,0-3-1 0,6-8-3 0,1-3 1 15,0-9 2-15,5-1 1 0,1-9 2 16,1-3-1-16,-2-4 2 0,8-8-1 0,0-3-1 16,-1-7-2-16,1 3-1 0,-1-7 0 15,7 4-4-15,-6-4 0 0,0 0 0 16,-1 0-1-16,1-1 0 0,0 2 0 0,-2-1 1 15,2-3 1-15,-1 2-2 0,-5-2 2 16,5-5 0-16,-6 5-1 0,-6-1 2 0,6-4-2 16,-6 5 0-16,-1-1-1 0,-6 1 0 15,0-5-1-15,0 5-1 0,0-1 1 16,0 1 0-16,-6-1 0 0,-1-3 1 0,0 2 2 16,1 2-1-16,-7 3 1 0,6 1 0 15,0 2 0-15,-5 1-2 0,-2 3 0 16,8 4-1-16,-7 4-1 0,7-1-2 0,-8 9 2 15,8 2 1-15,0 0-1 0,6 5 1 16,-6 3 0-16,6 4 0 0,6-5 0 16,-6 1 1-16,12 0-2 0,2-3-4 0,-1-4-4 15,-1-1-6-15,8-6-5 0,0-1-8 16,-1-7-3-16,1 0-1 0,0-7 4 0,-1-1 1 16,1-6 5-16,-2 3 4 0,-4-8 6 15,-1 1 5-15,0-1 2 0,0 1 2 16,-13-4 2-16,6 4 2 0,-6-4 6 0,7 3 8 15,-7 5 10-15,0 0 8 0,-7 2 2 16,7 5 0-16,0 3-5 0,0 8-7 0,-6 0-8 16,6 6-6-16,0 9-2 0,0 0-1 15,6 3-1-15,-6-1-1 0,7 5-2 16,0-1 2-16,5-2-2 0,2 2-1 0,-1-6-2 16,-1 3-6-16,8-8-6 0,-6-3-5 15,5-4-6-15,1-3-1 0,-2-4-1 0,2-7 3 16,7-4 3-16,-8-4 6 0,-6-3 3 15,7-8 2-15,-7 1 2 0,-1-5 3 16,2-3 2-16,-8 4 2 0,-6-4 2 0,6 8 8 16,-6-5 8-16,-6 8 9 0,6 4 4 15,0 0 0-15,-6 7 0 0,6-1-8 0,-7 5-7 16,0 3-9-16,7 4-2 0,0 4-3 16,0 3 0-16,0 5 0 0,7 2-1 15,-7 4 0-15,7 4 1 0,5 4-1 16,-4-1 1-16,4 4-2 0,1-2 1 0,0 1-1 15,0-2-1-15,7 0 0 0,-7-4-1 16,0-3 0-16,6-5 0 0,1 1 0 0,0-8 0 16,-8-3 1-16,8-4 0 0,-1-4 1 15,1-7-1-15,0-3-3 0,-1-5-2 16,1-3-3-16,-7-4-1 0,0-3-2 0,-7 4 1 16,7-5 1-16,-13 1 3 0,0 3 1 15,0 4 4-15,0 4 0 0,-6 3 0 16,-1 4 0-16,-6 8 2 0,7 3-2 0,-7 3 1 15,7 5 1-15,-2 2 0 0,2 5 0 16,0 4-1-16,-1-5-7 0,7 4-14 0,0 1-20 16,7-5-24-16,-1 2-28 0,0-2-29 15,8-7-27-15,5 1-23 0,1-8-41 0,0-4-27 16,6-3 1-16,-7-8 17 0</inkml:trace>
  <inkml:trace contextRef="#ctx0" brushRef="#br0" timeOffset="196191.88">4818 13071 70 0,'14'-52'246'16,"-8"1"26"-16,1 8 13 0,0 2-104 0,-7 8-59 15,6 11-36-15,1 8-15 0,-7 10-9 16,6 8 6-16,-6 7 8 0,0 10 9 16,6 12 3-16,-6 4-2 0,0 11-11 0,8 6-16 15,-8 12-12-15,0 4-12 0,6 4-12 16,-6 6-6-16,6 1-9 0,-6 3-15 15,6-4-22-15,1 1-27 0,0-4-31 0,-1-7-34 16,1-4-35-16,5-8-28 0,2-6-29 16,6-9-51-16,-8-10-16 0,8-7 8 15,-7-7 26-15</inkml:trace>
  <inkml:trace contextRef="#ctx0" brushRef="#br0" timeOffset="196342.6">5236 13771 31 0,'12'-30'227'0,"-4"-3"16"0,-2 8 9 16,-6-1-95-16,6 8-65 0,-6 0-44 16,7 6-31-16,-7 1-28 0,0 8-26 0,0-1-26 15,0 4-31-15,0 4-48 0,-7 3-43 16,7 0-16-16,-12 5 2 0</inkml:trace>
  <inkml:trace contextRef="#ctx0" brushRef="#br0" timeOffset="196797.73">2794 14829 154 0,'0'8'176'16,"0"-1"-39"-16,0 0-39 0,0 1-24 0,0-1-6 15,6 0 3-15,0 1 6 0,1 2 10 16,6-3 12-16,0 5 6 0,0-1-3 0,6 4-6 15,8-4-9-15,5 3-14 0,7 1-16 16,1 0-9-16,5-4-8 0,7 3-5 16,1-3-5-16,12 0-5 0,0-7-1 0,6-1-6 15,0-3-3-15,2-3-2 0,4-8-2 0,2-4 0 16,-2 1-3-16,2-8-1 0,-8 3-5 16,2-3-4-16,-2 4-10 0,-6-5-12 15,-6 9-13-15,-14 0-10 0,1-1-10 0,-7 4-3 16,-13 4 0-16,0-1 1 0,-7 5-3 0,1-5-8 15,-6 5-13-15,-8-1-23 0,0 4-38 16,-6-3-67-16,0-1-27 0,0-3-2 0,0 3 12 16</inkml:trace>
  <inkml:trace contextRef="#ctx0" brushRef="#br0" timeOffset="197468.74">5854 13412 70 0,'-32'15'197'0,"6"3"21"0,-1-4-49 15,-5 1-18-15,6 0 0 0,1 3 11 16,-2-3 17-16,1-4 20 0,6 3 13 15,1-3-2-15,6-4-17 0,0 4-22 0,7-3-31 16,-1-1-24-16,0 0-17 0,7 1-3 16,7-1 3-16,6-2 7 0,6-5 1 15,7 0-4-15,0-9-12 0,21-2-14 16,-2-3-18-16,13-5-17 0,7-6-10 0</inkml:trace>
  <inkml:trace contextRef="#ctx0" brushRef="#br0" timeOffset="203974.89">6623 13067 24 0,'-6'4'186'0,"-1"0"14"0,7-4-43 16,-7 3-45-16,1-3-30 0,6 0-23 15,0 0-13-15,0 0-9 0,-7 0-2 0,7 4-1 16,0-4 1-16,0 0 0 0,0 0-2 16,7 3-2-16,-7-3-1 0,0 4 1 15,6-4 1-15,1 4 5 0,-7-4 5 16,7 4 4-16,-1-1 7 0,0 1 4 0,1-4 3 16,0 4 5-16,-1-1 0 0,0 1 0 15,1-4-2-15,6 4-2 0,0-4-7 16,1 3-8-16,-2 1-4 0,8-4-4 0,-1 4-3 15,7-4-3-15,0 3-1 0,7-3-3 16,6 0-3-16,-7 0-6 0,14 0-5 16,-7 0-2-16,0 0-4 0,7 0-3 0,-7-3-2 15,0 3-1-15,0 0-1 0,-6 0-3 16,0 0 1-16,-7 0 1 16,-7 0 0-16,1 0 3 0,-8 0 6 0,2 0 16 15,-8 0 23-15,7 0 28 0,-6 0 23 0,-7 0 17 16,6 3 9-16,1-3-7 0,-7 0-19 15,0 0-24-15,0 0-26 0,0-3-22 16,0 3-28-16,0 0-36 0,0 0-45 16,0-4-51-16,0 4-57 0,0 0-58 0,0 0-45 15,0 0-31-15,6-4-24 0,0 4-26 16,-6-3 18-16,7-5 40 0,0-3 49 16</inkml:trace>
  <inkml:trace contextRef="#ctx0" brushRef="#br0" timeOffset="207069.86">7503 12701 58 0,'6'-4'169'0,"-6"1"-15"0,0-1-27 0,0-3-20 16,0-1-8-16,0 5-1 0,-6-5 1 16,-2 1 1-16,2 3 2 0,0-3-5 15,-7 0-12-15,0 0-8 0,0-1-14 16,-7 5-11-16,0-6-9 0,1 6-6 0,-7 3-6 16,6-4-5-16,-12 8-2 0,5-1-6 15,-5 1-4-15,-1 8-7 0,-5 2 0 16,5 5-4-16,-6 3-3 0,7 3 0 15,-1 4-1-15,1 1 0 0,-2 7 0 0,9-5 0 16,5 5 0-16,0-1 1 0,8-2 1 16,-1-1 0-16,6-4-1 0,7 0-4 15,7-3-3-15,6-4-5 0,-1-4-2 0,8-3-3 16,0-4 2-16,5-4 4 0,1-7 2 16,7-7 5-16,7-4 3 0,-1-7 1 15,-1-4 2-15,8-3 0 0,-7-6 0 16,0 2-1-16,0-4 1 0,1 4 0 15,-8 1 4-15,-6 5 8 0,-7 1 10 0,1 3 15 16,-7 9 8-16,-6-5 2 0,-1 8-3 16,-6 3-6-16,0 4-14 0,-6 4-15 0,-7 3-8 15,0 0-5-15,-1 4-1 0,2 4-1 16,-2-1 1-16,2 5-4 0,-1-5-14 16,6-2-11-16,0 2-10 0,7-3-6 15,0 0-5-15,0-4 2 0,14 1 10 0,-8-1 11 16,13-3 12-16,1-4 6 0,0-4 5 15,6 0 4-15,-7-7 3 0,14 0 0 16,-7 1-1-16,-6-6-1 0,-1 7 3 16,0 0 4-16,-6 2 6 0,1 0 10 15,-8-1 9-15,0 5 6 0,1 3 1 0,0-4-4 16,-7 4-7-16,6 0-7 0,-6 0-10 16,0 4-6-16,-6-1-2 0,6 1-2 15,0 0-5-15,0 3-10 0,0-7-12 0,0 4-9 16,0-1-6-16,6-3-3 0,0 0 2 15,1 0 7-15,0 0 12 0,6 0 10 16,-1-7 5-16,2 3 4 0,-2 1 3 0,2-5 2 16,-1 1 0-16,-1 0 1 0,-4 3-1 15,-2 0-2-15,0 1 0 0,-6 3-3 16,7 0 1-16,-7 0 0 0,7 0 0 16,-7 3 1-16,0 1 1 0,6 3 2 0,-6-3-1 15,0 3-2-15,6-3-4 0,-6 3-5 16,7-3-1-16,-1 0-2 0,1-1-1 15,6-3 1-15,0 0 4 0,0-3 4 16,0-1 1-16,7 0 0 0,0-3 2 0,-8 0-1 16,8-1 2-16,-7 1 2 0,-1 3 0 15,2-3 4-15,-8 3 1 0,8 1 3 16,-8-1-1-16,0 4 0 0,-6-3 0 16,7 3-2-16,-7-4-2 0,6 4-1 0,1 0-3 15,0 0 1-15,-1-4 0 0,0 4 1 16,8-3 0-16,-2-1 1 0,8 0-8 15,-1 1-13-15,1-1-23 0,0 0-23 0,5 1-27 16,-5-1-25-16,0 0-22 0,-1 4-29 16,1 0-23-16,-8 0-1 0,2 4 15 0</inkml:trace>
  <inkml:trace contextRef="#ctx0" brushRef="#br0" timeOffset="207971.62">6720 14415 19 0,'0'0'144'0,"0"0"-24"0,-6 0-23 15,6 0-15-15,-6 0-10 0,6-3-4 16,0 3-6-16,0-4-7 0,0 4-8 0,0 0-4 15,0-4-1-15,0 4-3 0,0-3 1 16,0-1 0-16,6 0 2 0,0 4 1 16,-6-3-2-16,7-1-2 0,0 4 1 0,-7-3-2 15,6 3-2-15,1-4-3 0,-7 4-1 0,6 0-2 16,0-4-2-16,-6 4 1 0,8 0 3 16,-2 0 1-16,0-4-1 0,1 4 1 15,0 0-3-15,-1 0-2 0,7-3 1 16,-7 3 2-16,14 0 3 0,0-4 1 0,6 1 1 15,7-1-3-15,5-3-2 0,7-4-8 16,8-1-4-16,6-2-6 0,6-1-3 0,0-3-4 16,6 3-4-16,1-3-1 0,-7 3-3 15,7 1-4-15,-14 3-3 0,7-1-10 16,-12 6-10-16,-1-3-6 0,-7 2-3 16,1 4-1-16,-7-4 4 0,0 3 9 0,-7 4 11 15,1-4 7-15,-7 1 4 0,-6-1 4 16,-1 4 3-16,-5-3 2 0,-2 3 0 15,2 0 2-15,-8 0 1 0,0-4-1 0,1 4 0 16,-1 0-2-16,-6 0-1 0,7 0-9 16,-7 0-26-16,0 0-39 0,7 0-42 15,-7 0-39-15,6 4-44 0,0-4-62 16,1 0-16-16,0-4 16 0,5 4 28 16</inkml:trace>
  <inkml:trace contextRef="#ctx0" brushRef="#br0" timeOffset="208422.87">8635 13848 196 0,'14'-15'224'0,"-14"4"8"15,0 0-77-15,-7 3-56 0,0-2-24 16,1 6 1-16,-7-3 8 0,0 3 13 16,6 1 4-16,-5-1-2 0,4 1-15 15,-4 3-33-15,12-4-40 0,-7 4-30 0,7-5-17 16,7 5-11-16,-1 0-6 0,0 5 7 15,14-5 14-15,0 0 9 0,6 0-3 16,0 0 3-16,0 0-1 0,6 0 0 0,-5 0 2 16,5 0 4-16,1-5 5 0,-1 5 4 15,1-3 6-15,-7-1 2 0,6 0 2 16,-6 4-1-16,1-3 3 0,-7-1-3 16,-2 1 0-16,2 3 0 0,-7-4-2 15,7 4 0-15,-8 0 0 0,2-4 1 0,-1 4-2 16,0 0-1-16,0 4 2 15,0-4 0-15,0 4-1 0,0-4 3 0,7 3-2 16,0-3-2-16,-2 0 2 0,9 0-1 16,-7 0 0-16,6-3 0 0,-1-1 1 0,7 0 2 15,-5-3 1-15,-1 0 0 0,6-1 0 16,-5 5 1-16,-8-5-2 0,8 1 0 16,-8 3 0-16,-6 1 0 0,6-1 0 0,-5 0-1 15,-8 1 1-15,7-1 1 0,-6 1-1 16,-1 3-2-16,0-4-6 0,1 0-10 0,-7 4-15 15,6 0-24-15,-6 0-24 16,7-4-36-16,0 4-50 0,-7 0-30 0,0 0-7 16,0-3 10-16</inkml:trace>
  <inkml:trace contextRef="#ctx0" brushRef="#br0" timeOffset="212706.5">12302 12683 35 0,'20'-22'162'0,"-7"3"-5"15,0 5-43-15,-7-5-21 0,8 8-10 16,-14 0-2-16,6 4-1 0,0 0-1 0,-6-1-4 16,7 5-8-16,-7 0-12 0,0 3-9 15,0 0-6-15,0 3 2 0,0 8 9 16,0 0 12-16,-7 7 11 0,1 12 9 16,6 2 4-16,-6 9 1 0,-8 6-7 0,8 5-3 15,-7 10-1-15,6 4-4 0,1 0-9 16,-7 3-11-16,6 1-7 15,-6 0-13-15,7-5-12 0,0-3-10 0,6-6-5 16,-8-5-2-16,8-3-4 0,-6-8-13 0,6-7-18 16,0-4-13-16,0-7-7 0,6-3-5 15,2-12-12-15,-2-11-7 0,0-7 1 16,7-11 1-16,7-11 0 0,-7-3-4 16,6-12 6-16,-5-3 16 0,5-12 14 0,7 4 9 15,-6-6 9-15,6-2 12 0,-1 6 18 16,1-2 15-16,7 5 13 0,-7 3 13 0,0 7 5 15,7 8 1-15,-13 3-3 0,6 12-5 16,-13 10-2-16,6 4-1 0,-6 15 4 16,-7 3 3-16,1 11-3 0,0 12-3 15,-7 2-9-15,0 10-8 0,0 1-8 16,-7 8-5-16,0 1-4 0,1-1-3 0,0 0 0 16,-1-3-2-16,0-1-1 0,-5-7 1 15,5-3-2-15,1-7 1 0,6-5 5 16,-7-7 1-16,0 1-9 0,7-12-14 0,0-7-11 15,0-7-9-15,0-8-10 0,7-7-9 16,-7-11 5-16,7-4 9 0,-1-3 10 0,1-4 6 16,5 0 4-16,2-3 5 15,-2-5 3-15,8 8 2 0,-1-3 0 0,1 6 2 16,0 4 0-16,-1 5-1 0,1 6 1 16,-8 8 2-16,2 3 4 0,-1 8 5 0,0 7 8 15,-7 11 5-15,-6 3 1 0,7 8 1 16,-7 11-1-16,-7 1-2 0,7 6-6 15,-6 4-3-15,6 0-2 0,-7 3-6 16,7-2-18-16,0-2-24 0,0-2-26 0,0-5-28 16,7-6-24-16,-1-5-23 0,1-11-11 15,13-2-13-15,-1-12-18 0,0-7-32 16,8-9-6-16,-1-9 9 0</inkml:trace>
  <inkml:trace contextRef="#ctx0" brushRef="#br0" timeOffset="213434.29">13305 12602 72 0,'6'-48'201'0,"8"5"17"16,-8 6-58-16,1 7-41 0,-7 8-29 16,0 8-20-16,0 10-17 0,-7 11-12 15,1 12-3-15,-1 6 2 0,-6 12 4 0,7 7 0 16,0 7-2-16,-8 4-2 0,8 4-3 16,-1 2-3-16,1 10-5 0,6-4-5 15,0 1-5-15,0 2-5 0,0 0-7 16,0-5-18-16,6-6-23 0,-6-4-27 0,7-3-24 15,-1-9-26-15,0-6-17 0,2-8-10 16,-8-6-10-16,6-5-9 0,-6-11 0 16,0-3 10-16,-6-8 25 0,-2-3 43 15,-4-8 56-15,5 0 63 0,-6-7 50 0,6 0 39 16,1 0 18-16,-6 0-3 0,12 1-15 16,0 5-17-16,0-2-17 0,6 4-14 15,6 3-11-15,2 0-6 0,5 0-5 16,7 3-8-16,0-3-9 0,7 1-7 0,-1-1-9 15,7-4-11-15,1 4-6 0,5-4 0 16,0-3-1-16,-5 3-3 0,5-3-2 0,-5 0 0 16,-8-1 0-16,-6 1-2 0,-6 0-1 15,-8 4 1-15,-5-6 4 0,0 6 10 16,-14-4 12-16,0 7 11 0,-5 3 9 16,-1 1 8-16,-7 7 1 0,-6 7-9 0,0 4-8 15,7 8-10-15,-7 2-9 0,6 9-7 16,1-1-4-16,5 4-2 0,8-4-4 15,6 4-10-15,0-3-18 0,6-4-24 16,0-1-24-16,14-3-23 0,-7-11-26 0,13 0-18 16,0-11-6-16,1-7-1 0,5-8 3 15,7-7 4-15,-7-11 15 0,1-3 20 16,-1-5 21-16,8-10 23 0,-14-3 28 0,7-9 25 16,-8-7 21-16,1-3 18 15,1-12 12-15,-8-2 12 0,8-5 9 0,-8-3 11 16,7 3 11-16,-6 4 10 15,-1 8 16-15,0 10 11 0,-6 8 7 0,1 7-5 0,-8 14-13 16,0 9-17-16,-6 6-17 0,0 11-14 16,-6 15-9-16,0 8-2 0,-8 14 3 15,-5 11 8-15,6 10 1 0,-13 16 1 0,6 11-7 16,-6 10-5-16,6 4-7 0,-5 8-9 16,5 0-10-16,0-1-6 0,1 1-3 15,6 0-8-15,0-5-21 0,0-2-33 16,13-5-40-16,-7-6-43 0,7-12-42 0,7-7-32 15,0-8-17-15,12-14-3 0,-6-10 2 16,14-9-12-16,-2-14-5 0,1-12 11 16,0-9 21-16</inkml:trace>
  <inkml:trace contextRef="#ctx0" brushRef="#br0" timeOffset="213607.68">14262 13097 59 0,'20'-51'190'16,"7"-5"38"-16,-2 5-19 0,-5 3-11 16,0 4-5-16,-2 8-12 0,-10 3-18 0,4 7-18 15,-5 8-17-15,-1 7-17 0,-6 11-17 16,0 4-5-16,0 6-9 0,-6 9-7 0,-1 7-14 15,1-1-13-15,0 8-14 16,-2 4-12-16,-4 3-7 0,-2 4-2 0,2 4-20 16,-1-1-33-16,-1 1-38 0,2-1-44 15,-2-6-45-15,8-1-40 0,0-7-14 0,6-7-5 16,0-8-20-16,6-7-19 0,0-8 11 16,2-10 21-16,-2-7 22 0</inkml:trace>
  <inkml:trace contextRef="#ctx0" brushRef="#br0" timeOffset="-214492.56">14686 12086 128 0,'13'-33'244'0,"-7"10"13"0,-6 9-20 0,0 7-73 16,-6 10-40-16,-1 11-14 0,-5 9 5 15,4 10 7-15,-4 11 8 0,-1 3-1 16,0 16-6-16,-6 10-18 0,5 4-20 0,2 3-18 15,-8 8-20-15,0 4-14 0,7-1-10 16,-7 1-7-16,8-4-5 0,-1 0-7 0,6-11-16 16,0 0-21-16,7-11-29 0,0-4-30 15,7-10-31-15,0-9-23 0,6-10-13 16,7-11-1-16,-2-11 11 0,9-4 18 16,-1-14 23-16,6-7 25 0,1-5 23 0,-1-6 22 15,1-4 24-15,-1-4 22 0,1 3 25 16,-7-3 27-16,0 3 25 0,0 5 20 0,-7 3 12 15,1 4 12-15,-7 3 3 0,-6 5 0 16,-1 5-6-16,-6 5-8 0,0 5-9 16,0 1-18-16,0 9-19 0,-6-1-18 15,-1 2-15-15,1-2-15 0,6 1-10 0,0 0-6 16,0-5-7-16,0 1-11 0,13-3-17 16,-7-5-23-16,14-3-26 0,-1-3-22 15,1-8-14-15,13-7-4 0,-7-4 8 16,0-4 18-16,-1-4 24 0,2 1 25 0,-8-4 23 15,0 4 27-15,-11 4 22 0,4 2 17 16,-12 5 11-16,0 3 5 0,-6 8-2 16,0 0-8-16,-8 7-13 0,8 7-12 0,-7 0-8 15,0 4-7-15,6 4-5 0,1-1-3 16,0 2-2-16,6-2-3 0,6 1-2 16,0-1-3-16,1-3-1 0,6-3 0 15,0-5-1-15,7 5 0 0,-1-8 3 0,-6 7-1 16,0-3 4-16,0 3 2 0,-6 7 8 15,-1 5 7-15,-6 3 8 0,-6 7 3 16,6 8 1-16,-14 3-2 0,1 4-7 16,1 4-7-16,-2 3-6 0,2 0-3 0,-2 1-3 15,-5-1 0-15,6-7-1 0,0 0 1 16,7-8 0-16,-8-3-5 0,8-7-3 16,6-4-13-16,-7-7-12 0,7-12-16 15,7-6-18-15,-1-9-11 0,8-6-11 0,-2-11-2 16,1-8 4-16,7-3 13 15,0-4 15-15,6-4 13 0,-1 1 16 0,1-4 13 16,7 3 6-16,-7 4 4 0,6 0 7 0,1 0 6 16,-1 4 7-16,1 3 3 0,-7 8 7 15,0-1 1-15,-6 8 5 0,-7 4 9 16,1 7 6-16,-8 4 6 0,-6 7 5 16,0 4 4-16,-6 7-7 0,-2 4-8 0,-4-1-11 15,5 4-10-15,-6 1-9 0,6-1-6 16,-5-3-3-16,12-1-7 0,0-3-7 15,0 0-10-15,6-4-12 0,7-7-13 16,0 0-10-16,6-7-4 0,1-4-1 0,0-3 7 16,5-8 12-16,-5 0 12 0,0-4 16 15,-7 4 22-15,7-4 24 0,-14 8 20 16,6-1 12-16,-4 9 6 0,-8 2-2 0,0 8-6 16,-8 4-10-16,-4 14-8 0,-1 4-8 15,0 12-3-15,-6 1-4 0,-1 10-5 16,0 7-9-16,-6-1-8 0,7 7-3 15,-7 4-2-15,6 1-2 0,1-5 0 0,-7 1 0 16,6-4-1-16,1-8 2 0,5-2-9 16,2-9-14-16,-2-7-14 0,8-6-21 15,6-9-27-15,6-7-24 0,0-7-14 16,8-15-1-16,6-10-5 0,5-8 6 0,1-10 14 16,7-9 18-16,-7-3 18 0,6-8 15 15,1 1 22-15,-1-3 25 0,1-2 22 16,-1 5 21-16,1 3 21 0,0 5 16 0,0 5 8 15,-8 6-3-15,1 10-6 0,-6 0-13 16,0 12-12-16,-1 1-8 0,-5 9 4 16,-2 8 3-16,1 3 3 0,-13 3 2 0,7 8-1 15,-7 5-6-15,0 2-13 0,0 3-11 16,0-2-7-16,0-1-6 0,0 0-1 16,0-3-6-16,6-4-13 0,1-4-11 15,-1-3-18-15,8-8-19 0,-8 1-16 16,14-8-9-16,-7 0 3 0,-1-11 8 0,8 0 16 15,-7-4 18-15,7 1 17 0,-7-5 20 16,0 5 21-16,-1 3 20 0,2 0 13 0,-8 3 11 16,1 5 13-16,-1 7 6 0,1 2 1 15,-7 5-4-15,0 8-6 0,-7 3-5 16,7 4-14-16,0-1-16 0,0 8-12 16,0-3-11-16,0-1-6 0,7 0-1 0,-7 1 1 15,13-5-1-15,-7-3-8 0,14-7-8 16,-7-1-3-16,6-3-9 0,1-7-5 0,-1-4-3 15,1-3 6-15,0-9 5 0,-1 2 5 16,-5-1 4-16,-2-8 13 0,1 5 20 16,0 2 24-16,-6 2 16 0,-7 2 7 15,0 5 4-15,0 6-6 0,-7 8-17 0,-6 4-22 16,0 3-22-16,7 8-38 0,-8 3-49 16,2 5-56-16,-1 2-59 0,13 1-62 15,0-1-100-15,0 1-25 0,13-4 16 16,-1-4 37-16,14-7 49 0</inkml:trace>
  <inkml:trace contextRef="#ctx0" brushRef="#br0" timeOffset="-213610.14">18215 12690 150 0,'27'-15'219'0,"-1"4"-1"0,0-3-20 16,-6-1-1-16,5-4 5 0,-5 5 12 15,0-4 11-15,-7-1 7 0,0 1 7 0,0 0-2 16,-7 0-15-16,0-1-26 0,2 1-30 16,-16-1-35-16,2 1-34 0,-7 3-31 15,-6 4-21-15,-14 4-18 0,-6 4-11 16,-7 10-5-16,-13 7-5 0,-6 8-4 0,0 8 0 16,-12 7 4-16,4 6-2 0,2 5 2 15,0 3 0-15,6 1 0 0,12-1-2 0,7 0-4 16,7-3 3-16,7-3-5 0,12-6-12 15,14-10-19-15,6-3-30 0,13-11-30 16,6-8-45-16,14-11-44 0,7-10-35 16,5-5-23-16,1-10-9 0,5-7 4 0,2-9 25 15,-1-6 36-15,-1-11 38 0,2-8 40 16,-7-4 34-16,-1-6 27 0,1-4 24 16,-7-4 30-16,0 4 32 0,-7 7 36 0,1 4 41 15,-7 7 33-15,-6 11 13 0,-14 7-6 16,0 15-13-16,-6 7-20 0,-6 8-26 15,-7 14-23-15,-6 12-9 0,-8 6-6 0,8 12-6 16,-8 7-10-16,2 7-13 0,-7 7-8 16,12 9-8-16,-6 3-6 0,6 7-3 15,1-4-11-15,5 4-23 0,8-8-36 16,6 1-42-16,6-7-40 0,8-9-37 0,5-3-24 16,14-10-8-16,0-4 9 0,12-8 21 15,-6-11 31-15,7-3 32 0,-1-8 29 16,1-7 39-16,-7-3 42 0,0-8 43 0,-7-1 41 15,1 1 40-15,-7 1 48 0,-6 2 34 16,-8 1 9-16,2 4-9 0,-8 6-22 16,-6 5-29-16,0 6-34 0,-6 5-36 15,-8 6-19-15,2 4-9 0,-2 5-6 0,-5-2-7 16,6 5-8-16,0 3-7 0,7-3-6 16,-1 0-5-16,0-1-4 0,14-3-10 15,0 0-16-15,5-7-18 0,8 0-21 16,-1-8-21-16,15 0-15 0,-2-7-5 15,7-7 5-15,0 0 15 0,-7-8 18 0,1 0 20 16,-1-7 17-16,-12 0 17 0,0-3 24 16,-14 3 16-16,1-4 13 0,-7 8 7 15,-13 0 3-15,-1 2-3 0,2 9-11 0,-8 0-15 16,-6 3-10-16,7 4-20 0,-1 4-34 16,7-4-33-16,6 3-36 0,1-3-39 15,12 0-39-15,8 0-33 0,4-3-36 0,9-8-24 16,-1-4 5-16,13-3 21 0</inkml:trace>
  <inkml:trace contextRef="#ctx0" brushRef="#br0" timeOffset="-212362.85">19174 12148 64 0,'25'-55'208'15,"-5"0"32"-15,0 4-33 0,-8-1-12 16,2 8 0-16,-2 4 6 0,1 3 1 16,-6 8-18-16,0 8-25 0,-1-2-27 0,-6 8-32 15,0 8-24-15,0 7-17 0,0 11-1 16,-6 7 1-16,-1 12 8 0,-6 6 5 15,0 12-4-15,0 4-8 0,0 6-7 0,-7 4-5 16,1 8-6-16,-1-1-7 0,0 5-6 16,1-5-7-16,0 1-3 0,-1-4-6 15,1-4-4-15,5-3-3 0,2-8-12 16,-1-3-13-16,6-12-10 0,7-3-13 0,0-7-18 16,7-8-21-16,6-3-15 0,-1-11-10 15,2-8-8-15,5-3-3 0,1-4 12 16,6-9 15-16,-6-5 22 0,5 0 19 0,1-1 16 15,0-7 13-15,7 4 7 0,-7-4 6 16,0 7 0-16,0 1 2 0,-7-1 3 16,1 8-1-16,-7 4 2 0,0-2 5 15,-6 9 6-15,-7 3 5 0,-7 4 3 0,-6 7 3 16,-12 9-1-16,-2 2 0 0,-5 3-3 16,-1 5 6-16,1 4 4 0,-8-1 5 15,14-3 3-15,1 3-1 0,5 0-2 16,0-3-7-16,7-1-5 0,7-3-7 0,6 1-3 15,6-9-12-15,1 1-22 16,12-4-30-16,0-4-37 0,14-7-39 0,-1 0-36 16,14-7-26-16,0-8-12 0,6-3 0 15,0-4 12-15,7-8 22 0,-7-6 28 0,6-8 28 16,-12-4 29-16,6-2 30 0,-6-9 32 16,-7-4 31-16,-1-3 32 0,2 0 31 15,-7 4 26-15,-7-1 25 0,0 9 16 0,-7-1 13 16,1 10-3-16,-14 6-9 0,7 6-14 15,-6 7-20-15,-7 4-20 0,-7 10-21 16,7 5-15-16,-13 11-8 0,7 8-2 16,-8 9 0-16,-4 9-3 0,4 6-3 0,-5 12-6 15,5 3-6-15,-4 4-5 0,4 4-6 16,1 3-3-16,0 1-1 0,0-5 0 16,-1 4-4-16,8-7-7 0,-6 1-14 15,5-6-19-15,0-2-21 0,1-4-26 0,-1-8-26 16,1 1-16-16,0-7-8 0,-2-5-2 15,8-7 0-15,-6-3 6 0,0-4 10 16,-7-7 18-16,6-4 21 0,-6 0 29 0,7-8 31 16,-8 1 35-16,8-4 32 0,0 0 26 15,0-3 15-15,-2 3 7 0,8 0-1 16,0 0-9-16,0 3-13 0,8-3-16 0,-2 4-17 16,0 2-11-16,7-1-10 0,0-2-5 15,7 4-5-15,-7-3-4 0,13 4 0 16,-7-1-3-16,7-3-6 0,0-1-4 15,7 1-6-15,-1 0-2 0,-5-4-1 0,-1 0 1 16,6-4 5-16,-12 1 5 0,5-4 10 16,-5-2 13-16,-6 2 16 0,-8 1 13 15,1 2 13-15,-7 0 7 0,0 4 2 16,-13 4-7-16,-1 3-13 0,-6 4-10 0,-5 7-11 16,-7 1-7-16,-1 6-5 0,7 1-5 15,-6 7-2-15,5-4-1 0,1 5-3 16,6-2-8-16,8-2-15 0,5-1-15 0,7 0-19 15,0-3-19-15,7-4-20 0,5-1-10 16,8-6-4-16,6 0-1 0,-7-8 7 16,14 0 11-16,-7-6 16 0,6-1 18 15,1-7 18-15,-1-4 18 0,-5 0 22 16,-1-7 20-16,0-1 20 0,-6 1 16 0,-1-4 24 16,1 0 23-16,-8 4 18 0,-4-1 10 15,4 9 1-15,-5-2-9 0,-1 9-18 16,1 3-24-16,-7-1-25 0,6 9-21 0,-6 6-14 15,-6 1-11-15,6 11-5 0,-7 0-2 16,1 11-3-16,-1-1 2 0,1 5-1 16,0 5 0-16,-8-1 3 0,8-1-2 15,-1 4 1-15,-6-5-3 0,7-2 0 0,-7-5 1 16,6 1-1-16,7-4 0 0,-7-4 1 16,1-3 0-16,6 0-11 0,-6-8-18 15,6 0-22-15,0-7-22 0,0 0-20 16,6-7-12-16,-6-8-1 0,0 1 13 0,6-6 16 15,-6-5 20-15,7-7 18 0,0-1 17 16,-1-7 23-16,1-1 25 0,-1 4 24 16,7-3 19-16,-6 8 14 0,5-2 10 15,2 5-3-15,-1 7-10 0,0 0-11 0,0 7-10 16,7 1-12-16,-1 3-13 0,0 8-8 16,8-1-13-16,-1-1-30 0,-7 10-47 15,7-1-54-15,0-1-75 0,0 4-89 0,-13 1-41 16,1 2-2-16,-8-3 27 0</inkml:trace>
  <inkml:trace contextRef="#ctx0" brushRef="#br0" timeOffset="-210610.77">11748 14251 35 0,'-25'14'262'0,"5"-3"34"16,0 0 19-16,8-4-84 0,5 1-54 15,1-5-39-15,6 1-20 0,6 0-13 16,7-1-2-16,0 1 7 0,13 0 16 0,0-1 5 15,14 0-6-15,5 3-12 0,7-3-10 16,7 4-11-16,6-3-22 0,6-1-21 0,14 1-16 16,13 0-7-16,5-1-5 0,9-3-6 15,11-3-3-15,7-1-1 0,8-7 7 16,4 1 5-16,15-10 4 0,6 2 1 0,6-4 1 16,13-3-1-16,-6-1-9 0,1 1-1 15,-2-2-4-15,1 2-4 0,6-1 1 16,7 1-2-16,6-4-3 0,1 3-7 15,5-3 2-15,2-1 3 0,5 0 0 0,14 2-1 16,5-1-2-16,8-4 5 0,-7 3-2 16,6-3-2-16,-6 4 1 0,-7-1-2 15,-12 5 3-15,-7 3-4 0,-19 0-2 0,-14 3-2 16,-7 1-1-16,-18 4-3 0,-8-1-3 16,-19 4-2-16,-5 0-3 0,-15 0-6 15,-6 0-2-15,-12 0-4 0,-8 0-4 16,1 0-4-16,-14-4-1 0,-5 1 1 0,-8-6 0 15,1 2 5-15,-7 1 8 0,-7-9 4 16,1 4 4-16,-7-4 4 0,0-3 2 16,-7-1 2-16,1-2 3 0,0-5 4 0,-8 1 0 15,2-5 1-15,-8 1 1 0,7-4 1 16,-7-4-3-16,8 4 1 0,-8-3-1 16,0-1-1-16,8 0 0 0,-1 1-1 15,0-1-1-15,6 1-2 0,1-5-2 0,6 1-2 16,-7-4-5-16,7 4 0 0,7-4-11 15,-1-4-8-15,-5 0-8 0,5-3-7 16,1-3-9-16,-1-5-7 0,1-3-1 0,-1-1-1 16,1-7 3-16,-7-3 1 0,6-7 8 15,1 0 7-15,-7-5 9 0,0 4 9 16,-6 1 7-16,6-1 8 0,-13 7 7 0,0 5 10 16,0 7 5-16,-13 4 6 0,0 6 4 15,0 12 5-15,-13 0-3 0,0 6-2 16,0 9-3-16,0-1-1 15,-13 8-3-15,7-1-3 0,-1 5-1 0,-6 3-3 0,-1 0 0 16,1 8-5-16,1-2 1 0,-8 2 1 16,1 3-1-16,-8 4-1 0,-5 4-5 15,-7-1-7-15,-7 4-7 0,-6 0-3 16,-13 7-4-16,0-3-1 0,-14 3 2 0,1 0 10 16,-6 4 6-16,-1 0 3 0,-7 0 4 15,-5 0 2-15,-1 0 2 0,-6 0-1 16,-7 4-2-16,0-1-1 0,-6 0 0 15,0 2 3-15,0-1 0 0,-1 3 1 0,1-4 4 16,-6 5-2-16,-8-1 2 0,1 0-5 16,0-3 0-16,-1 4-3 0,1-1 2 15,0-4 0-15,6 5 2 0,7-1 1 0,-7 0-1 16,6 0 0-16,1 1-3 0,0-1 1 16,0 1-2-16,0-1 0 0,-1 0 0 15,-5 0 4-15,6 1 1 0,-1-1 0 16,1 0-1-16,-7 1 0 0,0-1 1 0,1 0-2 15,-8 1-3-15,2-1 0 0,-2 1 1 16,0-2 3-16,8 1 5 0,-8 2 5 16,8-2 7-16,-1-1 3 0,0 2 2 0,7-4-1 15,-1-1-5-15,8 1-6 0,6 0-4 16,6-4-3-16,7-5-1 0,13 3 1 16,6-2 6-16,20-3 13 0,6-4 7 15,7 0 3-15,13 0 1 0,13 0 0 0,6 0-6 16,14-4-12-16,-1 0-9 0,14 1-4 15,6-1-3-15,0-1-2 0,7 2-1 16,-1 3-2-16,1 0 1 0,-1 3-1 16,0 9 0-16,-5-4 1 0,-1 6 0 0,-13 1 2 15,6 3-2-15,-12 4 1 0,-1 0-2 16,-6 0 1-16,-6 4 0 0,-1 3 0 16,1 4 1-16,-7 7 4 0,0 1 9 0,-1 13 10 15,1 5 12-15,-6 14 7 0,-1 7 6 16,7 13 1-16,-7 9-5 0,1 8-11 15,6 0-9-15,7 8-3 0,-1-5 0 16,0 4 0-16,14-7 1 0,-1-4 3 0,7 0 0 16,7-10-3-16,-1-5-5 0,8-7-4 0,-2-4-8 15,2-9-10-15,-2-10-7 16,1-5-4-16,7-5-6 0,-6-11-7 0,4-3-21 16,2-8-31-16,7-7-48 0,5-3-61 15,1-5-71-15,12-14-96 0,1-3-31 16,12-8 10-16,7-15 39 0,7-7 54 0</inkml:trace>
  <inkml:trace contextRef="#ctx0" brushRef="#br0" timeOffset="-209895.83">20339 11836 67 0,'-33'4'226'0,"1"-4"27"0,5 0-14 15,-5 0-37-15,7 4-13 0,5-4-6 16,0 0-5-16,1 0 0 0,12 0 5 15,0 3 2-15,7 1-1 0,7-4-7 0,6 4-4 16,6-4-15-16,15 4-20 0,4-4-24 16,8 0-26-16,12 0-19 0,7 0-16 15,20 0-8-15,6 0-9 0,7 0-5 16,13 3-10-16,-1 1-3 0,8-1-4 0,-1 1-3 16,0 3-4-16,1 0-2 0,-2 0-1 15,2 5-3-15,-7-1-1 0,-1 0 1 16,-5 0-1-16,-8-1 0 0,-12 2 2 15,-7-5 0-15,-13 4-2 0,-6-3-2 0,-20-5 4 16,0 4-1-16,-13-7-7 0,-7 4-28 16,-5-4-48-16,-1-4-74 0,-7 4-89 15,1-3-86-15,-7-1-88 0,0-3-74 0,6 3-7 16,-6-7 44-16,7 0 72 0,-1 0 79 16</inkml:trace>
  <inkml:trace contextRef="#ctx0" brushRef="#br0" timeOffset="-209599.96">22534 11756 88 0,'-20'-12'269'0,"-12"2"30"0,-1-5 25 15,7 5-86-15,-6-6-28 0,5 5-7 16,8 1-3-16,0 2 6 0,-1 1-3 16,7-1-18-16,-1 1-30 0,8 4-40 0,0 3-37 15,6 0-31-15,12 3-23 0,2 4-11 16,12 1-6-16,7 3-1 0,-1 3-1 15,13 5-3-15,1-1-2 0,0 4 0 16,6 1 0-16,-7 2 2 0,-5 0 0 0,-1 5 1 16,-13-1-2-16,-7 4 1 0,-6-4-1 15,0 4-1-15,-19 0 1 0,-1-4 1 16,-6 5-1-16,-6-5 2 0,-1 4 1 16,-6-8-15-16,1 4-42 0,-2-2-67 0,1-6-84 15,6 1-90-15,1 0-124 0,-1-7-51 16,7-4 6-16,7-4 48 0,6-7 74 15</inkml:trace>
  <inkml:trace contextRef="#ctx0" brushRef="#br0" timeOffset="-208481.24">24005 11342 12 0,'8'-16'239'0,"-2"-1"28"0,-6-1 23 15,0-1-75-15,0 1-47 0,-6 3-29 0,-14 1-23 16,7 3-12-16,-19 3-2 0,-1 8 5 16,-13 8 7-16,-13 3 8 0,1 7 10 15,-8 7 4-15,-5 8 4 0,6 8-2 16,-7 3-6-16,13 0-14 0,1 7-19 0,6 0-19 16,6-3-19-16,13 4-16 0,7-2-14 15,14-2-9-15,5 0-3 0,7-8-5 16,13 1-12-16,13-9-19 15,7-6-22-15,5-4-28 0,9-7-21 0,11-8-19 16,7-3-5-16,0-12 6 0,0 0 15 0,0-6 24 16,0-4 19-16,-6-8 19 0,-7 4 13 15,-6-7 8-15,-7 0 5 0,-6 0 13 16,-7-5 22-16,-7 5 17 0,-5 3 12 0,-8 5 12 16,-6-2 8-16,-6 9-3 0,-8 3-14 15,1 1-10-15,-7 5-7 0,2 5-8 16,-9 0-4-16,7 8-5 0,1-1-6 0,0 4-8 15,5 3-3-15,8 5-5 0,-1-1-1 16,7 0-1-16,7 1-2 0,6 2 2 16,6-1-7-16,1-2-9 0,13-4-13 15,-1-3-12-15,7 0-11 0,1-4-11 0,5-3 0 16,-6-4 4-16,0 0 10 0,0-7 11 16,-6-1 10-16,-7 1 7 0,0-4 6 15,-13 0 4-15,-7 0 1 0,0-3-2 0,-12 2 1 16,0-2-4-16,-7 3-6 0,0-3-13 15,0 2-17-15,-7 5-25 0,14-1-32 16,-8-2-40-16,8 6-34 0,6-3-27 16,0-1-14-16,6 4 0 0,8-3 15 0,6 0 39 15,5-4 37-15,1 4 36 0,7-5 34 16,-7-2 23-16,6-1 24 0,1 1 20 16,-1-1 20-16,-5 0 19 0,-1 1 25 0,0-1 24 15,-7 4 22-15,-6 0 10 0,0 3 2 16,1 2-8-16,-8 1-13 0,-6 5-12 15,0 5-8-15,-6 1-2 0,-8 10 4 16,-5 2 7-16,-1 7 10 0,0 5 9 0,-5 6 5 16,-1 8 0-16,0 7-4 0,-7 4-7 15,7 8-12-15,0 2-21 0,0 5-16 0,7 3-19 16,-1 1-13-16,0-1-10 0,7-3-4 16,7-1-3-16,0-3-3 0,-2-7-1 15,8-7-1-15,0-5 0 0,0-11 0 16,0-3-1-16,0-10-8 0,8-5-16 0,-8-11-25 15,6-11-29-15,0-3-32 16,1-16-24-16,-1-5-21 0,-6-9-11 0,7-10-2 16,-7-5 12-16,7-10 16 0,-1-4 18 15,0-4 22-15,8-3 26 0,-8 0 25 0,7-1 17 16,7 9 12-16,-8 3 6 0,8 3 3 16,0 8 1-16,5 2-3 0,-5 14-1 15,6 1 2-15,0 5-2 0,7 7 1 0,-7 7 0 16,7 4 8-16,-7 7 8 0,6 4 10 15,-6 8 17-15,0 7 18 0,-6 3 17 16,-8 8 10-16,-4 3 4 0,-8 4-3 16,-14 4-7-16,1 2-16 0,-6 2-15 0,-14-1-15 15,0-3-6-15,1-5-14 0,-1 2-25 16,1-8-35-16,-1-1-47 0,14-6-59 16,0-5-63-16,11-3-48 0,2-3-39 0,12-8-32 15,8-8-13-15,5-6 27 0,13-6 43 16,1-5 43-16</inkml:trace>
  <inkml:trace contextRef="#ctx0" brushRef="#br0" timeOffset="-208384.86">24911 11764 35 0,'45'-34'231'0,"-5"1"45"16,-7 8 10-16,-1-1-35 0,-13 4-17 15,-5 3-14-15,-2 5-24 0,-6-1-29 16,2 8-26-16,-8 0-17 0,0 3-18 16,-8 8-16-16,2-1-11 0,-53 4-9 0</inkml:trace>
  <inkml:trace contextRef="#ctx0" brushRef="#br0" timeOffset="-207030">25055 11598 72 0,'-8'-4'153'0,"8"4"-40"16,-6-3-23-16,6-1-12 0,0 0-6 15,-6 1-6-15,6 3-1 0,0-4 2 0,0 0 3 16,0 1 1-16,0-1 3 0,0 4-3 16,0-3-7-16,-6 3-11 0,6 3 0 15,-8 4 2-15,-4 1 2 0,-1 10 3 16,-1 1 4-16,2 3 2 0,-2 3-6 0,2 4-13 16,-1 1-9-16,6-1-9 0,0 1-4 15,7-1-3-15,7-4-1 0,0 1-1 16,6-4-3-16,-1-3-2 0,14-8-2 0,1-1-2 15,5-6-7-15,7-4-5 0,1-4-6 16,-1-10-4-16,-1-2-1 0,1-2-2 16,-5-3 2-16,-2-5 5 0,-7 0 10 15,-5 1 15-15,0-1 11 0,-7 0 14 0,-7 4 10 16,1 0 7-16,-7 4 2 0,0 3-9 16,-7 1-9-16,-5 7-9 0,-2-1-9 15,1 8-6-15,-7 0-6 0,2 8-4 16,4-1-1-16,-5 4-3 0,-1 4-1 0,8 3-4 15,-2 4 2-15,8 0 1 0,-7 7 2 16,6 1 2-16,0 2 3 0,1 1 2 16,6 4 0-16,-6 0 0 0,0-1-1 0,-8 4 0 15,1 1 1-15,0-1-2 0,-6 0-1 16,-7 1 0-16,-7-4 1 0,1-1 2 16,-1 1 3-16,-7-5 6 0,1-1 5 15,1-6 2-15,-1-3 1 0,-1-4-1 0,8-7-4 16,-1 0-5-16,7-8-5 0,0-3-8 15,7-7-21-15,12-4-30 0,0-7-30 16,21-4-35-16,-2-4-34 0,8-3-29 16,13 0-15-16,6-4-1 0,-1 0 2 0,15 4 5 15,-1 3 7-15,7 0-3 0,0 4-28 16,-8 0-22-16,8 4 0 0,-1 0 13 16</inkml:trace>
  <inkml:trace contextRef="#ctx0" brushRef="#br0" timeOffset="-205779.7">27451 10276 3 0,'7'-22'207'0,"-7"7"11"0,-7 4 5 16,0 8-98-16,-5 6-52 0,-8 8-34 15,-6 7-20-15,-1 8-8 0,-5 10-1 0,-1 5 0 16,1 14 5-16,-7 8 4 0,0 9 1 16,0 13 3-16,-7 6 3 0,8 8 3 15,-2 4 0-15,7-1 2 0,-6-3 1 16,13-7-4-16,-6-1-4 0,13-6-6 0,-7-9-4 16,6-2-5-16,0-12-1 0,7-3 0 15,1-8 0-15,-8-6 1 0,13-13 5 16,-6 1 6-16,0-11 2 0,7-4 2 15,-1-7 0-15,0-7-1 0,1-4-2 0,0-4-4 16,6-7-4-16,0 1-2 16,0-9-1-16,6-7 1 0,7 1-4 0,-6-8 0 15,12-4 0-15,7-3-1 0,0-7-1 16,7-9-2-16,-1 1 0 0,14-7 1 0,-1-4 3 16,8-1 0-16,6 2 4 0,6 0 2 15,6-2 0-15,0 2 1 0,2 6 0 0,4-3-1 16,2 6 0-16,6 5-3 0,-8 4-1 15,2-1-1-15,-8 8-4 0,8 3-2 16,-14 4-2-16,0 7-1 0,-6 1-2 16,-1 6-1-16,-6 1-14 0,-6 7-23 0,-7 4-27 15,-7 3-28-15,-6 1-30 0,-13 6-42 16,-6 1-55-16,-7 3-29 0,-13 4-1 0,-14 4 15 16</inkml:trace>
  <inkml:trace contextRef="#ctx0" brushRef="#br0" timeOffset="-203230.08">26715 11411 87 0,'0'-7'203'0,"0"-4"20"0,0 0-53 0,0 0-29 15,7 0-17-15,-1 4-15 0,7 3-10 16,-6 4-9-16,6 4-4 0,-7 3-2 16,14 8-5-16,-7 3-8 0,6 4-7 0,0 7-7 15,8 0-15-15,5 1-11 0,8-1-7 16,-1 1-2-16,13-5-4 0,7 2-4 15,-1-6 0-15,14-3-3 0,-1-3-3 0,8-8-2 16,5 0-2-16,-6-7 0 0,0-7-1 16,-12 0-1-16,-1-8 2 0,-14-3 3 15,-5 0 6-15,-13-1 10 0,-7-3 8 16,-13 0 10-16,-20 4 2 0,1 3 4 16,-20 1 0-16,-13 6-3 0,-1 8-5 0,-11 0-5 15,5 8-4-15,1-1-6 0,5 4-8 16,1 4-4-16,13-1-5 0,7 1 0 15,-1-1 1-15,20 1 2 0,6 1 1 16,8-2 2-16,12-3 1 0,13-1-3 0,6-2-1 16,1-4-5-16,13-4-6 0,0-4-9 15,-2 0-4-15,-4-7-5 0,-7-3-1 0,-7 0 1 16,-7-6 5-16,-6-2 6 0,-7-3 1 16,-11 3 2-16,-8-4 0 0,0 0 2 15,-14 5-2-15,1 2 1 0,0 5 0 16,-6-1 1-16,-1 4-1 0,7 4-2 15,0 3 2-15,0 0 1 0,7 4 2 0,6 0 2 16,6 4-2-16,0 0-6 0,7-1-5 16,7 1-5-16,6-4-7 0,0 4-2 15,7-4 0-15,-7 0 6 0,0-4 5 16,0 0 6-16,0 4 3 0,-6-3 6 0,-8-1 4 16,2 4 3-16,-2-4 0 0,-12 8 0 15,7-4 2-15,-7 7-5 0,-7 1-2 16,1 3-2-16,0 0-1 0,-8 3 0 15,8 1 0-15,0-1 0 0,6 2 1 0,-7-5 2 16,7 3 3-16,7-3-1 0,-1 0-6 16,0-4-6-16,8 1-7 0,5-5-6 15,-6-3-7-15,14-3-2 0,-9-1 1 0,2-3 7 16,7-4 7-16,-9 0 3 0,2-4 5 16,0 1 2-16,-1-5 3 0,-5 4 0 15,-2 1 0-15,2 3 0 0,-8 3-1 0,1 1 0 16,-7 3-2-16,0 4 1 0,0 0 0 15,-7 8 0-15,1-1 2 0,-1 4 2 0,0 0 0 16,1 4 1-16,0-5 0 0,6 6 1 16,0-2 0-16,0-3 3 0,6 4 1 15,0-4-1-15,8-4-1 0,5 0-5 0,7 1-10 16,0-5-9-16,7-3-9 0,-1-3-6 16,7-1-1-16,-6-3 1 0,-1-1 8 15,1 1 7-15,-1-4 8 0,-6 4 15 0,-6-1 12 16,0 1 12-16,-7 0 6 0,-7 3 1 15,0 1-1-15,-6 3-7 0,0 3-9 16,-6 1-8-16,0 0-6 0,-7 3-1 0,6-4 2 16,1 5-1-16,-1-1 0 0,1 0-2 15,6-3 1-15,0 3-6 0,0-3-10 0,6 3-13 16,1-3-14-16,6-4-15 0,6 0-14 16,1 0-7-16,6-7 0 0,0-1 5 15,0 1 11-15,0-8 12 0,6 1 15 0,-5-4 12 16,-8-5 11-16,8 5 11 0,-8-4 12 15,0 0 16-15,1 0 16 0,-7 4 12 0,0 3 6 16,-6 3-1-16,-1 2-6 0,0-1-13 16,-6 7-14-16,0 1-14 0,0 3-7 15,-6 7-4-15,0 0-2 0,-1 1-2 0,-6 7-1 16,0 3 3-16,0 4 4 0,-7 7 3 16,1 0 5-16,-1 8 2 0,-6 7 3 0,-7 4 2 15,7 7 1-15,-13 3-1 0,0 8-1 16,1 4-1-16,-8 3-3 0,7 4-1 0,-7 0-5 15,7 3-3-15,6-7 0 0,1 1-1 16,-1-7-1-16,13-6 0 0,-5-10 1 16,12-3 1-16,0-8 1 0,-1-7 1 15,8-7 2-15,0-8-3 0,12-11-10 0,-6-7-12 16,13-7-11-16,-6-8-14 0,6-10-14 16,7-4-12-16,-2-15-3 0,2-4 2 0,7-7 5 15,-1-3 6-15,6-8 11 0,1-4 12 16,-1-7 11-16,7-1 6 0,7 2 4 0,-7-1 3 15,13 0 2-15,-7 0 0 0,8 4 3 16,-2 3 1-16,-5 8 0 0,0 3 2 16,0 12-1-16,-8 3 0 0,9 4-2 15,-9 10 2-15,-5 5-1 0,-1 10 0 0,1 4 2 16,-7 8 3-16,0 10 5 0,-7 7 7 16,-5 8 4-16,-8 3 3 0,-6 9 3 15,-6-1-1-15,-8 7-4 0,-5 0-3 0,-7-3-3 16,-6 0-5-16,-1-4-2 0,1 1-6 15,-1-6-8-15,7-6-13 0,6-4-11 16,7-3-8-16,7-3-12 0,6-6-9 0,13-2-5 16,-1-4 7-16,14-10 5 0,1-2 11 15,5-3 8-15,1-6 12 0,5-5 9 0,2-4 9 16,-1-3 11-16,0 4 9 0,-7 0 14 16,8 0 14-16,-7 3 19 0,-7 4 11 15,-7 4 2-15,1 3-2 0,-1 0-5 0,-12 8-3 16,-1 3-6-16,1 4-5 15,-14 4-3-15,7 3 0 0,-6 4-7 0,-1 0-9 0,0 0-10 16,7 4-5-16,0-4-7 0,0 3-3 16,0 2 2-16,7-5-1 0,6-1 2 15,0-2-2-15,7-1 0 0,6-3-1 0,0-1-5 16,-1-3-7-16,9-7-8 0,-2 0-4 16,1-1-4-16,6-6-2 0,-7-4 3 0,1-1 4 15,-7-7 6-15,0 4 2 0,0-3 5 16,-7 3 7-16,-5 4 4 0,-2-1 4 0,-5 8 1 15,-7 4 1-15,-13 7-1 0,0 7-6 16,0 8-3-16,-13 0-2 0,6 3-1 16,1 4 0-16,-1 3-1 0,1-3 4 0,6 4-3 15,6-4-1-15,7-3 3 0,0 2-2 16,7-6-9-16,-1-4-17 0,7 0-20 16,6-7-20-16,1-4-22 0,13-4-16 0,-7-7-4 15,13-4 8-15,1-7 12 0,-2-7 16 16,1-4 18-16,7-11 15 0,-7 0 12 15,6-7 7-15,1-4 6 0,-7-8 5 0,6 1 5 16,1-3 11-16,-7 3 7 0,7-5 10 0,-7 8 11 16,0 1 15-16,-7 6 8 0,1 9 3 15,-7 2-4-15,-6 9-7 0,-1 5-11 16,-6 6-14-16,0 6-12 0,-6 8-10 16,0 7 3-16,-7 7 5 0,-7 11 5 0,0 8 6 15,-6 7 8-15,0 11 5 0,-6 8 0 16,-1 10-3-16,1 3-4 0,-7 5-3 0,6 3-6 15,-6 1-6-15,0-1-5 0,7-8-2 16,-1 2-4-16,1-8-20 0,5-8-23 16,2-4-25-16,4-3-24 0,-4-11-14 0,6-3-17 15,-1-5-4-15,0-10 2 0,-6 0 6 16,7-12 10-16,0-3 10 0,-8-6 13 0,8-6 21 16,-8-3 21-16,8 0 20 0,0-6 18 15,-1-1 21-15,1 0 15 0,-1 0 13 16,7 4 15-16,-7 3 7 0,7 0-4 0,0 4-9 15,0 0-9-15,0 4-9 0,14-1-11 16,-1 1-8-16,-1 3-2 0,14 1-6 16,1 3-2-16,-1-4-2 0,6 4-3 0,7 0-3 15,-6-4-2-15,6 4 1 0,0-3-1 16,0-1-1-16,0 1 1 0,-6-1 0 0,0-3 2 16,-8 3 10-16,-5-3 11 0,0 3 9 15,-7-3 1-15,-7 3 5 0,1 4-1 0,-14 0-8 16,1 4-9-16,-7 3-8 0,-1 4-3 15,2-4-3-15,-2 4-4 0,8 4-1 16,-7-4 0-16,13 3 0 0,0-3 0 16,0 0 1-16,7-3-3 0,5 3-6 0,2-8-12 15,6 1-11-15,-1-1-8 0,7-3-6 0,-6-3 1 16,5-4 4-16,1-8 9 0,-6 4 10 16,6-7 8-16,-7-4 6 0,-5 0 11 15,-2 0 15-15,8-4 17 0,-14 8 15 0,1-1 6 16,-7 1 2-16,0 7-7 0,-7 4-12 15,-5 3-15-15,-2 4-13 0,-5 4-5 16,6 7-2-16,-6 0-2 0,5 0 0 0,2 4-1 16,5-1-3-16,0 1-6 0,7 0-11 15,0-4-19-15,14 3-17 0,-8-3-17 16,7-4-16-16,6-3-8 0,1-4-1 0,-1 0 7 16,1-7 11-16,0-4 14 0,5-4 14 15,-5-8 14-15,6 2 13 0,-7-1 12 0,1-7 13 16,0 0 11-16,-1-4 10 0,-5-1 10 15,-2-2 18-15,8-1 13 0,-7 8 20 16,-6-4 13-16,6 7 2 0,-7 8-4 0,-6 0-14 16,6 3-17-16,-6 8-26 0,-6 3-19 15,0 4-10-15,-7 8-6 0,6 6-1 0,-6 8-2 16,-7 0-1-16,8 7 0 0,-8 8 0 16,7 0 3-16,-7 3-2 0,0 1-17 15,1 2-37-15,-1-3-44 0,-6 4-55 0,1-7-66 16,-1 0-80-16,-7-4-27 15,-6-8 12-15,-13-7 34 0</inkml:trace>
  <inkml:trace contextRef="#ctx0" brushRef="#br0" timeOffset="-202298.97">26793 9950 98 0,'7'-15'217'16,"-7"4"21"-16,0 0-56 0,-7 4-32 0,7 0-30 16,0-2-28-16,-6 6-27 0,0 6-16 15,-2 6-14-15,-4 5-4 0,5 8-2 16,-12 7 4-16,6 8 8 0,-7 11 4 15,0 3 0-15,1 7 5 0,-1 12 10 0,0 3 12 16,1 8 6-16,0 7 3 0,0 11 5 16,-1 7-2-16,0 4-10 0,1 4-13 15,-7 3-6-15,6 0-2 0,1 0 1 16,-7 1-4-16,12-1-3 0,-5 0-4 0,6-4-8 16,0 1-7-16,7-8-11 0,6 0-5 15,0-3-5-15,0-8-1 0,6 1 0 16,0-9-1-16,1-6-3 0,-1 0-6 0,1-12-9 15,0 1-12-15,5-11-8 0,2-5-5 16,5-10-1-16,1-3 2 0,6-12 7 16,0-3 10-16,13-12 7 0,0-3 4 15,7-3 2-15,-1-8 3 0,14 0 1 0,-1-4 2 16,7 0 2-16,0-3-1 0,14 3 0 16,6-3 0-16,12-4 0 0,7 4 0 15,14-1-3-15,-1-3-1 0,13 4-1 16,0 0 2-16,0 0-1 0,14 3-6 0,-1-3-9 15,7 2-4-15,-1 5-8 0,7-3-7 16,-6 0-3-16,0 3 7 0,0 0 6 0,0 0 6 16,0 0 7-16,-7 0 7 0,7 3 2 15,-7 0 6-15,7 2 8 0,-13-2 9 16,0 1 11-16,-7 3 7 0,-6-3 8 0,-7 3 1 16,-7-3-5-16,-5 3-4 0,-8-3-6 15,1-1-4-15,-13-3-5 0,0 4-6 0,-8 0-3 16,2-4-2-16,-8 3-2 0,-6-3-2 15,-6 0-1-15,-14 0 0 0,1 0-3 0,-13 0-23 16,-13 0-40-16,-1-3-52 0,-12-1-66 16,-14 0-77-16,-6-7-96 0,-7 0-29 15,-6-3 12-15,-7-7 37 0</inkml:trace>
  <inkml:trace contextRef="#ctx0" brushRef="#br0" timeOffset="-201320.11">26435 9921 133 0,'-13'0'222'15,"7"-4"19"-15,-8 4-63 0,14-4-39 16,0 1-23-16,6 3-14 0,8-4-8 0,6 0-3 15,12 1-1-15,14-6 2 0,6 6-4 16,7-4-6-16,18 3-6 0,2-3-7 16,18 0-10-16,15 3-10 0,11-3-10 15,20 3-5-15,7-3-12 0,6 3-3 0,14 0-3 16,5 4-3-16,15 0-3 0,11 4-3 16,14 0-2-16,-6 3 0 0,-1 4-3 15,-6 4 0-15,-14-4 0 0,9 7 1 0,-9-3-2 16,-5 3-2-16,-14-3 1 0,-13 3-3 15,-6-3 2-15,-13-1 2 0,-21 1 5 0,-4-1 4 16,-15-3 4-16,1 1 5 0,-13-1 3 16,-7 0 1-16,-7-4 0 0,-6 0-3 0,-6 1-5 15,0-1-3-15,-8 0-5 0,-5-3-3 16,-7 3-2-16,1-3-1 0,-7 3-2 16,-1-3-3-16,-7-1 0 0,-5 1-2 0,0 0-2 15,-7-1-1-15,0 1 1 0,0 0 1 16,-7 3 0-16,0 4 3 0,2 0-1 0,-8 4 2 15,0 3 1-15,-8 8 1 0,8-1 1 16,-6 8 1-16,-6 4 2 0,5 3 0 16,0 8 2-16,1 4 2 0,-1 2 1 15,-5 8 1-15,4 4 1 0,2 0-1 0,-6 8-1 16,-2 2-3-16,1 2-3 0,-7 2 0 16,8 1-2-16,-8 0 0 0,1 2-2 0,-7-2 1 15,6 0 0-15,-6-1 2 0,-1 1 3 16,1-1 3-16,1 5 1 0,-1-5 1 15,0 1 2-15,-7 3-3 0,1-7-2 0,-1 0 0 16,1 0-1-16,-1-4-1 0,1-7 0 16,-1 0 1-16,1-3-2 0,5-9 0 15,-5-3-2-15,12-3 3 0,-6-7-1 0,13-5 1 16,-7-3-1-16,8-7-6 0,4-4-8 16,2-4-7-16,0-3-11 0,6-1-17 15,6-6-19-15,0-1-14 0,2-3-9 0,-2-1-12 16,7-3-10-16,-7-3-6 0,1 3-2 15,-1-4-6-15,-6 4-15 0,7-7-21 0,-7 3-48 16,0 0-36-16,0 1-8 0,-13-5 10 16,0-3 22-16</inkml:trace>
  <inkml:trace contextRef="#ctx0" brushRef="#br0" timeOffset="-194074.39">24982 10921 130 0,'20'-15'207'0,"-1"0"22"15,-5-3-64-15,-2-1-27 0,-4 1-13 0,-2 0-6 16,0-4-4-16,-6 4-4 0,0-5-8 15,0 5-9-15,-6-4-11 0,0 4-10 16,-2 0-12-16,2-1-10 0,-6 1-8 16,-2 4-9-16,-5-6-6 0,-1 3-3 0,0 2-6 15,-5 0-5-15,-15-3-6 0,8 7-2 16,-13-3-3-16,-8 3-2 0,-5 3 0 16,-1 1 1-16,-13 0-2 0,7 3 0 0,-13 1 0 15,7-1 0-15,-8 0-1 0,1 4-1 16,0 0 0-16,0 0 0 0,-1 4-2 15,2 0 1-15,-2 3 0 0,2 0 0 16,4 4 2-16,2 4-1 0,-8 3 0 0,8 4 1 16,-7 0 4-16,6 6 0 0,-6 10-1 15,0-2 2-15,0 8-1 0,0 4-1 16,0 3-1-16,-1 4-1 0,1 4 1 0,6 7-1 16,7 0 1-16,0 4 0 0,7-1-1 15,13 4 2-15,5 1 0 0,1-1-1 16,19 4 3-16,1 3 2 0,19-3 1 15,0 7 0-15,13-3 1 0,13 7 2 0,0-4-3 16,7 4-2-16,6-4-2 0,-1 4 1 16,8-7-2-16,7-1 0 0,6-2 0 15,-2-5 1-15,9-7 0 0,6-4 0 16,5-4-2-16,8-6-1 0,6-5 0 0,7-5-4 16,7-10 1-16,-1-3-2 0,7-7 3 15,-1-4 2-15,-5-7 3 0,5-4 7 16,1-3 6-16,-7 0 7 0,0-8 3 15,0 4 2-15,0-7-1 0,1 3-6 0,-1-7-5 16,-7 4-3-16,8-4-4 0,-7-4-4 16,-1 1 0-16,-6-5-1 0,1-2-1 15,-1-5-1-15,-6 0 2 0,-1-7 2 0,1-3 1 16,-1-5 5-16,1-6 4 0,-7-1 4 16,7-7 0-16,-7-4-1 0,0-2-1 15,-7-2-7-15,8-3-2 0,-14 0-1 0,0-4 2 16,-6 4 3-16,0 1 2 15,-14-2 5-15,1 2 1 0,-1-2 0 0,-13 5-5 16,1 1-3-16,-7-2-4 0,-6 1-4 0,-7-1-4 16,-13 1-2-16,0-8-2 0,-13 4-1 15,-7-3-2-15,-12-1 0 0,-14 0-1 16,-6 1 4-16,-13-1-3 0,0 4 4 16,-6 1-1-16,-8 2 3 0,1 5 0 15,-6 6-6-15,-1 1-11 0,0 11-24 0,0-1-33 16,-6 12-45-16,-1 3-51 0,-5 5-49 15,-1 10-41-15,1 0-51 0,-1 3-31 16,13 8 9-16,8-3 32 0,4 3 43 0</inkml:trace>
  <inkml:trace contextRef="#ctx0" brushRef="#br0" timeOffset="-186706.05">20391 15149 21 0,'20'-16'172'0,"-1"2"15"16,-6-1-51-16,0 0-26 0,1 1-11 0,-8-1-3 15,7 3-2-15,-13 2-2 0,0-5-4 16,0 4-2-16,0 1-7 0,0-1-5 16,-7 0-8-16,-5 0-5 0,4 0-6 0,-11 3-5 15,6-3-3-15,-6 4-3 0,-7 0-4 16,0 3-5-16,-1 1-1 0,-12 3-6 0,1 3-4 15,-15 4-5-15,1 4-5 0,-7 4-2 16,-12 7-3-16,-7 4 2 0,-7 6 3 16,0 5 1-16,0 7 5 0,-6 7 0 15,7 8 2-15,6 3 1 0,-1 12-2 0,8-1-2 16,6 8-5-16,6 3-1 0,14 0-5 0,5-4-3 16,8 5-6-16,13-8-10 0,5-8-11 15,8-2-11-15,6-9-8 0,12-7-3 16,2-14 1-16,12-8 7 0,7-14 8 0,12-15 7 15,1-15 5-15,13-19-1 0,6-13-2 16,6-15-1-16,0-11 0 0,8-15 4 0,0-7 3 16,-2-8 4-16,-6-11 3 0,8-6 1 15,-8-12 1-15,8-4-4 0,-8-7 0 16,1 4 2-16,0 4 1 0,-1 7 4 0,-6 3 1 16,8 8 2-16,-16 11 1 0,2 10-1 15,-13 16 0-15,-7 10 1 0,-7 11-1 16,-5 15 0-16,-7 7 2 0,-8 12 2 0,-12 15 7 15,0 6 6-15,-12 11 8 0,-8 15 8 16,-13 11 5-16,1 14 5 0,-7 12 8 16,-14 14 7-16,1 12 7 0,1 14 11 15,-8 10 7-15,0 5 2 0,0 3-4 0,1 4-5 16,-1 0-6-16,0 0-12 0,7 0-15 16,1-4-10-16,11-3-8 0,1-12-9 0,6-7-7 15,7-7-3-15,7-11-1 0,6-11-15 16,6-15-25-16,7-6-46 0,7-12-63 15,6-12-71-15,0-10-78 0,13-14-98 0,0-12-33 16,1-7 14-16,5-11 43 0,1-7 62 16</inkml:trace>
  <inkml:trace contextRef="#ctx0" brushRef="#br0" timeOffset="-186278.23">21048 14994 210 0,'34'-22'235'0,"-9"0"14"0,-11 4-76 16,-8 4-35-16,-6-2-8 0,-6 9 5 0,-14 3 7 16,-13 4 11-16,-5 7-1 0,-15 13-7 15,-6 1-17-15,-12 12-21 0,0 4-23 0,-2 8-20 16,-4 2-14-16,5 7-11 0,7 2-5 16,0 2-7-16,12 0-5 0,8-2-3 15,6-2-5-15,13-2-2 0,6-4-9 16,14-8-7-16,6-11-14 0,6-3-12 0,14-11-13 15,6-8-10-15,13-11-8 0,6-10 2 16,8-6 6-16,5-12 12 0,7-5 8 0,0-6 11 16,0-9 9-16,1-3 6 0,-1-4 2 15,-13 1-1-15,0-4 9 0,-6 3 14 16,-7 1 22-16,-6 5 20 0,-7 10 17 0,-7 7 6 16,-12 10-1-16,-1 4-8 0,-12 14-16 15,-8 13-14-15,-6 9-9 0,-5 12-1 0,-7 7-2 16,-8 7-6-16,-5 8-5 0,6 6-5 15,-1 5-2-15,1 7-1 0,1-4-2 16,5 7 1-16,7-2 2 0,0-5-2 0,13 1-13 16,-7-8-36-16,14-1-55 0,6-6-63 15,0-8-67-15,6-7-70 0,7-7-81 16,0-12-39-16,14-6 15 0,-2-19 41 0,1-7 55 16</inkml:trace>
  <inkml:trace contextRef="#ctx0" brushRef="#br0" timeOffset="-185586.94">21687 14397 28 0,'46'-58'238'0,"-7"2"27"0,-7 9 21 15,-5 11-82-15,-8 2-57 0,-6 13-18 16,-7 2 3-16,-6 12 13 0,-6 10 15 16,-7 8 19-16,-6 11 14 0,-1 12-3 0,-6 9-18 15,-7 12-28-15,7 8-24 0,-7 13-18 16,1 5-22-16,-1 10-16 0,1 5-11 15,-1 3-12-15,1-1-12 0,6 9-8 0,-1-4-2 16,2 3-3-16,5-4-5 0,0 1-24 16,8-4-39-16,-8-4-55 0,14-3-60 15,-1-12-62-15,1-10-45 0,6-8-8 0,-7-11 12 16,7-10 33-16,0-12 40 0,-7-15 47 16,1-7 44-16,0-14 27 0,-1-7 23 0,0-15 24 15,-5-12 25-15,5-2 30 0,-6-13 29 16,6-2 27-16,1-1 25 0,0-3 21 15,6 7 14-15,0 0 6 0,0 4-2 16,0 3-11-16,6 8-16 0,0 7-19 0,1 0-24 16,6 8-23-16,6-2-19 0,1 6-11 15,6 2-9-15,13 5-4 0,0-1-3 0,7 4 3 16,-1 0 0-16,14 0 0 0,-1 4 0 16,7 0-1-16,8-5-5 0,-2 5-6 0,0 0-6 15,-6-4-2-15,0 3-3 0,-6 5 1 16,-6-5 2-16,-15 5 2 0,2-1 2 0,-21 4 2 15,-5 0 7-15,-14 4 12 0,-14 4 13 16,-5 2 15-16,-13 5 15 0,-8-1 17 16,1 9 9-16,-13-2 4 0,7 5 1 0,-8 0-7 15,8-1-8-15,5 0-14 0,8-2-13 16,6-1-11-16,0 0-9 0,13-4-7 16,6-3-4-16,7-4 0 0,7-4-1 0,13-3-4 15,12-8-8-15,1-3-12 0,5-4-10 16,9-4-10-16,4-3-10 0,1-4-3 0,-6-3 3 15,6-2 9-15,-12-1 9 0,-1-2 10 16,-7 0 24-16,1 5 27 0,-14-1 19 0,-6 8 12 16,-7 3 5-16,1 4 3 0,-20 8-10 15,7 3-17-15,-14 11-11 0,-6 0-9 16,-1 12-3-16,-5-2-5 0,7 8-7 0,-9 0-4 16,9 5-3-16,5-1-1 0,0 3-5 15,1 1-31-15,13-1-53 0,-1 1-85 0,7-4-95 16,7 0-106-16,-1 0-121 0,13-8-35 15,-5-2 20-15,5-9 64 0,7-6 84 16</inkml:trace>
  <inkml:trace contextRef="#ctx0" brushRef="#br0" timeOffset="-185341.42">22652 15636 185 0,'12'-4'291'0,"1"-8"15"0,0 5-3 15,-13 0-156-15,0 0-103 0,0-1-81 0,0 8-66 16,-6-3-80-16,6-1-55 0,0 1-13 15,-7-1 8-15,7-7 24 0</inkml:trace>
  <inkml:trace contextRef="#ctx0" brushRef="#br0" timeOffset="-184672.06">23080 13844 105 0,'-12'-18'213'0,"6"-5"22"0,-1 5-56 0,7-3-26 16,7-2-9-16,-7 1-4 0,12 0 0 16,2 0 0-16,-2 0 0 0,8 4 0 15,-7 1-8-15,13 1-14 0,0 5-14 16,0 0-14-16,1 4-13 0,12 3-14 0,-1 4-10 16,1 4-7-16,14 3-8 0,-7 8-7 15,11-1-6-15,2 9-5 0,0 2-6 16,-1 1-6-16,1 7-1 0,-6-1-2 0,-2 9 0 15,1-4-1-15,-13 6-1 0,7 2 2 16,-13 2 0-16,6 5-2 0,-13-5 2 16,0 4 2-16,0 4 0 0,-13 0 0 15,0 0 0-15,-6-1 1 0,-7-1-1 0,-14 1-2 16,2 2-1-16,-15-2 0 0,-11 1 2 16,-9 0-1-16,-11-4 4 0,-7 1 7 0,0-4 14 15,-7-1 16-15,1-4 14 0,-1-2 8 16,7-4 2-16,0-1-4 0,12-3-13 15,8-3-14-15,6-4-14 0,13-1-9 0,6 1-17 16,8-4-32-16,12-4-48 0,0 1-70 16,12-1-79-16,8 0-83 0,-1 0-87 0,1 4-62 15,6-3-3-15,-7 2 45 0,-5 6 64 16</inkml:trace>
  <inkml:trace contextRef="#ctx0" brushRef="#br0" timeOffset="-184459.97">23328 16720 281 0,'7'22'570'0,"0"-12"59"0,-7-13 33 15,0-4 6-15,0-4-315 0,0 0-291 16,0 3-198-16,0 1-135 0,0 3-109 15,0 1-98-15,0-1-29 0,0-3 38 0,0-5 63 16,-7-2 64-16</inkml:trace>
  <inkml:trace contextRef="#ctx0" brushRef="#br0" timeOffset="-179061.86">22957 14048 155 0,'20'-18'192'0,"-8"1"-35"0,8 2-22 16,-6-7-13-16,-2 4-8 0,1-1-6 16,-6 1-9-16,0-1-7 0,5 1-6 0,-6 0-9 15,-6 0-7-15,8 3-9 0,-8-3-6 16,0-1-11-16,-8 5-11 0,2-4-8 15,-6 2-5-15,-2-2-4 0,-5 4-4 16,-7-5 1-16,-7 5 1 0,1-4 0 0,-7-1 2 16,-1 1 4-16,-11-1 1 0,-8 1 4 15,0-4 1-15,-13 4-2 0,-6 0-2 16,0-1-3-16,-6 1-3 0,-7 2-3 16,-1 2 0-16,1 0 2 0,-6 3 1 0,-2 0-1 15,2 0 3-15,-7 4 1 0,-1 3-1 16,1-3 2-16,-7 3 0 0,7 4 3 15,-7-4 2-15,7 4 0 0,-6 4 1 0,5 0-1 16,8-1 0-16,-1 5-4 0,-6-1 0 16,6 4-4-16,1 4-4 0,-1-1-6 15,-7 7-3-15,1 6-1 0,1 2-3 16,-2 4 0-16,1 0-1 0,0 8 1 0,6-1 1 16,0 0-1-16,7 8 2 0,0-1-1 15,-1 1-1-15,15 4 0 0,-8 2 0 16,7 1 1-16,6 4 0 0,1 0 2 0,-1-1 1 15,6 4 1-15,1 3-3 0,0 6 0 16,0-2-2-16,7 8 0 0,-1 0-2 16,7 0 2-16,0 4 0 0,13-4 1 0,-1 3-1 15,8 1 1-15,6 0 2 0,7-1-1 16,12 1 3-16,0 7-1 0,7-1 1 0,7 2 1 16,6 1-3-16,0 3 2 0,7-2-3 15,6 1 0-15,6-8-1 0,1 1 1 16,6-5-1-16,0 1 1 0,6-8 2 0,2-3 1 15,4-1-3-15,8-7-2 0,-1 1-5 0,7-5-1 16,0-3-4-16,8 0-4 0,-2-3 0 16,7-5-2-16,7 4 1 0,0-3-1 0,-1-4-1 15,14 0-3-15,-7 1 2 0,7-6 0 16,-1-2 0-16,8-4 2 0,-1-4 2 0,-7-3 5 16,15-8 4-16,-2-7 3 0,1 0 2 15,12-11 7-15,1 0 7 0,6-7 6 0,8-8 6 16,-2 0 7-16,1-2 11 0,0-3 3 15,-1-1-1-15,1-1-1 0,0 0-5 16,0 0-3-16,-1-4-9 0,8 3-1 0,-8-2-4 16,1 0-1-16,-6-4 2 0,5 3-1 0,1-7-2 15,-7 0-5-15,7-4 0 0,0 0-3 16,-1-2-4-16,2-2-5 0,-2-6-3 16,-6 3 1-16,1-8-1 0,-7 5 0 0,-1-9 0 15,-5 5 1-15,-14-7 0 0,-1-1-2 16,-5-3-2-16,-7-1 0 15,-6-2 1-15,-6-6-4 0,-8 2 2 0,-6-4-1 0,-6-4 4 16,-7 0 0-16,-13-3 0 0,0-5 2 0,-13 1-2 16,-6-4-7-16,-8 1-8 0,-5-9-9 15,-14 1-10-15,-11-1-7 0,-9 1-3 0,-5 0 3 16,-14 4 4-16,1-2 7 0,-14 6 7 16,-13-1 8-16,0 7 7 0,-5-4 6 15,-8 9 11-15,0-1 7 0,-6 0 8 16,-7 4 6-16,1-1 5 0,-1 5 3 0,0 3-5 15,0 4-4-15,7 0-3 0,0 3-5 16,-1 4-1-16,-5 4-4 0,6 2-3 16,-1 6-1-16,-5-1-1 0,-1 4-2 15,1 3-5-15,-8 4-2 0,1 0 0 0,-7 4-2 16,1 0-2-16,-1 3 2 0,7 0 1 16,-7 8 0-16,7 0 1 0,-7-1 2 15,1 5-1-15,-1 3 0 0,-7 1-3 16,1 1 0-16,-7 2-3 0,0 3 0 0,1 4-1 15,-7 4 2-15,0 3 2 0,0 2 0 16,6 5 1-16,-6 0 0 0,-1 5 2 0,-6-1-3 16,7 4-1-16,7 3 0 15,-8 1 1-15,14 0-2 0,-6 3 3 0,5 5 0 16,7 1 0-16,1 3-2 0,5 5 0 16,1 5 2-16,-1 0-4 0,2 7-1 0,-1 3 2 15,-1 5-1-15,-5 2 0 0,5 1-2 16,1 7 1-16,7 1 3 0,-1 6 5 15,7 5 2-15,0-1 0 0,6 4 0 16,13 7 1-16,0 0-4 0,13-3-3 0,1 7-1 16,13-8 1-16,-1 5 1 0,13-5-1 15,8 1 4-15,5 3 2 0,6 0 0 16,2 0-1-16,12 5-1 0,0-1-6 0,6-1-11 16,0 1-12-16,14 0-8 0,0 0-8 15,6-4-4-15,0-3-1 0,6-1 10 0,14-6 6 16,-1-1 9-16,8-3 4 0,12-8 4 15,0 0 5-15,20-3-3 0,0-7-1 0,6-10-1 16,6 3 0-16,7-8 2 0,7-8 3 0,7-3 2 16,-1-1 3-16,7-3 3 0,6-4-2 15,-6 5-11-15,6-2-15 0,0-2-11 16,1-1-9-16,-8 1-10 0,7-5-1 0,0-3 10 16,0-4 12-16,0-3 9 0,1-4 9 15,12-4 7-15,-6-7 5 0,6 0 7 0,1-7 5 16,6-4 12-16,-7-4 12 0,0-7 11 0,1 4 8 15,5-3 0-15,-6-6-2 0,7 2-11 16,-6 3-10-16,-8-4-9 0,-5 4-7 16,-1-3-8-16,-13 6-4 0,7-6-8 0,-6 2-6 15,-2-2-8-15,1-1-4 0,7-3-2 16,0 0-2-16,0-1-1 0,6-6 0 0,-7-1-2 16,1-3 0-16,-6-4-1 0,5 0-2 15,-12-8 4-15,-1 1 4 0,-5-4 6 0,-7-7 6 16,-7 0 10-16,-6-8 14 0,-7 1 11 15,-6-1 12-15,-14 0 8 0,-6-3 9 0,-6 0 0 16,-13-1-1-16,-7 1-5 0,-7 0-10 16,-6 0-5-16,-6-4-9 0,-1 0-6 0,-6-4-8 15,-6-4-4-15,-1 2-1 0,0-5 1 16,-6-4-1-16,-6 1-2 0,0-1-2 16,-8 1-3-16,1-1-4 0,-13 1-1 15,-7 2-5-15,-5 1 2 0,-15 1 2 0,-5 2 1 16,-21 0 1-16,-11-2 2 0,-15-1 3 15,-12 4 2-15,-7 3 3 0,0 5 8 16,0 9 6-16,1 2 7 0,-1 6 4 0,6 0 3 16,-5 7 1-16,-1 2-5 0,0 2-2 15,7 4-3-15,7 4-1 0,-1 0-4 0,0 7 2 16,-7 3 0-16,7 1-2 0,-6 7-4 16,-12 4-2-16,-2 7-1 0,-6-1-3 15,-6 9-4-15,6-1 4 0,-6 8 1 16,6-1 0-16,7 5 0 15,0 7 1-15,-1-4 2 0,8 7-2 0,-2 4-1 0,2-1-1 16,-1 9-2-16,7 0 1 0,6 7 1 16,-6 2-1-16,6 6 1 0,0 6 0 0,1 3 3 15,-7 13-2-15,-1 2-3 0,1 4 1 16,0 4-2-16,6 0 3 0,0 8 1 16,13-1 4-16,1 4 3 0,5-1 3 0,14 5 1 15,0 4 0-15,13-1 0 0,-1 0-2 16,14 0-2-16,7-3 0 0,6 3-2 0,6-3-3 15,7 3 0-15,13 0 2 0,6 4 0 16,8 0 1-16,12 0 1 0,0 4 1 16,12-2-4-16,8 3 0 0,6-2 0 0,7-2 0 15,6-2-2-15,13-3 1 0,7-3 4 16,6 0 2-16,13-5 0 0,6-3-1 0,14 1 2 16,0-8-3-16,6 0-4 0,7-4-2 15,6 0-4-15,-6-8-6 0,6 2-8 0,1-8-4 16,-2-4-5-16,8-4-2 0,7-4-3 15,-7-3 3-15,6-7 4 0,0 0 5 0,0-4 7 16,1-8 3-16,5-2 2 0,0-5 5 16,2-4 1-16,5-3 2 0,6-3-2 0,9-4 1 15,-10-8 3-15,16-4 3 0,-1-3 5 16,-1-7 3-16,8-1 4 0,-1-2 0 0,7-5-2 16,-7 4-4-16,-6-4-4 0,-6 1-3 15,-1-1-3-15,-6 4 0 0,-8 1 1 0,-4-2 0 16,-2 1 1-16,-5-3-1 0,-1 3-2 0,-6-4-2 15,-1 1-1-15,-5-1 0 0,6-7 2 16,-8 4 0-16,1-8 2 0,1-4 2 16,-1 1 1-16,7-8-1 0,0-3-5 0,-7-4-2 15,7-6-2-15,0-6-3 0,-7-10-1 16,-13 0 1-16,0-8 5 0,-13-2 11 0,-6-1 9 16,-14-3 10-16,-6-1 11 0,-12 4 8 15,-15-3-1-15,-5 3-3 0,-13 4-5 16,-8-1-9-16,-12 1-12 0,-12 0-8 0,-8-1-9 15,-5 2-11-15,-8-2-7 0,-7 0-5 16,-11 1-5-16,-8-3-5 0,-6-1 3 0,-7 0 3 16,-6-4 4-16,-7 4 5 0,0-4 4 15,-6 1 6-15,-6 3 5 0,-7 0 1 16,-7 0 1-16,1 4 0 0,-15 4 1 16,-5 2 0-16,-6 8-3 0,-8 5 2 0,8 6 4 15,-14 4 2-15,6 8 1 0,-6-1-2 16,0 8 2-16,1 3-2 0,-7 4-4 15,-1 8-5-15,1-2-4 0,-1 10-3 16,1-1 0-16,0 2-4 0,0 9-2 0,-7 0-2 16,1 3 2-16,-8 4-2 0,7 4 2 15,0-1 5-15,0 1 5 0,7 0 3 16,0 7 4-16,-1-3 1 0,1 2 0 0,6 1-1 16,0 3-1-16,0 4 1 0,14 2 3 15,-8 5 3-15,14 4 1 0,-7 4-1 16,7 10 0-16,-6 6-1 0,-8 6-3 0,0 4-3 15,8 3 0-15,0 1 0 0,12 6-2 16,0-4 6-16,1 9 5 0,18-4 0 16,1 3 1-16,13 0 1 0,6 0 0 0,14 4-3 15,6 4-4-15,6-1 0 0,6 4 0 16,1 5-1-16,13-1-2 0,0 3 1 16,7 1-1-16,6 3 3 0,-1 4 2 0,8 3 2 15,6 5 2-15,7 2 0 0,6 1 0 16,6 4-8-16,0-4-8 0,14 1-7 0,6-6-6 15,13 1-3-15,0-3 1 0,13-8 2 16,13-3 7-16,7-7 4 0,13-6 5 0,6-1 2 16,20-8-2-16,-1-5-2 0,14-3-4 15,0-4-4-15,7-2-9 0,5-5-11 0,0-8-6 16,8 2-3-16,6-8 2 0,0-4 3 16,0-8 8-16,6 1 11 0,0-8 8 0,-6-7 7 15,6-3 6-15,1-5 4 0,5-3 5 16,1-3 3-16,6-9 4 0,0 2 5 15,-5-5 5-15,5 1 0 0,-7-9-1 0,8 5-3 0,-7-4-2 16,6-4-6-16,0 4-3 0,-5 1-1 16,-8-2 4-16,-7-2 2 0,1 3 2 0,-7 0 2 15,-6 0 0-15,0 0-1 0,-7 0-3 16,0-4-1-16,1-3-2 0,-1 0-2 0,-6-4-1 16,0-1-2-16,-1-2-1 0,1-4-2 15,0 0 2-15,-7-5 0 0,1 2-2 0,5-5-1 16,-6-4-3-16,-6 1-3 0,0-7-2 15,-7-1-1-15,-13-3-1 0,-6-8 1 16,-7 0 1-16,-7 1 0 0,-12-8 0 0,-7 1 2 16,-6-5 3-16,-7 0 0 0,-13 1 1 15,0-1 1-15,0-4 2 0,-6 1-6 0,-8 0-11 16,-5-3-13-16,6-2-14 0,-13-3-14 16,0 1-9-16,-6-1-3 0,-14-3 5 15,1 0 10-15,-14 0 12 0,-13-1 11 16,-12 5 8-16,-14-12 7 0,-13 8 2 0,-6-4 3 15,-13 4 2-15,0 3 6 0,-13 4 1 16,0 4 2-16,-7 7-1 0,-7 4 1 0,-5 7-2 16,-8 0-1-16,8 7 0 0,-8 4 3 15,1 8 2-15,0-1 2 0,6 7 2 16,-13 1 1-16,1 4 4 0,-1-1-1 16,0 8 0-16,-7 0 0 0,1 3 0 0,0 0 0 15,6 8-3-15,-6-4 0 0,-7 8-2 16,0-1 1-16,7 4-2 0,-7 3-1 0,13 5 2 15,6 3 0-15,2 0 1 0,12 7-2 16,-1 4-2-16,7 0-1 0,8 8-4 16,-8 6-1-16,6 4 1 0,7 8 1 15,-6 4 0-15,13 6 0 0,0 8-1 0,-7 7 1 16,14 5 0-16,-1 6 1 0,0 4-1 16,6 7-1-16,2 0 2 0,-1 7-1 15,6 5-1-15,0-1 2 0,0 7 3 0,8 1 2 16,4 4 1-16,8-2 1 0,0 2-1 15,14-1 1-15,11-4-2 0,1 5 1 16,13-5 4-16,6 1 4 0,7-1 5 0,7 1 3 16,6 0 4-16,6 2 1 0,7 2 2 15,7-1-3-15,0 1-2 0,12-5-6 16,1 1-3-16,6-5-3 0,7 1-5 0,5-6 0 16,8-6 1-16,6-6 2 0,7-4 3 0,6-4 0 15,13-7 2-15,0-4-4 0,14-7-6 16,-1 0-4-16,6-8-7 0,8-6-2 0,5-4-3 15,1-8 2-15,0-3 0 0,13-12 3 16,-1-2 4-16,8-5 9 0,6-7 11 0,6-7 6 16,0-2 10-16,1-1 14 0,5-5 9 15,2-3 0-15,5 0-3 0,0-1-5 16,0-3-8-16,1 1-14 0,-1-6-11 0,1 2-8 16,-8-4-3-16,7 0-3 0,-5 0-1 15,-2-9-4-15,1 2-8 0,-7-5-11 0,-6-3-13 16,0-3-12-16,-14-4-8 0,-5-8-3 15,-7-3 1-15,0-4 6 0,-14-4 7 0,-5-4 10 16,-2 2 7-16,-11-4 9 0,-1-6 6 16,-14 5 6-16,-11-3 3 0,-7 3 1 0,-7 0 0 15,-20 0-4-15,-6 0-6 0,-12 0-3 16,-8 4-3-16,-19-4-1 0,-6 1-1 16,-14 2 1-16,-7-4 4 0,-5 5 2 0,-7 0 4 15,-1 0 5-15,-4-1 2 0,-8 1 2 16,-1-4 1-16,-6 4-1 0,1-4-2 15,-1 0-2-15,-12 0 1 0,-1-3-5 0,0 0-1 16,-13 3-2-16,1-1-3 0,-14 6 0 16,1 1 2-16,-1 2 0 0,-7 6 1 15,-6 5 2-15,-6-1 4 0,-6 8-2 0,-1 4 0 16,-7 6 0-16,-5 1 1 0,-1 11-3 16,-6-1-5-16,-8 12-6 0,2-1-3 15,-14 12-4-15,1 0-1 0,-1 7 6 16,-1 0 4-16,2 3 8 0,-1 5 2 15,0-1 3-15,7 4 1 0,-7 4-2 0,6 0-1 16,1 7 3-16,7-4 3 0,-2 7 0 0,8 4 0 16,6 1 0-16,1 3 0 0,-1 7-1 15,7 4-3-15,6 0 0 0,0 7-2 16,7 4 2-16,6 4 3 0,7 0-1 16,6 3 0-16,7 4 1 0,13 7 4 0,6 4 0 15,7 11-1-15,13-1-1 0,6 13 0 16,13 3-11-16,7 3-17 0,7 3-19 0,6 1-20 15,13 0-25-15,0 4-23 0,13-1-22 16,0-3-34-16,13 0-49 0,0-3-15 16,7-5 5-16,-1-7 17 0</inkml:trace>
  <inkml:trace contextRef="#ctx0" brushRef="#br0" timeOffset="-176730.51">24286 14071 99 0,'-26'8'196'0,"6"-1"6"16,-6 0-41-16,7-3-20 0,-1-1-8 15,7 5-1-15,-6-5-3 0,5 1-8 16,8 0-11-16,-1-1-9 0,1-3-8 16,6 4-1-16,0 0 4 0,0-1 9 0,13 1 14 15,0 0 8-15,0 0 2 0,13-4-9 16,7 0-12-16,-1 0-11 0,14-4-17 16,6 4-15-16,6-8-15 0,15 5-12 0,11-5-9 15,7 1-11-15,14-4-4 0,-2 4-8 16,9-1-4-16,4 1-1 0,-5 0 2 15,0 0-1-15,-1 3-1 0,1 0 2 16,-7 4 0-16,-6 0 0 0,-7 4-3 16,-6 0 0-16,-6 3-2 0,-8-3 0 0,-12 3-6 15,-1 0-5-15,-19-3-2 0,0 3-2 16,-7-3-1-16,-12-4-2 0,0 3-7 0,-13 1-26 16,-1-4-37-16,0 4-48 0,-12-4-53 15,0 0-55-15,-1 0-49 0,0 0-46 16,-6-4-32-16,-7 0 12 0,8 1 34 15,-8-5 47-15</inkml:trace>
  <inkml:trace contextRef="#ctx0" brushRef="#br0" timeOffset="-176382.3">26063 13953 185 0,'-12'-6'242'16,"-2"-5"28"-16,2 0-55 0,-1 0-11 0,-1-1 5 15,2-2 13-15,-2 3 20 0,8 3 12 16,-7 2-4-16,6-6-22 0,7 9-35 16,-6-1-42-16,6 0-41 0,6 1-39 15,8 3-28-15,-2 0-17 0,14 3-9 0,7 1-6 16,7 3-2-16,5 5-4 0,7 2 1 16,0-3-5-16,6 7 2 0,-5 1 0 15,-1-1-2-15,0 4-1 0,-13 0 1 0,0 4 0 16,-6-1-3-16,-7 1 0 0,-13 3 2 15,-7 0 0-15,-6 4 0 0,-6 1 1 16,-13-5 1-16,-1 4 4 0,-6-4-4 16,-7 0 0-16,1 1-1 0,-1-5 1 0,1-3-9 15,-1 0-35-15,1 1-60 0,5-6-80 16,1 1-88-16,6 2-94 0,8-10-104 0,-1 1-28 16,6 0 31-16,7-11 62 0,7 0 80 15</inkml:trace>
  <inkml:trace contextRef="#ctx0" brushRef="#br0" timeOffset="-172178.73">27158 13361 163 0,'0'-11'239'0,"0"-5"27"16,0 5-66-16,0 4-43 0,0 0-32 0,0 3-23 15,-6 4-17-15,-1 7-11 0,0 4-6 16,-5 8 1-16,-2 7 0 15,1 3-8-15,1 8-12 0,-8 6-14 0,6 2-12 16,2 6-8-16,-1-3-3 0,-1-1-4 0,2 1-3 16,-2 0-1-16,8-5 0 0,-7-2-2 15,0-5 1-15,6 1 0 0,-5-5 0 16,-2-6 2-16,8 0 2 0,-7-8 2 16,6-3 0-16,1-5 0 0,-1-1-2 0,-5-6 0 15,5-3-2-15,0-8-4 0,-5-6 0 16,4-4-2-16,2-7-2 0,0-5-3 15,6-7-2-15,-7-3-2 0,7-8-2 0,0-3-1 16,7 0-2-16,-1-4 1 0,8 4 1 16,-2-5 3-16,8 5 1 0,6 3 0 15,0 5 2-15,0-1 1 0,6 7 2 0,8 4-1 16,-1 0 3-16,-7 11-2 0,7 0 1 16,0 8 1-16,1 3-1 0,-8 7 2 15,1 4 0-15,-14 7 8 0,7 7 5 16,-12 5 7-16,-8 4 6 0,-6 5 5 0,-6 1 3 15,-8 8 1-15,-5 0-3 16,-7 0-3-16,-7-2-2 0,1 3-3 0,-1-5-2 16,-6 0-3-16,0 1-5 0,6-6-3 0,1-2-11 15,5-1-22-15,9-3-20 0,4-3-20 16,8-5-19-16,-1-2-24 0,14-1-12 16,5-8 0-16,14-3 7 0,1 0 13 15,-1-7 18-15,13 0 19 0,-7-9 19 0,7 2 19 16,1-1 15-16,-8-3 16 0,1 0 21 15,6 0 25-15,-7-1 25 0,-6 5 24 16,1 0 16-16,-9 2 3 0,2 1-10 16,-6 3-16-16,-1 1-10 0,-7 7-8 0,0 4-9 15,-6 3-3-15,-6 4 0 0,0 5-4 16,-1 1-12-16,-6 5-14 0,0 0-13 16,-7 4-6-16,8-4-6 0,-2-1-1 15,-5 2-3-15,5-1-5 0,2-4-14 16,-1-3-16-16,6-1-10 0,1-3-14 15,-1-4-14-15,7-2-16 0,0-5 0 0,0 0-2 16,7-8 3-16,6 1 6 0,0-8 12 16,-1 0 16-16,2-7 14 0,5 1 13 15,1-6 7-15,0 6 7 0,-1-5 6 0,1 4 5 16,-1 0 5-16,0 4 7 0,1 3 4 16,0 4 4-16,-7 4 4 0,7-1 5 0,-14 8-1 15,7 4 2-15,-7 0 1 16,1 8-2-16,0-2-2 0,-7 5-8 0,-7 3-5 15,7 0-6-15,0 0-3 0,-7 1-4 16,7-5-3-16,7 4-1 0,0-2-7 16,5-2-12-16,2-3-8 0,5-4-8 0,7 0-8 15,0-3-8-15,7 0 0 0,-1-8 3 16,7 0 4-16,-7-3 5 0,2-4 7 0,-9-3 8 16,1-5 8-16,-6-3 6 15,-1 0 9-15,-5 0 12 0,-8 1 14 0,0-1 10 16,-6 3 9-16,0 1 5 0,-6 7-1 15,0 0-9-15,-8 7-10 0,1 0-11 0,1 8-7 16,-8 3-5-16,7 1-3 16,0 3-3-16,6 1 0 0,1-2 1 0,6 5-2 15,6-5 2-15,1 5-3 0,-1-4-6 16,14-4-9-16,0 1-8 0,5-5-7 16,-5-3-3-16,6 0 1 0,0-3 5 0,7-5 7 15,-7 1 6-15,-7-4 7 0,7-4 3 16,-6 1 7-16,-7-1 10 0,7 0 17 15,-14 1 15-15,8-1 12 0,-8 4 6 16,0 4 0-16,-6 3-9 0,0 0-14 0,-6 4-16 16,0 4-11-16,-2 0-7 0,2 3-3 15,0 4 0-15,-1 4-2 0,7-4 2 16,-7 4 0-16,7-1-1 0,7 1 1 0,0-4-2 16,-1 0-3-16,8 0-8 0,-2 0-12 15,1-8-13-15,7 1-12 0,0 0-10 16,-2-4-6-16,2-4 4 15,-7-3 7-15,7-4 12 0,-8 3 10 0,2-2 12 0,-1-5 15 16,0 4 15-16,-6 0 13 0,-1 1 10 16,-6 1 5-16,6 2 2 0,-6 3-4 15,0 4-10-15,-6 0-10 0,0 4-6 16,-1 3-5-16,0 2 0 0,1-3-3 0,6 5 0 16,-7 0-1-16,7 0 0 0,0 4 1 15,7-8-3-15,-1 4-7 0,1-4-7 0,6 1-9 16,-1-1-11-16,8-3-4 0,0-4-4 15,-1 0 3-15,1 0 6 0,0-8 9 16,-1 1 6-16,1 0 6 0,-8-4 6 0,8 0 11 16,-7 0 14-16,-6 0 15 0,6 0 16 15,-7 0 7-15,-6 4 3 0,0 4-3 0,0-2-11 16,-6 1-12-16,0 8-14 0,-1 1-7 16,-6-2-4-16,6 0-4 0,1 5-3 15,0-1-1-15,-2 0 0 0,8 4-1 16,0-3-8-16,8-1-15 0,4 0-17 0,1 0-19 15,1 1-15-15,4-5-11 0,9-3-3 16,-7 0 8-16,12-3 11 0,-6-1 15 16,0-3 14-16,-7 3 11 0,8-3 11 0,-8 0 15 15,-6-5 16-15,1 9 16 0,-8-4 13 16,0-1 17-16,-12 5 12 0,0-1 3 0,-2 4-2 16,-4 0-1-16,-8 4-7 0,1-1-10 15,5 1-13-15,-5 0-11 0,6 3-10 0,0 0-7 16,0 1-3-16,6-1-5 0,7 0 2 15,0-3 0-15,0 3-6 0,14 0-12 16,-1-3-14-16,6 0-12 0,0-1-13 0,8-3-9 16,-1 0-4-16,6-3 4 0,-6-1 9 15,7 0 10-15,-7-3 10 0,-7 0 7 16,1-1 10-16,-6 1 10 0,-2 0 9 0,-5-1 9 16,-7 5 8-16,0-4 8 0,0 3 3 15,0 0 3-15,-7 1-5 0,1-1-5 0,6 4-8 16,-6 0-6-16,6 0-2 0,0 0-7 15,0 4-4-15,6-4-9 0,0 3-9 16,7-3-14-16,7 0-11 0,0 0-10 16,5 0-5-16,-5 0 1 0,12-3 7 0,-6 3 7 15,1-4 12-15,-7 0 9 0,5 1 8 16,-12 0 13-16,6-6 15 0,-11 9 11 0,4-3 7 16,-6 3 8-16,-6 0 10 0,-6 0-1 15,0 3-5-15,0 6-5 0,-8-3-6 0,1 2-6 16,0 3-7-16,6-4-8 0,-5 4-5 15,6-4-3-15,-2 4 0 0,8-4 1 16,0 1-2-16,8-1-2 0,-2-3-7 0,6 3-9 16,2-3-10-16,-1-4-9 0,7 0-9 15,-2 0 0-15,2-4 2 0,0 0 7 0,-1-3 8 16,1 0 6-16,-1 3 10 0,-5-3 14 16,-2-1 14-16,-6 5 13 0,2-1 9 15,-2 1 6-15,0 3 3 0,-6-4-6 0,0 4-11 16,-6 4-10-16,6-1-7 0,-6 1-4 15,6-1-5-15,-8 1-3 0,8 0-3 16,0 3-8-16,8-3-12 0,-2-1-16 0,0 1-16 16,8 0-16-16,5-4-12 0,1 3-3 15,-1-6 4-15,1 3 7 0,6-4 14 16,0 0 13-16,-7-3 12 0,7 0 9 0,-6-4 10 16,0 4 9-16,-1-1 13 0,-6 1 16 0,0 0 14 15,-7-1 12-15,1 5 7 0,0-1 4 16,-7 0-4-16,0 1-11 0,0 3-9 15,-7 0-10-15,7 3-8 0,-7-3-5 16,1 4-6-16,0 0-2 0,6 3-3 0,0-3-2 16,0 3-2-16,0-4-4 0,6 5-9 15,0-4-8-15,8-1-10 0,-1 1-5 0,6-4-4 16,0 0 0-16,1 0 7 0,0 0 7 16,-1-4 7-16,-5 1 5 0,5-1 14 15,-6 0 11-15,0 0 11 0,-7 1 7 0,8-1 4 16,-8 1 1-16,-6 3-4 15,6 0-10-15,-6 3-9 0,-6 1-8 0,6 3-24 16,-6 1-38-16,-1 2-47 0,-6 1-60 0,6 0-98 16,-12 4-49-16,0 0-7 0,-8-4 23 15</inkml:trace>
  <inkml:trace contextRef="#ctx0" brushRef="#br0" timeOffset="-171033.61">23719 14965 25 0,'-6'4'169'16,"-7"3"8"-16,6-3-51 0,-6-1-38 0,0 1-14 15,6-4 1-15,1 4 10 0,0-1 11 16,-1-3 11-16,0 4 5 0,1-4-7 15,6 4-9-15,-7-4-19 0,7 0-17 0,0 3-13 16,0-3-11-16,0 4-2 0,7-1 1 16,-7-3 2-16,6 4 4 0,1 0 2 15,0-1 2-15,-1 1-2 0,7 0 0 0,-6-1 5 16,-1 1 2-16,7 0 3 0,0-1 2 16,6 6 3-16,1-9 0 0,0 6-2 0,13-2-5 15,-1-4-5-15,7 4-9 0,7-4-7 16,12 3-8-16,0-3-4 0,15-3-2 15,4 3-2-15,8 0 2 16,13-4 1-16,13 4 3 0,13-4-5 0,6 4-2 0,0 4-1 16,0 0-3-16,7-1-1 0,-7 5-2 0,7 2-1 15,-7 2 0-15,-6 2-2 0,0 1-3 16,-7-1-1-16,-7 1-3 0,-5 0 1 16,-13-3-1-16,-9-3 3 0,-10 3 0 15,-16-1 2-15,-4-4 10 0,-7-3 10 0,-14-1 8 16,1 1 8-16,-14-4 9 0,-6-4 6 15,0 1-6-15,-7-5-7 0,2 1-5 16,-8 0-8-16,0 0-11 0,0-1-35 0,-8 2-47 16,8-6-65-16,-6 4-74 0,0 1-78 15,6 0-79-15,-7-4-70 0,1 3-7 0,6 1 37 16,-7 0 57-16</inkml:trace>
  <inkml:trace contextRef="#ctx0" brushRef="#br0" timeOffset="-170650.17">26500 15042 172 0,'-19'-4'246'0,"-1"0"22"0,1-3-48 15,5 3-39-15,-6-3-12 0,14 3-5 16,-6-3-9-16,5 4-9 0,-6-1-17 0,13 0-25 16,-7 4-31-16,7-3-28 0,7 3-20 15,6 3-13-15,0-3-7 0,-1 8 0 16,15-5-3-16,-7 8-2 0,6 0 0 0,6 0 0 16,-6 5 0-16,1 1 0 0,-2 1 0 15,1 5 0-15,0-2 1 0,1 1-1 16,-8 0 0-16,-6 1 1 0,0-2 0 0,0 1 1 15,-6 0 0-15,-7 0-1 0,0 0 2 16,0-4 0-16,-13 1 1 0,6-1 0 16,-6 1-6-16,0-8-26 0,0 3-37 15,0-3-46-15,0-4-52 0,6 4-69 0,1-7-87 16,6-4-25-16,6-4 9 0,1-2 29 16</inkml:trace>
  <inkml:trace contextRef="#ctx0" brushRef="#br0" timeOffset="-168448.15">27314 14632 102 0,'7'-8'206'0,"-1"4"15"0,1-2-64 16,0-2-41-16,-7 4-27 0,6 0-16 15,-6 1-13-15,0-1-6 0,6 0-3 16,-6 1-3-16,0 0-5 0,-6 3-8 0,6-4-9 15,0 4-5-15,-6 4 0 0,6-1 0 16,-7 4 4-16,0 0 6 0,1 4 8 0,-7 4 5 16,-1 4 4-16,8 3 3 0,-6 0 3 15,-2 7 5-15,-5-4 6 0,5 9 7 16,2-1 2-16,-8-1 5 0,7 1-1 0,0 4-4 16,-6-4-4-16,5 4-9 0,2-5-7 15,5 1-12-15,-6 1-8 0,6-1-8 16,1-4-7-16,0 0-6 0,-2 1-5 15,2-5-1-15,6-3 0 0,-6 0-2 0,6-4-2 16,0 1 1-16,-6-5-1 0,6 0-1 0,0-5 1 16,0 2 0-16,0-8 1 0,0 1-9 15,0-4-16-15,0-4-19 0,0-3-19 16,0-9-18-16,6 2-18 0,-6-7-10 0,0-5-1 16,6-4 4-16,-6-6 6 0,6-5 8 15,2 1 15-15,-2-4 15 0,0 0 14 0,1-3 15 16,-1-1 13-16,1 3 5 0,6 6 5 15,0-2 2-15,0 5 3 0,0 6 1 16,7 1 1-16,-8 4 6 0,8-2 4 16,6 13 6-16,-7-4 6 0,7 7 5 0,1 3 6 15,-1 2 1-15,6 1-1 0,1 2-2 16,-1 3-7-16,1 3-5 0,-7 2-6 0,7 1-7 16,-7 2-1-16,-6 0-4 0,-1 2 1 15,-6 1 0-15,0-3 7 0,-13 3 6 16,0 3 6-16,-6-3 3 0,-8 1 3 15,-5 2 0-15,-7-3-2 0,0 3-3 0,-7 0-3 16,1 2-1-16,-1-1 1 0,1-4-1 16,5-1-2-16,1 5-3 0,0-8-2 0,7 4-4 15,-1-3-5-15,14-1 0 0,-8-3-1 16,8-1-1-16,6 1 2 0,6-4-5 0,8 0-2 16,-2 0-4-16,15-4-4 0,-7 4-2 15,6-3-2-15,6-1 4 0,-7 4 4 0,2-3 1 16,-1-1 2-16,-6 4 4 0,-1-4-1 15,1 4 0-15,-1 0 0 0,-6 0 2 16,1 4 2-16,-8 0 8 0,7 3 9 0,-13 4 7 16,0 3 8-16,0 1 5 0,0 7 0 15,-13 0-2-15,7 4-2 0,-8-1-2 16,1 1 2-16,-6 0 4 0,-1-1 3 0,1 1 4 16,-7-1 3-16,-1-3 4 0,1 0 0 15,0 1 0-15,-7-5-6 0,8-4-5 16,-1 1-7-16,0 0-5 0,0-8-5 0,6 0-6 15,1 1 0-15,5-5-5 0,2-3-2 16,-2 0-3-16,8-3-3 0,6-5-5 16,-7 5-1-16,14-8 0 0,-7 3-3 0,6 1-2 15,1-4-1-15,0 0 2 0,5 4-1 16,-4-4-2-16,10 4 1 0,-4-5 0 0,5 1 0 16,1 0-1-16,6 4 0 0,0-3 1 15,7-6-3-15,6 5-1 0,-1-3-3 0,1 3 1 16,1-4 2-16,5 1-3 0,1 3 3 15,-7-4 2-15,0 4 4 0,-7 3 0 16,1-3 0-16,-13 4 1 0,0 0 2 0,-1 0-1 16,-6-1-2-16,-7 1-2 0,-6 3 1 15,0-3 1-15,0 3-2 0,-6 1 2 0,-1-1 2 16,1 0 1-16,-1 4 0 0,1 0 0 16,-8 0 0-16,8 0-3 0,0 0-1 15,6 0 2-15,-7 0-1 0,7 4 0 16,0-4-4-16,0 4-4 0,0-1-7 0,7 1-9 15,-1-4-9-15,-6 4-8 0,14-1-4 16,-8-3-2-16,0 4 1 0,1 0 4 0,6-4 5 16,-7 0 7-16,1 0 7 0,-1 3 6 15,-6-3 6-15,6 0 6 0,2 0 5 16,-8-3 1-16,0 3 2 0,0 0 2 0,6 0 3 16,-6-4 3-16,0 0 4 0,0 4 3 15,0-3 2-15,0-1 0 0,0 0 0 0,6 1-4 16,-6 3-3-16,0-4-5 0,7 0 0 15,-7 4-3-15,0-3 1 0,7 3-2 16,-7-4 0-16,0 4 0 0,0 0 0 0,0 0 0 16,0 0-4-16,0 0 2 0,0 0 1 15,0 0 0-15,0 4-1 0,0-4 2 0,0 3 0 16,0-3 0-16,-7 0-1 0,7 4 0 16,0-4 1-16,0 0 0 0,0 0 2 15,0 4-1-15,0-4 1 0,0 0 0 0,0 0-1 16,0 0-15-16,0 0-29 0,0 0-39 15,0 0-47-15,0 0-53 0,-7 3-56 16,1-3-60-16,0 0-39 0,-8 0 5 0,1 0 27 16,0-3 44-16</inkml:trace>
  <inkml:trace contextRef="#ctx0" brushRef="#br0" timeOffset="-166649.2">27582 14771 129 0,'6'-15'208'0,"0"0"8"16,1-3-43-16,-7 3-23 0,6 1-12 0,-12-1-12 16,6 4-17-16,-13-3-16 0,7 3-16 15,-14 4-9-15,0-1-8 0,-6 4-5 16,0 4-2-16,-6 0 0 0,-2 8 1 0,-4-1-3 15,5 4-5-15,1 4-5 0,-1-1-7 16,7 5-7-16,0 2-6 0,13 1-7 0,1 3-4 16,4 2-4-16,2-2-2 0,12 1-2 15,2 3 1-15,-2-4 1 0,6 5-2 16,2 0-1-16,5-1-1 0,-5 0 2 0,-2 0-2 16,1 1 2-16,0 3 3 0,-6-4 3 15,-1 4 4-15,-6 1 2 0,-6-6 6 16,-1 2 6-16,-6-5 4 0,0 1 1 0,-13-5 3 15,0-1-1-15,1-2-4 0,-9-1-7 16,2-5-5-16,-7-5-4 0,6 4-6 16,1-7 0-16,5-4 0 0,1 0-1 0,0 0-11 15,13-7-17-15,7-1-15 0,0-3-16 16,12-3-10-16,0-1-5 0,14 1 4 0,-1-2 11 16,7-2 9-16,7 4 4 0,-1-5 1 15,8 5 2-15,5-1 2 0,2-4 3 0,10 5 6 16,2-4 6-16,0-1 8 0,6 1 4 15,7 0 4-15,-1-1 5 0,1-2 8 16,-7 2 5-16,1 1 3 0,-1 3 7 0,-14-3 4 16,-5 3 6-16,-7 0 2 0,0 5 1 15,-19-1-3-15,0 3-3 0,-14 1-5 16,-6 0-7-16,-6 3-11 0,-14 4-2 0,0 0-1 16,-5 4 1-16,-9-1 2 0,2 5 1 15,-1-1-1-15,1 0 1 0,5 1-1 16,2 2-3-16,5-2 1 0,8-1-5 0,4 4-8 15,2-4-13-15,6 2-21 0,6-3-21 16,8-2-23-16,5 0-20 0,7-1-11 0,0-3-3 16,7-3 5-16,6-1 14 0,-7 0 16 15,8-8 19-15,-8 2 18 0,7-5 16 16,-6-3 15-16,-1 0 11 0,-6-4 10 0,1-4 12 16,-1-3 10-16,-7 3 15 0,-6-3 11 15,0 3 13-15,1 1 3 0,-14 3 0 0,6 4-4 16,-6-1-9-16,-6 8-10 0,-2 0-13 15,2 4-10-15,-7 7-6 0,0 0-6 16,-6 7-4-16,5 4-3 0,-12 3-2 0,7 9 3 16,-1-1-2-16,-6 3-3 0,13 1-10 15,-6 0-16-15,6-1-20 0,7 1-21 0,-2-4-20 16,8-4-19-16,8-3-10 0,-2-4-1 16,7-4 4-16,0-7 7 0,6 0 8 15,-5-11 13-15,5-3 14 0,0-5 15 16,1-3 14-16,-7-8 14 0,7 2 13 0,-8-5 15 15,8 0 12-15,-7-5 9 0,1 6 15 16,-2-4 15-16,-6 3 14 0,8 4 13 16,-8 2 2-16,1 9-3 0,-1 4-7 0,-6 3-7 15,7 7-9-15,-14 4-5 0,7 11 1 16,-6 3 4-16,-1 8 2 0,-6 5-1 0,0 5-6 16,7 5-7-16,-14 3-8 0,7 4-5 15,-7 0-7-15,8 0-6 0,-2 0-6 0,-5-4-2 16,12-3-2-16,-6-1-3 0,7-6-1 15,6-5 1-15,0 1-6 0,0-8-9 16,6-2-13-16,1-6-12 0,6-3-13 0,0-7-9 16,7 0 0-16,-1-3 7 0,-6-5 11 15,6-3 11-15,1 0 13 0,0-7 9 0,6 4 6 16,-7-5 7-16,1 1 9 0,-7-1 8 16,7 5 9-16,-8-1 7 0,2 4 3 15,-2 4-2-15,-5 0-6 0,0-1-3 0,-1 5-2 16,1 3-2-16,-7 3 0 15,0 1 2-15,-7 3 1 0,7 1-3 0,-13 2-5 0,6 1-5 16,1 4-5-16,0-8-4 0,-2 5-3 16,2-5 0-16,6 0-2 0,0 1 0 0,6-1-6 15,2-4-9-15,-2 1-6 0,7-4-11 16,0 0-9-16,6-4-7 0,1 1 3 0,-7-4 6 16,7-1 7-16,0-3 9 0,-2 5 9 15,-4-6 11-15,-1 1 13 0,-7 0 10 16,1 0 9-16,0 4 5 0,-7 3 3 0,0 0 0 15,-7 1-5-15,-6 6-5 0,6 1-5 0,-13 3-4 16,8 0-1-16,-1 1-5 0,0 3-4 16,6 0-2-16,-6 1-3 0,6-6 2 0,7 2-2 15,0-1-1-15,0 0-7 0,7-3-12 16,6-1-16-16,7-6-21 0,-1 3-17 0,7-7-13 16,7-4-6-16,-7 0 3 0,7-4 9 0,5-7 17 15,-5 0 13-15,-1-7 15 0,1-1 15 16,-1-2 14-16,2-5 11 0,-9-4 10 15,8 1 7-15,-7-1 11 0,0 1 9 0,0 0 13 16,0 4 12-16,-7 2 13 0,1 5 9 16,-7 4-1-16,0 2-9 0,-6 5-15 0,-1 4-18 15,-6 7-17-15,7 2-13 0,-14 5-7 16,7 5 1-16,-6 2 3 0,-7 11 7 0,6 0 7 16,-6 8 4-16,-7 4 2 0,8 3 3 15,-8 3-5-15,7 4-5 0,-7 1-5 0,8-1-6 16,-2 0-6-16,1 0-3 0,1 0-3 15,-2-3-9-15,8-4-16 0,0 0-19 0,-1-7-24 16,0-1-24-16,7 1-20 0,0-8-13 16,-6 1-2-16,6-1 7 0,0-7 10 0,0 1 3 15,-7-9-4-15,7 0-5 0,-6 1 1 16,0-8-4-16,-1-2 4 0,0-2 17 0,-5-7 24 16,4 1 22-16,-4-5 21 0,5 1 21 15,-6-3 18-15,7-6 14 0,-1 2 13 0,7 3 11 16,-6-4 10-16,0 8 7 0,6 0-3 15,0-2-5-15,-8 6-11 0,16 7-9 0,-8-4-13 16,6 4-12-16,0 3-7 0,1 0-3 16,6 4-1-16,0 0-2 0,7 4-1 0,-1 0-5 15,7 0-14-15,0-1-22 0,0 1-27 16,0-1-42-16,-7 5-75 0,1-5-34 0,0 1-10 16,-7-1 10-16</inkml:trace>
  <inkml:trace contextRef="#ctx0" brushRef="#br0" timeOffset="-162550.1">30630 13316 134 0,'6'-11'223'0,"0"1"23"16,1-5-61-16,-7 4-28 0,0 0-19 0,6-4-12 16,-6 4-4-16,-6 0-4 0,6 0 1 15,0 1-7-15,-7-2-7 0,1 1-7 16,6 0-16-16,-6 4-17 0,-2 3-14 0,8-3-12 16,-6 4-13-16,-6-2-11 0,4 5-5 15,2 0-4-15,-7 5-1 0,-7-2-3 16,8 4 0-16,-8 4 0 0,-6 0 0 0,-1 4-1 15,2 7 0-15,-7-4 2 0,-8 8-1 16,7 3 0-16,-5 4 2 0,-7 0-2 0,5 7 3 16,-5 4-1-16,-1-1 0 0,7 2-2 15,-6-1 1-15,5 0 0 0,1 0-1 16,0-4 0-16,7-3 1 0,-1 0 0 0,7-5 0 16,6-2-3-16,0-5 0 0,1-3 0 15,6 0 0-15,0-6 0 0,7-2 0 16,-1 1 1-16,7-4-1 0,0-4-3 0,0 4-8 15,0-8-10-15,7 1-19 0,-7 0-22 16,0-4-25-16,6 3-32 0,0-3-32 16,-6 0-35-16,7-3-36 0,0 3-60 0,6-4-22 15,-7-3 9-15,7 0 27 0</inkml:trace>
  <inkml:trace contextRef="#ctx0" brushRef="#br0" timeOffset="-152807.97">30180 13093 65 0,'-6'-4'141'0,"-1"-3"-33"0,0 3-24 0,1 1-17 16,6-1-9-16,-7 0-7 0,1 1-9 16,6 3-6-16,0-4-6 0,0 4-7 15,0 0-5-15,0 0-2 0,0 0 2 0,6 0 3 16,1 0 5-16,-1 0 1 0,1 0 3 16,6 0 2-16,7 4-4 0,-1-4-3 0,7 3-5 15,6-3-3-15,1 0-5 0,6 4-4 16,1-4-2-16,5 4-1 0,1-1-3 15,-1-3 0-15,1 4-1 0,-1-4 0 0,-6 3 0 16,1 1-1-16,-8 0 0 0,-6 0-1 16,0-1 0-16,-6 1 0 0,-8 0-1 0,2-1 1 15,-8 5 2-15,-6-1-1 0,0 0 1 16,-6 5 1-16,-8-2 0 0,2 1-1 16,-1 0 0-16,-7 4 1 0,-6 0 1 0,7-4-2 15,-7 3 0-15,6 1 1 0,-6-4-2 16,7 3 0-16,-7 1 0 0,12-4 0 15,-5 0-4-15,-1 3-9 0,8-3-19 0,-2 1-21 16,1-1-39-16,0 0-59 0,0 0-39 16,-1 0-16-16,2-4 6 0</inkml:trace>
  <inkml:trace contextRef="#ctx0" brushRef="#br0" timeOffset="-152192.2">29541 13998 90 0,'14'-8'182'0,"-1"1"-18"0,-1 0-32 0,-4 0-20 16,-2-1-18-16,0 5-14 0,0-5-16 16,2 5-11-16,-8-1-11 0,0 0-10 15,6 4-9-15,-6-3-9 0,-6 6-5 0,6-3-5 16,-8 8-2-16,-4-2-2 0,6 2-2 15,-8 3 3-15,1 0 1 0,0 4-1 16,0 0 0-16,1-1 2 0,4 1 0 0,-4 0-3 16,-1-1-1-16,6-3-1 0,7 4 1 15,-7-4-2-15,7 0 3 0,0-4 0 0,7 0 3 16,6 5 1-16,0-9-2 0,7 1 0 16,6-1-1-16,-1 1 1 0,15-8-2 0,-7 4 0 15,5-3 1-15,1-4 0 0,1 3-3 16,-1 0-12-16,0 0-16 15,-7-3-21-15,-6 3-26 0,0 1-33 0,-6-1-55 0,-1 0-32 16,-5 1-6-16,-1-5 8 0</inkml:trace>
  <inkml:trace contextRef="#ctx0" brushRef="#br0" timeOffset="-150135.96">31580 13133 79 0,'7'-7'168'0,"-7"0"-30"0,6-4-28 16,-6 3-18-16,7 1-14 0,-7 3-14 16,0-3-11-16,-7 3-12 0,7 1-9 0,-6-1-8 15,-8 4-6-15,2 0-2 0,-8 4-2 16,1 3 3-16,-7 4 3 0,-7 7 2 16,1 1-1-16,-8 6-2 0,1 0 0 0,0 5-3 15,-7 3-4-15,1 1-3 0,-1 1-1 16,1-1-1-16,6-1-2 0,-1 0-2 15,2-4-2-15,5-4 1 0,7 1-2 0,0-4 0 16,7-3 0-16,-1-1 1 0,7-4-1 16,6 1-1-16,1-8-2 0,12 1-3 15,1-5-4-15,6-3-3 0,-1 0-4 0,15-3-2 16,-8-8 1-16,8 3 1 0,5-6 4 16,-6-1 3-16,7 1 4 0,-1-5 3 15,7 1 1-15,-6-4 1 0,-1 3 0 0,7-2 1 16,1 2 2-16,-8 1 3 0,7 0 6 15,0 3 3-15,-7 1 4 0,-5 3 2 0,-1 0-2 16,0 3-4-16,-6 0-4 0,-7 5-4 16,-1-1-2-16,2 4-1 0,-14 4 2 0,0-1 2 15,-6 8 3-15,-2 0 1 0,-11 5 1 16,-1 2-1-16,-6 0-1 0,7 0-1 16,-13 1-3-16,6-1-2 0,6 0 0 0,-7 0-3 15,9 1 0-15,4-8-1 0,1 4 0 16,0-4 2-16,6-4-2 0,7 0 2 0,-6 0-1 15,12-3 1-15,1 0-1 0,0-4-3 16,12-4-5-16,-5 0-9 0,4 1-9 16,2-8-4-16,7 4-2 0,-9-8-2 15,2 0 4-15,7 1 5 0,-1-4 7 0,0-5 3 16,-1 5 4-16,1 0 4 0,1-4 4 16,-7 3 4-16,6 1 5 0,-7 4 1 15,1-2 3-15,-2 5-1 0,2-3-1 0,-6 7-1 16,-8-1-3-16,7 2-3 0,-7-2-2 15,1 4-1-15,0 0-1 0,-1 1 0 0,-6 3 0 16,0-4 2-16,6 4 1 0,-6 0-1 16,0 0 2-16,-6 0 0 0,6 4 2 0,-6-1-1 15,-1 5 1-15,0-5 3 0,1 5 0 16,0-1 0-16,-1 1 0 0,-6-1-1 16,6 0-2-16,1 0 0 0,-8 0-1 0,8 0-1 15,0 2 0-15,6-2 0 0,-6 0-1 16,-1 1 1-16,7-5-1 0,0 1 1 0,0-1 0 15,0 1 1-15,7 0 0 16,-1-4-1-16,6 3 1 0,2-3-2 0,-1 0-1 16,7-3 0-16,-1-1 0 0,0 4 0 0,1-4 0 15,-1-3 0-15,1 4-1 0,6-5 1 16,-6 5 0-16,5-5 0 0,-5 5 2 0,0-6 1 16,-7 7 3-16,7-3 2 0,-14 2 1 15,7-1 0-15,-6 4-1 0,-7-4-2 16,0 4-2-16,-7 4 0 0,-6 0 2 15,0-1-1-15,-13 4 1 0,0 2-1 0,0 2 1 16,0-4-1-16,-1 4 0 0,1 0-1 16,7 0-3-16,-1-4 4 0,8 4-3 0,-2-4 2 15,2 1-2-15,5 3 0 0,7-4 2 16,0 0-2-16,7-3 2 0,5-1-2 16,8 1-1-16,0-4 2 0,-1 0-2 0,7 0 0 15,0-4-1-15,0 1 1 0,1-1 1 16,-2-3 1-16,-5-4-1 0,0 4 0 0,-1-4 1 15,1-4-1-15,-8 4-2 0,2-4 2 16,-8 5 0-16,8-1 1 0,-8 0 0 16,0 0 1-16,-6 3 2 0,7 0-2 0,-7 1-1 15,6 4-1-15,-6-1-2 0,7 1-1 16,-7 3-1-16,6-4-2 0,1 4 2 0,-1 0 0 16,8 0 1-16,-2 0-1 0,1 4 1 15,0-4-2-15,7 3 2 0,-7-3 0 16,0 4-1-16,0-1 0 0,0-3-2 0,-7 4 0 15,1-1-2-15,0 1 2 0,-7 0 1 16,-7-1 0-16,0 4 2 0,-6 2 4 16,1-2 0-16,-2 4-3 0,-5-4 0 0,6 0 1 15,0 4 1-15,0-7-4 0,6 3 1 16,1 1-1-16,0-5 2 0,6 1 0 16,0 3-1-16,0-3 0 0,6 0-3 15,0 0-7-15,7-4-6 0,7 0-6 0,-7 0-1 16,6 0 2-16,1 0 1 0,-1-4 7 0,-5 0 6 15,5 0 3-15,0 1 3 0,-5-1 0 16,-1 0 1-16,-1 1 1 0,2-1 6 16,-2 4 2-16,-5-4 3 0,0 1 3 0,6-1 1 15,-7 4 0-15,0-4-1 0,2 4-2 16,-8 0-1-16,6 0-4 0,0-3-3 0,1 3-1 16,0 0-1-16,-1-4-3 0,0 4 0 15,1 0 0-15,6 0 1 0,-6 4 2 16,5-4-2-16,2 0 2 0,-2 3-2 0,-5-3 1 15,6 4-1-15,-6-4-1 0,5 4 0 0,-4-4 0 16,-8 0 0-16,6 0 0 0,-6 3 0 16,6-3 1-16,-6 0 0 0,0 4 0 0,0 0 1 15,-6-4 1-15,6 3 0 0,-6 1-1 16,6 0 0-16,-8-1 1 0,8 1-1 0,-6 0-1 16,6 0 0-16,0-4-1 0,0 7 0 0,6-7-1 15,-6 3 1-15,8 1 1 0,-2 0 1 16,0-4 1-16,0 3-1 0,8-3 0 0,-1 0 0 15,-7 0 0-15,8-3-1 0,-2-1 0 0,2 4 0 16,-8-4 0-16,0 1 0 0,1-4 1 16,-1 3 1-16,1 4 2 0,0-4 2 0,-7 0 2 15,6 4 1-15,-6-3 0 0,0 3-1 0,6-4-3 16,-6 4-1-16,0 0-4 0,-6 4-1 16,6-4-2-16,0 3 1 0,0-3 1 15,0 4 0-15,0 0 1 0,6 0 0 0,-6 3 0 16,6-4 0-16,2 1 1 15,-2 0 0-15,7-1 0 0,-7 1 0 0,8-1 0 0,5-3 0 0,-6 4-1 16,7-4 0-16,-1 0-1 0,7 0-1 16,-6 0 0-16,-1 0 1 0,7 0-1 15,0 0-6-15,1 0-13 0,-8-4-18 0,7 4-26 16,-6 0-30-16,6 0-39 0,-7 0-62 0,1 4-22 16,-7-4 0-16,0 0 14 0</inkml:trace>
  <inkml:trace contextRef="#ctx0" brushRef="#br0" timeOffset="-148294.02">30630 14536 78 0,'19'-7'169'0,"-6"-1"-28"0,0 5-21 16,-7-4-13-16,8-1-9 0,-8 5-11 0,0-4-7 16,-6 3-11-16,0 1-13 0,0-1-14 15,-6 4-11-15,0 0-9 0,-14 4-4 16,0 3-4-16,-5 3 2 0,-1 1-1 15,-14 4 3-15,1 3 0 0,0 4 1 0,-7 0-2 0,1 1 0 16,6-1-2-16,-7-1-1 0,7 1 0 16,0 0-3-16,7 0-2 0,-1-7-3 0,13 3 0 15,1-8-3-15,6 2 0 0,7-1-1 16,12-3 0-16,0-5 1 0,14 1 0 16,-1-4-4-16,14-4-4 0,6 1-5 0,6-5-8 15,2 1-3-15,4-4-3 0,1 0 0 0,1-4 2 16,6 1 5-16,-2-1 6 0,2 0 10 15,0 1 9-15,-7-2 13 0,7 2 7 0,-7 3 8 16,-13 1 2-16,6 2-4 16,-12 4-7-16,-7 0-6 0,-6 4-6 0,-8 4-2 15,2 0 0-15,-14 4 4 0,0 2 3 0,0 1 0 16,-14 0 2-16,2 4-2 0,-8 0-1 0,1 0-3 16,-1-1-4-16,0-3-3 0,1 3-3 15,6-2-1-15,0-1-3 0,-1-4-1 16,8 4 0-16,6-4 2 0,0-3-2 0,6 3-1 15,8-7-7-15,-1 4-7 0,6-4-10 16,1-4-12-16,6 1-9 0,0-1-8 0,-6-3-4 16,6-4-1-16,-7 0 8 0,7 0 6 0,-6-5 8 15,-7 2 9-15,6-4 7 0,-6 3 10 16,1 1 8-16,-8-5 9 0,0 5 8 16,1-1 5-16,0 4 6 0,-1-1 1 0,-6 2-1 15,0 2-2-15,6 1-5 0,-6 3-5 0,7-2-5 16,-1 2-3-16,1 0-3 0,6 4-3 15,7 0 0-15,-1 0 0 0,7 0 0 16,0 4 0-16,7 0 0 0,-1-1 0 0,1 4-1 16,-7-3-1-16,0 3-1 0,0 0 2 15,-7 4 0-15,1-3 1 0,-7 0-2 0,0-1 2 16,-13 4 3-16,0-4 5 0,0 0 5 16,-6 4 4-16,-1-3 4 0,-6-1 4 0,7 0-3 15,-8 0-2-15,8 1-3 0,0-5-5 16,-1 1-5-16,7 4-1 0,-6-5-1 0,6 1-2 15,6-1-2-15,-6-3 0 0,13 4 2 16,1-1-3-16,-2-3-5 0,8 4-3 0,-1-4-3 16,1 0-4-16,6-4-4 0,0 4 1 0,-7-3 0 15,7 3 4-15,-6-4 4 0,-7 4 3 16,7-3 5-16,-8 3 1 0,2 0 1 16,-8-4 1-16,1 4 0 0,-1 0 0 0,0 0-1 15,-6 0 0-15,0 0 1 0,0 4 0 16,0-4 3-16,0 3-4 0,0 1 1 0,0-4 0 15,0 3 0-15,0 1 0 0,7 0-1 16,-7 0 2-16,7 0 0 0,5-2-1 0,2 3 0 16,-1-1 0-16,0-1-1 0,6-3 1 15,1 4-1-15,-7 0 1 0,7-1-1 16,-1 1 0-16,0 0 0 0,1-1 0 0,-1 1 1 16,1 3-1-16,-6-3 0 0,5-1 0 0,-6 1 0 15,0 0 0-15,-7-1-2 0,8 1 2 16,-8 0 0-16,0-4-2 0,7 3 1 0,-6 1 0 15,6 0 1-15,-7-1 0 0,8-3 0 16,5 4 0-16,-6 0 2 0,0-4-1 0,7 4 2 16,-8-1-2-16,8 1 4 0,-7-1 2 0,7-3 3 15,0 4 3-15,-2-4 4 0,9 4 4 16,-7-1 1-16,6-3 0 0,-1 4-3 0,1-1-1 16,0-3-4-16,-6 0-4 0,7 4-3 15,-2-1-3-15,1 1-1 0,-6-4 0 0,6 5-2 16,-7-5 0-16,7 3 0 0,-12 0 1 0,5-3-1 15,1 5 0-15,-8-5 0 0,2 0 3 16,-8 3 0-16,0-3 0 0,1 0-6 0,0 0-18 16,-1 0-32-16,-6 0-42 0,-6-3-64 0,-1-2-87 15,0 2-40-15,-5-5-7 0,-8 1 16 16</inkml:trace>
  <inkml:trace contextRef="#ctx0" brushRef="#br0" timeOffset="-145094.99">33189 13173 124 0,'6'-7'118'0,"1"-4"-21"0,-7 4-16 16,0-4-8-16,0 4-12 0,0-4-6 0,0 0-6 15,-7 0-5-15,1-1-3 0,6 5-5 0,-7-4 0 16,-6 0-4-16,7 1-4 0,0 2-1 16,-2-3-3-16,-4 3-2 0,-1-2-4 0,0-1-2 15,0 3-1-15,-1-3-2 0,-5 0-3 16,0 0-1-16,-8 0-2 0,8 0-1 0,-7 1-2 15,-6-1 0-15,6 0-1 0,-7-1-1 0,0 1 0 16,-6 0 0-16,6 0 0 0,1 0-1 16,-7 0 1-16,0-3 1 0,7 3 0 15,-8 0-1-15,7 0 1 0,-6 0 0 0,7 4-3 16,-1-5 2-16,1 5 1 0,-1-1-1 16,1 1-1-16,-1 0-1 0,1 4 1 15,-8-1-1-15,8 0 0 0,-7 0-1 0,-6 4 1 16,5-3 2-16,-5 3 0 0,-1 0-1 15,1 0 0-15,-2 3 2 0,2-3-1 0,-7 4-2 16,7 0 1-16,6-4-1 0,-7 4 1 16,7-1-2-16,-1 1 1 0,8-1 0 15,-1 1 1-15,1 3-1 0,-1-3 0 0,7 0 2 16,7 2-1-16,-7 3 0 0,6-2-1 16,-6 4 0-16,7 0-1 0,-1 0-1 0,1 7 1 15,-1 0 1-15,-6 1 0 0,6 3 0 16,1-1 0-16,-1 5 2 0,1 4 0 0,-1-5 0 15,1 4-1-15,0 5 3 0,-1-5-1 16,0 4-2-16,1 0 0 0,-1-4 0 16,7 4 1-16,-6-3-2 0,6 2 0 0,-7 1-1 15,7-4 1-15,0 5-1 0,0-5 1 16,6 4 0-16,1-1 1 0,-7 2-1 16,13-5 0-16,-6 4 1 0,-2 4-1 0,8-8 0 15,0 4 0-15,0 0 1 0,0-4 0 16,0 4 0-16,8-3 1 0,-2-5-1 0,-6 5 0 15,13-4-1-15,0-5 2 0,-7 5-2 16,14-4-1-16,-1-4-1 0,1 4 1 0,6-4 1 16,1 1 0-16,-2-5 0 0,7 5 2 15,8-4 0-15,-7-1 0 0,5 1 1 16,1-4-1-16,1 0 1 0,-1 3 1 16,0-3-1-16,-1 1-1 0,2 2 0 0,-1-3-2 15,0-1 1-15,0-1 0 0,1 2-1 16,-2-4 2-16,7 0-2 0,-5 0 1 15,5-3 0-15,-6 3 0 0,7-3-1 0,-7 0-1 16,7-4 1-16,-1 0 0 0,-6 0 0 16,7-4 0-16,-1 0 0 0,-5 1-1 0,5-1 0 15,-6-3-1-15,1 3 1 0,-1-3 1 16,-7-5 2-16,7 6 2 0,-6-3 0 0,6-1 2 16,-6 3-1-16,-1-4-1 0,1 0-2 15,-1 3 1-15,-5-3-3 0,5 0 0 0,1 0-1 16,-7-3 2-16,6 3 0 0,1 0-1 0,-1-5 3 15,1 6-3-15,-1-5 0 0,1 1-1 16,6 0-2-16,-7-2 2 0,1 2-1 0,-1 2 2 16,8-2 0-16,-14 0 1 0,7-1 1 15,-8 1-3-15,1-2 1 0,0 2 0 0,0-1-2 16,1-3-1-16,-8 3 1 0,0 0 1 0,-5-3 0 16,5 1 1-16,-5-3 0 0,5 2 0 0,-6-4 0 15,0 4 0-15,-1 0 0 0,2-1-1 16,-1 1-3-16,0 1 1 0,0-3-2 0,0 2 0 15,0 0-1-15,7 0 0 0,-8-1 3 16,2 5 0-16,-1-5 0 0,-1 1 2 0,2 3 1 16,-8-3 1-16,7 4-2 0,-6-1 1 0,-1 0-1 15,1 0 1-15,-1-3 1 0,-6 4 1 16,0-2 0-16,0 2-1 0,0-4 0 0,0 3 0 16,-6-3-1-16,6 3-1 0,-7 1 0 15,1-5-2-15,6 5 2 0,-7-5-1 0,0 4 1 16,7-3 1-16,-6 3 0 15,0 1 3-15,6-4 1 0,-6 3 0 0,-2-3 0 0,2 3 2 16,0-4-2-16,-7 1 0 0,6 4 0 0,-6-5-2 16,0 1-1-16,0 0 0 0,0-1 0 15,0 5 1-15,-6-4-2 0,-1 3 1 0,0 0-1 16,7 0 0-16,-13 1 0 0,6-1 0 16,1 4 0-16,-7-3 0 0,0 3-1 0,6 0-4 0,-5 3-9 15,-1 1-12-15,-1-1-17 0,1 1-19 16,0 3-24-16,7 0-27 0,-7 4-33 0,6 0-39 15,0 0-11-15,-5 0 6 0</inkml:trace>
  <inkml:trace contextRef="#ctx0" brushRef="#br0" timeOffset="-144002.93">32238 12855 144 0,'6'-4'143'16,"1"0"-23"-16,-1 1-15 0,1-5-6 16,0 1-7-16,-1 0-4 0,0-4-10 15,1 4-7-15,0-4-10 0,-1 0-12 0,0 0-13 16,-6-4-10-16,7 3-8 0,0-2-6 15,-1-1-2-15,1 1-1 0,-1-4-2 16,0-4-1-16,2 3-1 0,-2-7-1 0,0 4-1 16,0-3 0-16,1-4-1 0,6 0 1 15,-6 0-1-15,5-1 1 0,-4-3 2 0,4 0-1 16,2 0 2-16,5 0-1 0,-6 0 1 16,6 0 1-16,-5 0-1 0,5 0-2 0,1 0 0 15,-8 0 2-15,8 0 0 0,-7 0-1 16,7 3 3-16,-8-2 2 0,8 3-3 0,-6-4 1 15,-2-1-1-15,-5 5-1 0,6-4-3 0,0 4 0 16,-7-4 0-16,8 0-1 0,-8-4 0 0,0 5 0 16,7-5-2-16,-6-4 0 0,0 1 0 15,-1 0 0-15,0-7 0 0,1 2-1 0,-7-2 1 16,7-2 0-16,-7-1 0 0,0-1-1 16,0-1-1-16,0 1 0 0,-7 0 0 0,7-4 2 15,-7 3 0-15,1 2 1 0,0-2 3 0,-1 1 0 16,7 0 1-16,-7 3-2 0,1 0 0 15,-1 1 0-15,7-1-1 0,-6 4-1 0,6-3 1 16,-6-2 0-16,6 2 5 0,0-5 4 16,6 1 5-16,-6 0 11 0,6 1 5 0,1-3 6 15,-1 2-1-15,1 0 2 0,0 3-3 0,-1-3-2 16,7 0-5-16,-6-1-3 0,-1 5-2 16,7-5 0-16,-6 1-2 0,-1 0-2 0,1 0-2 15,-1 3 2-15,0-4 0 0,1 1 1 16,0 0 0-16,-1 0 2 0,0 3 4 15,2-3 2-15,-8-1 2 0,6-2 2 0,0 3 1 0,1-1 2 16,-7 1-1-16,6 0-3 0,-6-1-2 0,7 5 1 16,0-4 3-16,-1 3 5 0,-6 4 3 15,6 0 3-15,0 0 1 0,2 0 1 0,-2 4-3 16,0-1-4-16,1 1-3 0,-1 3 1 16,8 1-1-16,-8 2-3 0,0 2-2 0,1-1-1 15,0 3-3-15,-1 1-4 0,0 3 0 0,1 1-3 16,0-1-2-16,-1 4-6 0,1 0-2 15,-1 5-1-15,0-3-3 0,-6 2-2 0,7 4-1 16,0-1 1-16,-7 4-1 0,0 0-2 16,6 0-1-16,-6 4-1 0,0-1 0 0,0 5 1 15,0-4-1-15,6 3-8 0,-6 0-20 0,0 1-29 16,0-1-38-16,0 4-47 0,0-4-55 16,0 4-55-16,0 0-43 0,0 0-40 0,0 0-42 15,-6 0 6-15,0 0 34 0,-1 0 49 16</inkml:trace>
  <inkml:trace contextRef="#ctx0" brushRef="#br0" timeOffset="-142977.56">31932 6073 81 0,'6'-6'120'0,"7"-2"-23"0,-13 4-13 0,7-3-4 15,-7 0-3-15,0 0-4 0,-7-1-8 16,1 2-14-16,-1-3-12 0,1 2-13 15,-8 3-10-15,-5 1-6 0,6-1-4 0,-12 4-1 16,5 0 1-16,-6 4 0 0,-1-1 5 16,-11 5 3-16,5 4 1 0,-6 2 3 0,-7 4 2 15,-6 7 1-15,7 1-4 0,-8 4-2 16,2 3 0-16,-2 3-2 0,7 1-4 16,1-1-1-16,6 5 0 0,7-1-1 0,-1-4-2 15,13 1 1-15,1-4 0 0,12 0 1 16,1-4 2-16,6-3 2 0,13-1 3 0,0-6 1 15,6-1 4-15,7-3-2 0,13-4-2 16,1-4-2-16,-1-3 0 0,13-4 0 16,-7-4 5-16,8 0 5 0,-1-6 3 0,-1-1 7 15,8-3 1-15,-13-6 2 0,6 2 0 16,-6 0 10-16,-7-4 6 0,-7 4 5 16,1 3 9-16,-14 1 2 0,0-1-2 15,1 8-14-15,-7-5-12 0,-6 9-11 0,0-1-12 16,-14 4-9-16,0 4-7 0,-6 2-1 15,1 3 0-15,-8 2 0 0,0 3 0 0,7-3-1 16,1 4 1-16,-2-1 0 0,1-3 1 16,0 4-1-16,7-4 0 0,-1-4-3 0,7 4-3 15,-6-4-4-15,6-3 0 0,0 3-1 16,6-2 1-16,1-5 1 0,5 0-2 16,8-5 2-16,0 2-3 0,6-8-1 0,-7 0-1 15,7 0 1-15,1-7 3 0,5-1 2 16,-6 1 3-16,0-4 1 0,1 0 1 15,-8 4 2-15,0-4 0 0,0 3 3 0,1 1 4 16,-7 7-1-16,-6 0 1 0,6 0-2 16,-7 4-4-16,1 0-5 0,-7 3-2 0,0 4 0 15,0 4 1-15,-7 3 1 0,1 0 4 16,-1 4 2-16,1 0-4 0,-1 4-13 0,-6-4-26 16,7 4-30-16,0-1-33 0,-2-3-40 15,2 3-37-15,0-2-34 0,-1-1-36 16,7 0-1-16,0 0 15 0,7-8 30 15</inkml:trace>
  <inkml:trace contextRef="#ctx0" brushRef="#br0" timeOffset="-142480.81">32413 6385 81 0,'14'-11'207'16,"-1"0"17"-16,-6 4-48 0,-1 0-44 0,0-1-35 15,-6 5-27-15,7-1-21 0,-7 0-15 16,6 4-12-16,-6 0-7 0,-6 4-2 0,-1 3-1 15,1 4 0-15,0 4 1 0,-1-1-1 16,-6 1-3-16,-1 4-4 0,8-1 0 16,-7-4-5-16,7 1-1 0,-8 0-3 0,8-1-4 15,0-6-3-15,0 3-2 0,-2-4 3 16,8 0 3-16,-6-3 1 0,6-4 4 0,-6-4-1 16,6 1 0-16,0-5-3 0,0-3-1 15,0-3-2-15,0-1 0 0,0-8 4 16,6 6 0-16,-6-5 3 0,6 0 0 0,2 4 3 15,-2-1 1-15,0 1 3 0,0 2 2 16,-6 6 1-16,7-1 0 0,0 0-2 0,-1 4-2 16,-6-1-4-16,7 5-2 0,-1 3-5 15,0 0-8-15,8 3-10 0,-1 1-13 16,0 4-11-16,0-1-12 0,0 0-6 0,0 4-1 16,0-1 7-16,6-1 9 0,1 2 8 0,-1-4 12 15,-5 0 9-15,5 1 9 0,-6-5 7 16,0 5 9-16,1-5 14 0,4-3 16 0,-10 4 18 15,4-4 19-15,-5 0 16 0,-1 3 8 16,1-3 3-16,-7 0-10 0,7 0-12 0,-7 4-18 16,0-4-18-16,0 4-12 0,-7-1-8 0,0 5-5 15,1-1 0-15,-7 4 0 0,7 0 2 16,-8 4-3-16,8-5-1 0,-8 9-3 0,8-4-4 16,0-1-6-16,-1 1-15 0,1 0-22 0,-1-1-28 15,0-3-30-15,7 0-35 0,-6-4-39 16,6 4-46-16,0-3-10 0,6-5 8 0</inkml:trace>
  <inkml:trace contextRef="#ctx0" brushRef="#br0" timeOffset="-142340.21">32909 6092 85 0,'7'-22'199'15,"-1"0"11"-15,-6 4-67 0,6 3-40 16,-6 0-35-16,6 8-29 0,-6 0-25 0,8-1-24 15,-8 8-35-15,0 5-50 0,0-2-60 0,0 8-28 16,0 0-9-16</inkml:trace>
  <inkml:trace contextRef="#ctx0" brushRef="#br0" timeOffset="-141029.08">31066 6759 51 0,'-6'7'103'16,"-2"0"4"-16,8-3 9 0,8 0 2 0,4 3-1 16,8-4-5-16,5-3-10 0,8 4-12 15,0-4-12-15,12 0-9 0,8 0-6 0,6 0-6 16,6-4-5-16,6 4-1 0,0-3-1 16,8 3-4-16,6 0-3 0,-8-3-4 15,8 3-2-15,-7-4-5 0,1 4-3 0,-1-4 0 16,0 0-1-16,0 4-1 0,-6-7-3 15,-1 4-3-15,1-1-1 0,0 1-3 0,-1-5-3 16,1 0 0-16,-7 1 1 0,7 0-3 16,-1-1-1-16,-6-3-2 0,1 0-1 0,-8 0-3 15,0 1-1-15,1-1-1 0,-7-4 1 0,-6 0 2 16,0 1-2-16,-7 0 0 0,-7-2-1 16,1-2-1-16,-1-4-6 0,-6 0-4 0,0 0-8 15,1 0-9-15,-7-3-9 0,-2-1-12 16,2-4-6-16,-1 5-2 0,1-4-4 0,0-2 0 15,-1-1 6-15,1 3 7 0,0-5 2 0,-8 6-1 16,1-6 0-16,-6-2 0 0,0-1 1 0,-1 4 1 16,-6-7 0-16,-6 3 8 0,-8-3 7 15,1 4 5-15,1-5 6 0,-8 1 4 0,-6 0 4 16,-1 0 1-16,1-4 2 0,1 3 3 16,-7 1 1-16,-1-1-2 0,-7 5 1 0,8-4 1 15,-7 3 1-15,0-4 0 0,-7 9 0 0,1-5 0 16,5 5 0-16,-5-2 0 0,-7 5 0 15,6 0-2-15,-6 3-1 0,7 4 1 0,-7 0 1 16,-1 3-1-16,2 5 2 0,-2 3 0 16,-5 0 2-16,5 4-1 0,-6 3-1 0,8 0 4 15,-8 4-1-15,1 0-3 0,-1 4 0 16,-6 3 1-16,6 1 0 0,0 2-1 0,1 1-1 16,-1 0 3-16,8 4-1 0,-8 1-1 15,7-2 2-15,-1 4 0 0,2-3 2 16,-2 3-2-16,-5 0 2 0,5 0-1 0,2 1 0 15,5 2-3-15,-7-2 1 0,8-1 1 16,-7 1-2-16,7-1 1 0,-2-3 1 16,9 3 1-16,-1 0-1 0,-1-4 0 0,8 6 0 15,-7-2 0-15,6-1-1 0,1-1-1 16,-1 2-1-16,1 0 0 0,6-3 0 0,-1 3 0 16,1 1 0-16,7-1 1 0,-7 4 1 15,6 3 0-15,1 1 0 0,-1 0 0 0,8 7 1 16,-2 3 2-16,1 1-1 0,6 7-1 15,1 0 1-15,0 3 0 0,6 1-1 16,0 4-2-16,0-5 1 0,6 5 1 0,0-5-2 16,1-3 0-16,6-1-7 0,-7-2-16 15,8-4-25-15,-1-4-35 0,-7 0-52 0,7-11-49 16,-6 0-21-16,-1-8 2 0</inkml:trace>
  <inkml:trace contextRef="#ctx0" brushRef="#br0" timeOffset="-140163.72">31965 3670 2 0,'-14'15'48'0,"1"3"1"0,1 1-1 16,-2 7-6-16,1 3-3 0,-6 4-6 15,6 3-4-15,-1 9-4 0,-5-2-1 16,6 8-1-16,0 5-3 0,0-5 0 0,0 7 0 16,0-3 1-16,0 4-1 0,7 0-1 0,-7-4-3 15,6 3 1-15,0 1-1 0,7-1-3 16,-6-2-2-16,0 2 2 15,6-3-2-15,-8-4-3 0,8 0 0 0,-6-3-1 0,6-7-1 16,0-1-5-16,-6-4 2 0,6-7-2 16,0-3-3-16,0-7 0 0,0-1-7 15,-6-3-22-15,6-4-53 0,-7-4-42 0,7-4-22 16,-13-6-11-16</inkml:trace>
  <inkml:trace contextRef="#ctx0" brushRef="#br0" timeOffset="-139758.05">31750 3561 70 0,'6'-18'194'16,"0"-1"13"-16,-6 1-63 0,7 3-35 16,-7 0-19-16,7 5-18 0,-1-6-13 0,0 5-3 0,-6 0-2 15,14 1-6-15,-8 3-9 0,13-5-8 16,-5 1-8-16,12 0-10 0,-7 0-4 16,7 1-2-16,0-1 0 0,7 3 3 0,-7-3-1 15,0 4 1-15,0 0 0 0,-7-1-4 16,1 0-3-16,0 5-3 0,-7 3-1 0,7 0-3 15,-8 3 1-15,1 5-1 0,0 4 2 0,0 6 1 16,1-1 2-16,-2 9 0 0,-5 0 2 16,6 7 1-16,-7-3 3 0,1 2-2 0,-1 1 0 15,1 0 0-15,0-1-2 0,-1-1-7 16,0-2-20-16,-6 0-36 0,7 0-59 16,-7 0-80-16,7-3-42 0,-7 0-18 0,0-8 9 15</inkml:trace>
  <inkml:trace contextRef="#ctx0" brushRef="#br0" timeOffset="-137031.4">31098 2601 53 0,'-6'-7'136'0,"-1"-5"-45"0,1 1-33 0,-7 4-17 16,-1-4-5-16,2 4 3 0,-2-4 1 16,2 0 3-16,-8 4 1 0,7-1-6 0,-7 1-9 15,1 0-10-15,-1 3-7 0,-6 0-5 16,0 4-6-16,-7 0-1 0,1 4 1 0,-7 0 1 16,-6 3 0-16,-7 4 0 0,-1 0 0 15,1 8 0-15,0-5 0 0,0 4-1 16,-1 1 1-16,15-5 0 0,-7 5 0 0,12-5 0 15,1-3-4-15,12 0 2 0,-7 0-2 16,15-4 1-16,5 1-1 0,0-4 2 0,14-4 3 16,0 0-1-16,12-8 2 0,7 1-1 0,0-8-2 15,13-3 1-15,7 0-2 0,-1-8 1 16,8-4 0-16,-1 2 0 0,6-6 0 0,0-2 0 16,1-5 2-16,0 5 2 0,0-5 4 15,-1 1 2-15,-5 3 4 0,-8-3 4 16,1 4-1-16,-1 3-1 0,-12-1-1 0,-1 5 2 15,-6 0 3-15,0 3 4 0,-6 8 5 16,-7-5 1-16,0 9-1 0,0 3-6 0,-7 1-7 16,7 2-7-16,-13 4-6 0,0 1-4 15,-6 3-2-15,-1 7 2 0,-5 1 0 0,-2 6 3 16,-12 0 1-16,0 9 1 0,-7 2 1 16,1 1 2-16,-7 3-1 0,0 7-1 0,-7-2 1 15,1-1 0-15,6 3-1 0,7-3-1 16,-2-4 0-16,2 1-1 0,6-4-2 0,0-1-5 15,13-7-4-15,0 4-7 0,-1 1-6 16,14-5-7-16,0-4-11 0,14 1-8 0,6-4-9 16,5 0-1-16,8-7 2 0,-1-1 5 15,8-3 10-15,5-3 11 0,1-4 11 0,-1-1 10 16,1-3 1-16,0-4 7 0,-8 1 5 16,8-4 5-16,-7-1 4 0,-6 1 9 0,-1 0 13 15,-6 3 9-15,-6 0 7 0,-1 1 1 0,1 3-1 16,-14 0-7-16,1 4-11 0,-14-1-12 15,1 0-12-15,0 5-5 0,-14 3-2 16,1 0-2-16,-7 3 0 0,0 2 0 0,-1-2 0 16,1 8-1-16,0-4 1 0,0 4 1 0,1 0-1 15,5 0 1-15,7 4 0 0,-7 0 0 16,14-1-1-16,0 1 0 0,-2-1-3 0,16 1 0 16,-8-3-1-16,12 2-2 0,1-3-1 15,7-4 1-15,0 1 2 0,5-5-2 0,8-3 0 16,-7 0 3-16,6-7-3 0,2 3 1 15,-2-7 2-15,-7 0 2 0,1 1 3 16,-6-5 4-16,-1 3 11 0,1-2 7 0,-6 3 5 16,-2 3 1-16,-5 1-2 0,-7 4-4 15,0-1-10-15,0 4-6 0,-7 4-5 0,-5-1-2 16,-2 4-2-16,2 1 2 0,-2 3 1 0,1 0-2 16,7-4-2-16,-1 4 0 0,0 1 0 15,1-5 1-15,6 3-1 0,0-2 2 0,0-1 0 16,6-3-2-16,8 0-10 0,5-1-16 15,-5-3-11-15,12-3-13 0,-1-5-10 0,8-3-4 16,-7 0 4-16,6-3 10 0,1-9 10 16,-1 1 11-16,2 1 8 0,-2-9 8 0,1 1 4 15,-1-4 2-15,-6 0 3 0,7 0 1 16,-8 0 3-16,9-3 4 0,-15 2 7 0,7 5 11 16,-14 0 10-16,8 7 5 0,-7 0 3 15,-6 8-1-15,0-2-7 0,-1 2-8 0,0 7-10 16,-6 0-6-16,0 7-4 0,0 0-1 15,-6 3-1-15,-7 8-2 0,0 3 5 0,0 5 4 16,-1 3-2-16,-5 4 5 0,0-1 0 16,-8 8 0-16,8-1-1 0,0 2-2 0,-1-1-1 15,1 4-2-15,-1 0-1 0,1-5-4 16,5-2-7-16,-6-1-8 0,8-4-8 0,6-3-11 16,-8-3-7-16,8-1-4 0,-7-7 3 15,7 0-2-15,6-3 1 0,-8-5 2 0,8 1 4 16,-6-8 3-16,12 1 2 0,-6-5 9 15,8-3 5-15,4-3 8 0,1-1 6 0,1-4 4 16,4 1 2-16,-4 0 3 0,6 3 2 16,-1-3 1-16,1 3 0 0,-1 4 2 0,1 0-2 15,-1 1-1-15,8 2-1 0,-8 0 0 16,7 5-3-16,0-5-3 0,7 5 1 0,-7-1 1 16,0 4 0-16,-1-3-1 0,1 3 4 0,-6 0 3 15,0 0 4-15,-1-4 6 0,-5 4 6 16,-2 0 7-16,-5 0 2 0,-1-4 0 15,-6 4-1-15,-6 0-8 0,-13 4-7 0,-1-4-7 16,-6 7-4-16,-7-3-3 0,-6 7-3 16,7 0 0-16,-1-3 0 0,1 2-1 0,5 5-1 15,1-8 1-15,6 4 0 0,1 0 2 16,6 0 1-16,7-3 0 0,-1-1 3 0,7 0-3 16,13-3-1-16,0 3 0 0,0-3 0 15,13-4-2-15,0-4-1 0,1 0 0 0,5 1 1 16,-6-5 0-16,0 1 0 0,0-4 5 15,-6 4 6-15,0 0 7 0,-1-1 3 0,-13 1 0 16,7 3 0-16,-13 1-3 0,0 3-6 16,0 0-6-16,-13 3-1 0,7 5-3 0,-1 3-3 15,-5-4-5-15,12 8-7 0,-8-5-8 16,8 1-11-16,0 0-13 0,8 4-12 0,4-7-14 16,8 3-11-16,5-4-8 0,2-3-3 15,-1-4 2-15,6 0 12 0,7-4 13 0,-6-3 16 16,6-1 18-16,-6-7 14 0,-1 1 10 15,1-5 10-15,-1 1 14 0,-5 0 13 0,-1 0 15 16,0-1 12-16,-7 1 14 0,1-4 10 0,-8 7 2 16,2 1-3-16,-1-1-11 0,-7 4-8 15,0 0-13-15,-6 0-14 0,0 4-12 0,0 0-7 16,0-1-6-16,-6 5-4 0,6 3-2 0,-6 0-1 16,-1 0-1-16,1 3 0 0,-1 5-1 0,0-1 1 15,1 4 0-15,6 3 0 0,-6 5 0 0,0-1 1 16,6 4 2-16,-8 4 0 0,2-1 1 0,0 1 0 15,-7 3 2-15,-1-3-3 0,-5 0-2 16,0-1-1-16,-8 1-4 0,1-1-5 16,-6-3-9-16,-1 0-8 0,-6 1-12 0,7-5-13 15,-1-3-10-15,7-1-9 0,0-3 0 0,0 0 4 16,6 0 4-16,7-4 2 0,1-3 3 16,12 0 2-16,-8-4 4 0,16-4 2 0,-2 4 6 15,0-7 10-15,14-1 10 0,-7 5 10 16,13-5 7-16,-6-3 6 0,5 4 5 15,1-4 4-15,0 0 7 0,7 4 7 0,-7-4 7 16,7 0 3-16,-1 3 5 0,-6-3 2 16,7 0-2-16,-7 0-3 0,0 0-1 0,1 0-1 0,-2 4 2 15,1-4 0-15,-6 0-3 0,0 0-1 16,-1-3-4-16,1 3-4 0,-8-3-9 0,-6-6-6 16,8 6-2-16,-8-4-2 0,-6-1 0 0,7 1-4 15,-7 3 1-15,0 1-2 0,-7-1 0 0,7 4 0 16,-6 0 0-16,0 4-1 0,6 3 0 0,-8 0 0 15,2 4 0-15,-6 0 0 0,5 4 1 16,-6 3-1-16,0 8 2 0,7-4 2 0,-8 7 2 16,2 1 1-16,4-1 0 0,2 4 0 0,0-4 0 15,-1 0-2-15,7 2-2 0,0-2 0 16,0-4 1-16,0 1 1 0,7-4-1 0,-1-4 2 16,8 0 0-16,-2-3 1 0,2-1-4 0,5-3 0 15,7-3 0-15,0-4-1 0,7-4-1 16,-7 0 0-16,6-4 1 0,1-3-1 15,-1-5 1-15,7 1 1 0,-6-3-2 0,6-4-1 0,-6-1 0 16,-1 1 0-16,1-4 1 0,-1 0-2 0,-5 0 1 16,-2-3 6-16,1 6 5 0,-6 1 10 15,0 3 4-15,-8 4 4 0,1 4 3 0,-6 4-4 16,6-2-6-16,-13 5-11 0,6 4-5 0,-6 0-3 16,-6 3-2-16,0 8 2 0,-1-1-1 0,-6 5 2 15,0 2 5-15,0 6 4 0,0 6 3 0,-7 0 4 16,7 3 8-16,-6 5 6 0,0 2-1 0,5 5-2 15,-5 0-2-15,-1-1-2 0,7 4-7 16,-6 1-6-16,-1-4-3 0,7-1-2 0,0 1-4 16,-6-4-3-16,12 0-6 0,-6-4-15 0,0 0-23 15,6-3-25-15,-6-4-29 0,7 0-36 16,0-7-42-16,-2-1-33 0,2-2-4 0,0-5 11 16</inkml:trace>
  <inkml:trace contextRef="#ctx0" brushRef="#br0" timeOffset="-136896.52">32877 2399 74 0,'6'-7'86'0,"7"3"-25"15,-7 1-16-15,8-1-15 0,-2 4-8 0,2 0-4 16,5 4-8-16,-6-1-5 0,0 5-18 0,7-1-45 16,-8 0-35-16,-5 4-19 0</inkml:trace>
  <inkml:trace contextRef="#ctx0" brushRef="#br0" timeOffset="-136000.12">30590 2568 21 0,'-6'-4'36'0,"6"0"0"0,-7 1-3 0,1-1 1 15,-1 0-4-15,0 1-2 0,1 0-5 16,0 3-8-16,0-5-5 0,-2 2-2 0,-4 3-2 16,-1-4-2-16,-1 4-1 0,-6-4-1 15,2 4 0-15,-2 0-1 0,-7 0-1 16,2 0 2-16,-1 0-2 0,0 0 3 15,-7-3 0-15,1 3 0 0,-1 0 2 0,1 0 0 0,-8-4-1 16,1 4 1-16,-6 0 1 0,-1-3 0 16,1 3-1-16,-14-4 0 0,0 4 1 0,-6-4-2 15,-7 4-2-15,-5-3-2 0,-8 3 0 16,-13-4-1-16,1 4 0 0,-15-4-1 0,9 4 1 16,-8-3 3-16,-7 3 2 0,8-4-1 15,-7 4 2-15,-7 0 1 0,-6 0 1 0,-8 0 3 16,2 0 2-16,6 0 2 0,-7 0 3 15,13 0 3-15,0-4-1 0,14 4-2 16,5-4-1-16,2 4 4 0,18-7 4 0,0 4 3 16,13-1 1-16,7 1 7 0,13-1 7 15,7-4 4-15,-1 5-2 0,20 0-4 16,-1-2-5-16,8-2-12 0,6 7-25 0,7-4-35 16,-1 0-47-16,7 4-66 0,7 0-34 15,-7-3-13-15,0 3 5 0</inkml:trace>
  <inkml:trace contextRef="#ctx0" brushRef="#br0" timeOffset="-135564.8">27438 2253 3 0,'0'-8'120'16,"-6"5"-41"-16,6-1-31 0,-14 0-20 16,8 4-13-16,-14 0-7 0,1 0-2 0,-1 0-4 15,-6 4 1-15,0 0 0 0,-7-1 3 16,1 1 2-16,-1 3 6 0,1-3 4 15,-1 3 6-15,-6 1 5 0,1-1 2 0,-2 0 2 16,-5 5-1-16,-1-6-1 0,0 10-2 16,-6-6-1-16,1 5 3 0,-2 0-4 15,1-1-2-15,-1 5 0 0,2-1-3 0,12 0-2 16,-7 1-1-16,14 3 1 0,5-4 2 16,7 0-1-16,8 4 1 0,6 0 1 0,6 0-3 15,6-3-2-15,14-1-2 0,-1 0-2 16,13-3-2-16,1-1-1 0,0-3-3 0,6 0-1 15,-7 1-6-15,1-5-14 16,-7 0-20-16,-7-4-30 0,1 5-33 0,-7-8-55 16,0 3-36-16,-6 1-11 0,-7-4 7 0</inkml:trace>
  <inkml:trace contextRef="#ctx0" brushRef="#br0" timeOffset="-133899.95">23029 2176 38 0,'13'-11'69'15,"0"3"-3"-15,0 1-1 0,-1-1 5 0,-4 1 3 16,4-3 5-16,2 2 2 0,-1-3 3 15,-7 4 1-15,7 0-1 0,-6 3-4 16,-1-3-10-16,0 3-11 0,1 0-13 0,-7 1-14 16,0 3-13-16,7 0-10 0,-14 3-4 15,7 1 0-15,-7 7-1 0,1 0 4 16,0 3 7-16,-8 5 7 0,-5 3 6 0,-1 4 8 16,0 7 10-16,2 3 7 0,-9 8-1 15,7 4-1-15,-12 7-4 0,6 3-5 16,-7 12-9-16,8 0-7 0,-8 3-9 0,0 4-3 15,8-4-1-15,5 0-3 0,-6-7-1 16,13-3-1-16,-7-5 0 0,8-7 0 0,-2-3-2 16,8-8-3-16,-1-7 1 0,1-4-1 15,-1-7-1-15,0-3-2 0,1-8-6 16,6-7-11-16,0-8-10 0,0-7-12 0,0-4-10 16,6-11-10-16,1-7-4 0,6-7 0 15,-6-8 4-15,5-3 7 0,8-7 7 0,-7-5 9 16,7-2 11-16,0-2 7 0,-1 2 6 15,0-2 6-15,8 2 2 0,-8 3 4 16,7-1 1-16,0 8 3 0,-6 0 3 0,-1 8-1 16,1 6 2-16,-8 4 0 0,8 5 0 15,-14 6-1-15,8 4-3 0,-8 0-2 0,7 8 0 16,-6-1-2-16,-7 4-4 0,7 3 0 16,-7 1 1-16,6 3-1 0,-6 8 1 15,0-1 1-15,0 9 2 0,-6 3 1 0,6 3 3 16,-7 11 3-16,0 0 7 15,1 12 7-15,-1 3 3 0,1 3 2 16,0 4 0-16,6 4-1 0,-8-3-6 0,8 3-6 0,0-4-3 16,8 1-2-16,-2-5 0 0,0-7 0 15,1 1 2-15,6-12 5 0,0-4 7 0,-1-2 8 16,2-9 2-16,6-6 1 0,5-8-1 16,1-8-6-16,-6-10-8 0,13-4-5 0,-7-4-6 15,0-7-4-15,7-3-1 0,-8-9-1 16,8 2-2-16,0-5 0 0,-1-3 1 15,1-1-2-15,6 5 1 0,-7-1 0 0,1 4 0 16,-7 4 0-16,0 4 0 0,0 6 0 16,-7 4-1-16,-5 4 0 0,5 4-1 0,-6 0-3 15,0 7 1-15,1 4 0 0,-8 3 0 16,7 4 0-16,-7 0 0 0,1 7 1 0,-1 4 2 16,-6 0-1-16,0 7 2 0,0 4 0 15,-6 0 4-15,-1 7 1 0,1 5 1 16,-7 2 0-16,-1 1 1 0,2 7 1 0,-1 0-2 15,-1 3-1-15,-5 2 1 0,6 5-1 16,-7-3 2-16,1 4 0 0,6 0 0 16,-6-4 0-16,5-3-6 0,1-4-9 0,0-4-20 15,7-3-25-15,-1-8-34 0,1-3-40 16,0 0-51-16,6-8-56 0,0-7-14 0,0-4 6 16,0-3 26-16</inkml:trace>
  <inkml:trace contextRef="#ctx0" brushRef="#br0" timeOffset="-133235">24461 2065 104 0,'8'-6'171'0,"-8"2"-36"0,-8-3-35 0,8 3-29 16,-12 0-25-16,5 4-16 0,-6 0-11 0,-6 8-3 16,-1 3 3-16,0 0 8 0,-6 7 6 15,1 7 6-15,-1 4 4 0,-7 9 7 16,1 2 2-16,-1 11-4 0,-7 4-1 0,1 4-1 16,-6 7-1-16,5 0-5 0,-5 7-1 15,-1 0 0-15,1-4-3 0,6 5 0 0,-7-5-2 16,7-3-4-16,7-3-4 15,-7-5-1-15,13-3-3 0,0-3-2 0,-1-12-2 16,15-4 6-16,-8-3 13 0,14-7 17 16,-1-4 24-16,0-3 17 0,7-8 12 0,14-1 1 15,-2-6-10-15,8-4-17 0,-1-4-22 16,7 1-16-16,7-4-9 0,-1-1-8 16,1 1-4-16,7 0-5 0,5-1-3 0,1 5-4 15,-1-4-3-15,14-1-3 0,-1 0 1 0,7 1 2 16,7 3 0-16,6-3-1 0,0 0 1 15,7 3 0-15,6 0-4 0,7 1-2 16,0 0 0-16,-14 3-1 0,1-5-2 16,-6 5-2-16,-14 0-1 0,-7 0-2 0,-13 0 0 15,-6 0 1-15,-6 0 0 0,-7-3 3 16,-12 3 1-16,-2-4 1 0,-6 0-1 0,-6 1-2 16,8 3-5-16,-8-4-18 0,0 1-44 15,0-1-60-15,0 0-79 0,6 4-114 16,0-3-65-16,-6 3-18 0,7-4 22 15,-1-3 51-15</inkml:trace>
  <inkml:trace contextRef="#ctx0" brushRef="#br0" timeOffset="-130617.09">25745 2667 63 0,'0'-26'77'0,"6"4"-11"0,-6 1-9 0,-6-6-7 0,6 5-10 16,-7-3-5-16,1-1-7 0,-1-3-7 16,-6 3-2-16,0-3-2 0,-6 3-2 15,-7-3-6-15,-1 0 0 0,-5 3-2 0,-7-3-2 16,0 3-3-16,-7 0-2 0,-6 1 1 16,-7-1-1-16,1 0 1 0,-8 1 2 15,1 3-1-15,0-4 1 0,-6 4 0 0,0-3 0 16,5 2 1-16,-6 2 0 0,7-1 0 15,-6 0 1-15,6-1 3 0,-1 2 5 0,1-2 1 16,0 2 4-16,0 2 0 0,0 1 0 16,0 3-3-16,0 0-5 0,0 5-3 15,-8 2-3-15,2 5-3 0,-7-1 1 0,6 8-2 16,-5-1 1-16,4 1-1 0,-4 7 1 16,-2 0-2-16,8 0 1 0,-8 4 2 0,8-1-1 15,-1 5 0-15,-6-5 1 0,0 9 1 16,0-5 0-16,0 4 0 0,-7 0-2 15,0 0-1-15,0-1-1 0,1 1 1 0,6 4-2 16,-7-1 0-16,7 5 1 0,6 3 2 16,-6-1 0-16,13 10 5 0,0 1 2 0,7 1 6 15,-1 8 1-15,6 3 2 0,8 3 1 16,6 1-5-16,6 3-3 0,0 4-3 16,7 0-1-16,7 4-2 0,-1-4-1 0,8 0 1 15,6-4-2-15,6 4 2 0,0 0-1 16,6 0 1-16,6 0 1 0,2-1 2 0,11 5 0 15,1-4 0-15,7 4 3 0,13 2-1 16,-1-1-1-16,8 2-1 0,12 0 0 16,13-4-1-16,0 1 0 0,13 0 0 0,0-8-1 15,1 1-1-15,5-5 2 0,-6-3 2 16,7-4-2-16,-7-3 1 0,-6-4 2 16,0-4 0-16,0-7-2 0,-1 0-1 0,-6-7 3 15,0-8-2-15,7-7 1 0,0-7 4 16,0-8 2-16,-1-7 1 0,0-7-1 0,8-12 2 15,-1-10-2-15,0-8 0 0,0-10-1 16,1-8-2-16,-7-11-1 0,-2-7-4 0,-10-8 2 16,-2 1-3-16,-6-5 0 0,-6 1-1 15,-13 0 2-15,-7 3-1 0,-7 1-3 16,-12 3-1-16,-7 7-1 0,-13 4-4 0,0 7-3 16,-13 5-11-16,0 9-17 0,-7 5-26 15,-6 8-35-15,-6 10-44 0,-2 7-57 0,2 4-20 16,-7 7 1-16</inkml:trace>
  <inkml:trace contextRef="#ctx0" brushRef="#br0" timeOffset="-129729.73">22228 2985 25 0,'-14'-14'135'0,"-5"3"-36"15,0 3-32-15,-1-3-28 0,-6 1-13 16,0 2-4-16,6 1 4 0,-6 0 7 16,7-1 6-16,-7 1 3 0,0 0 0 0,0-5-5 15,-1 1-5-15,1 0-9 0,-6 1-3 16,-7-5 0-16,0 4-1 0,0-4 4 16,-7 1 1-16,1-1 1 0,-7 0-3 0,-7 1-2 15,-6-2-2-15,-6 6-3 0,-14-5-4 16,-7 5-1-16,-12-2-3 0,-6 5-2 0,-8 0 4 15,-6-1 4-15,-12 1 10 16,-8 3 11-16,1 1 12 0,-7-5 14 0,1 4 6 16,-1-2 6-16,13-2-2 0,7-3-4 0,12 4-9 15,8-4-10-15,19 3-10 0,6-3-8 16,14 4-5-16,12-4-6 0,7 4-5 0,13-1-14 16,6 5-24-16,7-1-31 0,6 0-38 15,8 4-45-15,-2 0-54 0,14 4-60 16,0-4-17-16,0 4 7 0,7-1 26 0</inkml:trace>
  <inkml:trace contextRef="#ctx0" brushRef="#br0" timeOffset="-128586.03">15259 2594 8 0,'-7'-26'83'0,"1"4"-5"0,6 0-1 0,0-4-1 16,0 4 8-16,6 0 10 0,-6 0 3 15,7 4-1-15,-7 3-5 0,7 1-11 0,-7 3-20 16,0 0-22-16,0 7-19 0,0 4-12 16,0 4-6-16,0 7-1 0,-7 7 1 15,-6 7 3-15,0 9 0 0,-7 6 1 0,8 4-1 16,-14 7-3-16,6 4 2 0,0 0-2 15,1 0 0-15,5 0 0 0,-5-4 1 0,6 1 2 16,-6-5-2-16,5-3-1 16,2 0 4-16,5-7-3 0,-6-8 2 0,7 0-3 15,-1-6 5-15,1-5 11 0,-1 0 18 0,7-7 11 16,-7-7 2-16,7-1 4 0,0-10-4 16,0-1-12-16,0-9-21 0,7-10-11 15,0-2-4-15,6-7-4 0,-1-8-1 0,2-4-2 16,6-7-1-16,5-3 2 0,7-1-1 15,1 0 0-15,7-3 1 0,-2 7 0 0,8 1 1 16,-7 2 0-16,-6 8-1 0,6 8 1 16,-7 2-1-16,1 8 0 0,5 5-1 15,-4 6-2-15,5 4 2 0,0 11 0 0,-7 4 2 16,7 10 4-16,-13 8 1 0,7 7 1 16,-13 5 2-16,-1 10 2 0,-12 3-2 15,-1 5 0-15,-6 2 3 0,0 1 0 0,-13 0-1 16,6 0-1-16,-5-7 2 0,-2-4-3 15,1-8 0-15,1 1 1 0,-2-7 1 16,2-5 2-16,-2-7 4 0,1 1 3 0,1-8 2 16,-8-4-1-16,6-7 2 0,2-4-4 15,-1-7-4-15,6-3-5 0,7-12-4 0,0-7-3 16,13-4-3-16,0-6-1 0,7-1 0 16,0-8-1-16,12-3 0 0,1 3 0 0,6 2 1 15,-1-5 1-15,1 7 0 0,-5 8 2 16,-2 0 2-16,1 7-1 0,-1 3-1 15,-6 8-1-15,0 4 0 0,0 7-2 0,0 4 0 16,-6 10 2-16,-1 5 4 0,1 3 1 16,-14 10 2-16,0 5 3 0,2 4 0 0,-16 6 1 15,2 1-3-15,0 7-1 0,-14-1 0 16,7 2 1-16,-7-2 0 0,8 2-1 16,-8-5 3-16,1 0 0 0,5 1-3 0,-5-8-12 15,6-1-22-15,0-6-28 0,6 0-28 16,1-5-18-16,6-2-15 0,0-1-11 0,13-7-3 15,0-3-3-15,13-5 2 0,0-3 1 16,13-3 8-16</inkml:trace>
  <inkml:trace contextRef="#ctx0" brushRef="#br0" timeOffset="-127460.27">16353 2941 29 0,'45'-32'107'0,"1"-2"12"16,0 2 9-16,0-1 3 0,-8 3 2 0,-5 1-10 16,-1 3-11-16,-5 1-12 0,-7 6-11 15,-2 1-17-15,-4 0-14 0,-8 6-12 0,1 2-8 16,-7 3-11-16,-7 3-11 0,-5 8-8 15,-8 3-4-15,0 3-3 0,-5 5 0 16,-1 7 0-16,-1 1-1 0,-5 2 0 16,6 1-1-16,-1 3-1 0,8 0-1 0,0 0-1 15,-1 0 1-15,7 1 1 0,7-4-1 16,-2-4 0-16,8 0 0 0,8-4 3 16,-2-3 0-16,7-1 1 0,7-5 1 0,6-9 1 15,-7 0 1-15,7-9-1 0,-6-2 1 16,-1-3-3-16,1-1-1 0,-14-7-7 0,0 0-6 15,-6-3-4-15,0-1-4 0,-6 0 1 16,-7 1-1-16,7 3 5 0,-8 0 5 16,8 3 2-16,0 5-10 0,0 2-22 0,-2 1-16 15,8 4-6-15,8 0-4 0,-2 7-1 16,13 0 9-16,7 0 24 0,14 3 16 0,5-3 6 16,7 4 1-16,7-4 1 0,0 0 0 15,6 0 2-15,0-4-1 0,-7 4 4 0,1-3 3 16,-7-1 2-16,-6 1 2 15,-14-1 5-15,1 4 5 0,-7 0 4 16,-7 0 3-16,-12 0-1 0,-7 0 1 0,-7 7-2 0,-6 4-1 16,-13 0-2-16,0 8 1 15,-13-1 1-15,6 4 0 0,-13 0-2 0,8 3-2 16,5 1-4-16,1-5-3 0,-1 2-1 0,7-1 2 16,6 0-1-16,7-4 1 0,1-3 2 15,4 0 2-15,16-4 2 0,-2-4-1 16,13-2 1-16,7-5-2 0,0-9-1 15,7-2-1-15,6-7-2 0,0 0-1 0,0-11-1 16,0-1-3-16,1-3 1 0,-8-7-1 0,7 0-1 16,-6-4-2-16,-1-4 0 0,-6-3 2 15,7 4 3-15,-7-5 7 0,-7 8 8 16,1 0 9-16,0 7 8 0,-8 4 5 0,1 4 2 16,-6 3-5-16,0 8-9 0,-1-1-12 15,0 9-9-15,-6 6-6 0,-6 4-4 0,0 4-2 16,-8 11 3-16,1 7 2 0,1 3 1 15,-8 4 1-15,7 11 2 0,-13 5 0 16,6 2-2-16,0 4 1 0,1 1-1 0,-1 3-1 16,2-1-2-16,4-2 1 0,1-1 0 15,7-7-1-15,-8 0 0 0,14-7-1 16,0-1 2-16,0-5 0 0,7-6 1 0,0-4 3 16,12-2 3-16,1-8 0 0,6 0-1 15,-1-8 1-15,9-3-1 0,5-7 0 0,-7-4-2 16,1-7 1-16,5-4-2 0,-5-1 1 15,-1-6-1-15,-12 0-1 0,7-4-2 16,-15 4 2-16,2-1 0 0,-8 5 1 0,-6-1 0 16,-6 8-2-16,-8 3 0 0,2 4-1 15,-8 8-2-15,1 3 0 0,-7 7 0 0,-1 8 2 16,1-1 1-16,6 8 0 0,1 0 1 16,-1 8-2-16,8-5 0 0,-2 1 0 15,8-1-3-15,6 1 0 0,0-4-2 0,6 0-5 16,1-4-7-16,6-3-12 0,6 0-11 15,1-8-19-15,6-7-18 0,7 0-20 0,-1-11-11 16,7-4-5-16,1-6-3 0,-1-9 6 16,6-3 4-16,-6-7 10 0,0-4 12 15,-6-7 14-15,6-4 14 0,-7-8 18 0,1 1 29 16,-7-3 23-16,6-2 26 0,-5 2 21 16,-1 2 25-16,-6 4 19 0,-8 4 6 15,1 8 2-15,0 7-11 0,-6-2-10 0,-7 14-24 16,6 2-21-16,-6 4-19 0,0 8-13 15,0 3-7-15,0 11-4 0,-6 3-1 16,6 8 0-16,-13 11 3 0,6 8 3 0,-6 5 7 16,1 10 6-16,-2 10 7 0,-5 8 7 15,-7 6 3-15,6 5-1 0,-6 3-6 0,0-1-4 16,7 1-7-16,-7-7-7 0,6-5-4 16,7-2-1-16,-1-8-2 0,2-4 0 15,-1-10-1-15,6-1-2 0,1-7-10 0,-1-8-16 16,7-2-16-16,-6-1-18 0,6-8-26 15,0-3-35-15,0 0-59 0,6-7-28 0,1-4-6 16,-1-4 6-16</inkml:trace>
  <inkml:trace contextRef="#ctx0" brushRef="#br0" timeOffset="-127253.84">18359 3172 37 0,'-6'0'117'0,"-1"-3"-78"0,7 0-78 0,-13-1-43 15</inkml:trace>
  <inkml:trace contextRef="#ctx0" brushRef="#br0" timeOffset="-126385.71">18945 2110 41 0,'-12'-48'70'0,"-8"0"-13"16,-7 1-13-16,1-1-4 0,-13-3-1 15,7 0 5-15,-13 3-1 0,-1 0 0 0,-7-3 2 16,-4 4 6-16,-2 2 6 0,-6-2-1 16,-1 3-5-16,1-1-6 0,-7 6-5 0,1 2-9 15,-1 1-14-15,1 2-5 0,-14 5-5 16,7 7-5-16,-7 0-1 0,-6 4 0 0,-7 7 0 15,-6 4-1-15,-7 3 0 0,0 4 0 16,1 4-1-16,-1 3 0 0,0 0 3 16,7 4 0-16,0 4 1 0,-1 3 1 15,8 4-1-15,-1 0 1 0,7 4-3 0,-6 6 1 16,-1 2-1-16,0-1 0 0,0 11 0 16,1 0 0-16,-1 3-1 0,1 1 1 15,-1 7 1-15,7-4-1 0,0 8 2 0,6-4 2 16,0 4-3-16,7-5 0 0,6 8 0 0,1 5 7 15,5-1-1-15,1 3 0 0,7 1 1 16,5 7 2-16,8-4-4 0,-1 4-3 0,14 3-2 16,-1 1-2-16,7-1 1 0,7-2 0 15,5 2 2-15,8 1 0 0,0-4-1 16,6 3 3-16,6 1 2 0,0-1-1 0,14 5-1 16,-1-4 2-16,7-1-1 0,1 4-2 15,11-3-4-15,2-1 3 0,5-3 1 16,8-3-3-16,5-9 3 0,7-2 1 0,7-8 6 15,13-5 8-15,0-5 7 0,6-12 9 16,13 0 7-16,-1-12 4 0,2-6-3 0,13-3-1 16,-2-12-5-16,8 0-7 0,13-12-9 15,0 1-6-15,6-7-2 0,7 0-8 16,-14-4-3-16,2-4-1 0,-2 1 1 0,-12-4 2 16,0-1-2-16,-7 1 1 0,-6-5-1 15,-1 6-1-15,1-6 0 0,-7-2-1 0,-6-1-1 16,7-3 0-16,-8 0 1 0,-6-4 0 15,0 0-2-15,1-4 0 0,-7-3 0 16,-8 0-1-16,2-4 0 0,-2-4-1 0,-12 0 0 16,0-7-3-16,0-3-1 0,-6-4-3 15,-6-8-4-15,-7 0-2 0,-1 1-1 0,-6-4 1 16,-7 3 3-16,-12-3 3 0,0 7 3 16,-7 0 2-16,-13 4 1 0,-7 4 2 0,-6-2-3 15,-6 1 2-15,-14 5 1 0,1-1-2 16,-14 0 2-16,-13 0-1 0,0 4 0 15,-12-1-3-15,-20 4 0 0,-7 1-2 16,-13 7-1-16,-13-1-1 0,1 9 3 0,-14 2 1 16,-6 9 2-16,-7 2 1 0,-7 12-1 15,-5 3 3-15,-7 8-5 0,12 3-3 0,1 8-12 16,19 3-13-16,7 4-22 0,19 7-25 16,7 0-30-16,19 9-39 0,14-2-38 0,12 8-9 15,13 3 7-15</inkml:trace>
  <inkml:trace contextRef="#ctx0" brushRef="#br0" timeOffset="-124344.08">16548 3282 32 0,'-6'-4'101'0,"6"1"-4"0,0-1-15 0,0 0-14 16,0 4-12-16,6-3-12 0,-6 0-17 15,0-2-14-15,8 2-10 0,-2 3-12 0,0-4-14 16,0 4-16-16,1-4-15 0,-7 4-15 15,7 0-13-15,-1 0-9 0,1 4-2 0</inkml:trace>
  <inkml:trace contextRef="#ctx0" brushRef="#br0" timeOffset="-124205.21">16607 3264 33 0,'0'0'77'0,"0"0"-12"16,0 0-16-16,0 0-18 0,0 0-20 0,0 0-29 15,0 0-22-15,0 0-23 0,-6 3-29 16</inkml:trace>
  <inkml:trace contextRef="#ctx0" brushRef="#br0" timeOffset="-124070.59">16647 3271 80 0,'6'0'67'0,"0"-4"-18"15,-6 1-10-15,0 3-14 0,7-3-12 16,-7 3-16-16,-7 0-17 0,7 0-21 0,-6 3-28 16,0 0-23-16</inkml:trace>
  <inkml:trace contextRef="#ctx0" brushRef="#br0" timeOffset="-123921.68">16588 3308 63 0,'6'-8'79'0,"1"4"-25"0,-1 1-19 16,-6-1-14-16,6-3-5 0,-6 7-6 0,8-4-16 16,-8 1-21-16,6 3-20 0,-6-4-23 15,0 4-24-15</inkml:trace>
  <inkml:trace contextRef="#ctx0" brushRef="#br0" timeOffset="-123335.36">16621 3261 56 0,'0'-5'118'15,"0"-2"-19"-15,0 3-15 0,6 1-14 16,-6-4-16-16,0 3-11 0,0 0-13 0,0 4-9 16,0-3-9-16,0 3-10 0,0-4-5 15,0 4-4-15,0 0-5 0,0 0-2 16,0 4-1-16,0-4-5 0,0 0-1 0,0 3-6 16,0-3 2-16,0 0-1 0,0 4 3 15,0-4 7-15,0 0 10 0,6 0 9 16,-6 0 5-16,0 0 7 0,0-4 8 0,0 4 6 15,0-3 2-15,0 3-2 0,0 0 0 16,0 0-4-16,0 0-6 0,0 0-7 0,-6 0-6 16,0 0-3-16,-2 0-3 0,-4 3-1 15,5 1 0-15,-13 0-1 0,14 3 2 16,-6-4 0-16,-2 1-1 0,1 0-1 0,6-1-5 16,7 2-6-16,-6-5-3 0,6 3 0 15,0-3 0-15,0 3 1 0,6-3 4 0,1 0 8 16,0 0 3-16,5 0 1 0,2 0 1 15,-2-3 0-15,2 0 0 0,-1 3-1 16,-7-5 0-16,8 2-1 0,-8 3 2 0,0-4 1 16,-6 4 0-16,6 0 1 0,-6 0-1 15,-6 0 0-15,0 0-1 0,0 4-1 0,-8-1-1 16,8 2 0-16,-7 1 0 0,-1-2 0 16,2 0 0-16,6-1 0 0,-2 1 0 15,2-4 0-15,0 4 0 0,6-1-1 0,-7-3 0 16,14 0 1-16,-7 4 0 0,6-4 0 15,0 0 1-15,2 0 0 0,4-4-1 16,-6 4 3-16,8-3 2 0,-8 3 8 0,1-4 4 16,-1 4 7-16,0 0 4 0,-6 0 1 15,0-4-3-15,0 4-7 0,0 0-6 0,-6-3-6 16,6 3-3-16,-6 0-3 0,-1 0-1 16,7 0 0-16,-6 0 0 0,6 0-4 15,-7 0-12-15,7 0-6 0,0 0-10 0,0 0-14 16,0 3-25-16,-7 1-32 0,7 0-29 15,-6 3-14-15,6-4-2 0</inkml:trace>
  <inkml:trace contextRef="#ctx0" brushRef="#br0" timeOffset="-122505.93">16197 3593 64 0,'0'-3'84'0,"6"3"1"16,-6 0-8-16,0 0-13 0,0 0-9 15,0-3-8-15,0 3-6 0,0 0-3 0,0-5 0 16,0 5-1-16,0-4-1 0,-6 4-2 15,6-3-6-15,-6-1-5 0,-2 1-6 0,2-1-2 16,0 1-4-16,-1-1-1 0,-6 0-3 16,-6 1 0-16,5-1 0 0,-11 1-3 0,5 3-1 15,-12-4 0-15,6 4 0 0,-13 0 0 16,-1 4 1-16,-5-4-2 0,-14 3 1 16,0 4 0-16,-6 1 1 0,-12-1 0 0,-8 3 3 15,0 2 3-15,-13 3 8 0,7-4 10 16,-6 3 10-16,-1 1 13 0,0 0 10 0,6-5 7 15,1 5-1-15,7-4-6 0,-1-4-7 16,14 4-11-16,12-3-11 0,1-5-9 16,11 6-4-16,15-6-7 0,-1 0-6 0,7-3-5 15,7 0-11-15,6 3-18 0,0-3-22 16,0 0-22-16,13 0-26 0,-7 0-27 0,7 0-25 16,7 0-21-16,0 0-18 0,-1 0-13 15,0 0 6-15</inkml:trace>
  <inkml:trace contextRef="#ctx0" brushRef="#br0" timeOffset="-122057.02">14074 3550 108 0,'-7'-7'142'0,"7"-1"-3"0,-6 1-5 0,6 3-7 16,-7-3-13-16,7 3-20 0,-6 0-21 16,6 4-19-16,0-3-21 0,0 3-17 15,0 0-11-15,0 0-7 0,-7 3-4 0,7 5 2 16,0-1 3-16,-6 4 2 15,0 4 2-15,-2-1 4 0,-4 4 0 0,5 5 0 16,-6-1 0-16,-6 0 0 0,-1 3-1 0,0-3-2 16,1 4 0-16,6-5-1 0,-6 2-2 15,5-5-1-15,1 0-2 0,0-3-1 16,7 0 0-16,-1-1-1 0,1-3 2 0,6 0 3 16,0 1 0-16,6-1-1 0,1-4 3 15,6 0 1-15,0 0-1 0,7 0 0 0,5-3-1 16,1 0 0-16,7 0-1 0,-1-4 0 15,2 3-6-15,4-3-11 0,-5 4-18 0,-1-4-27 16,7 4-31-16,-13-1-48 0,7-3-50 16,-7 4-16-16,-13 0 2 0</inkml:trace>
  <inkml:trace contextRef="#ctx0" brushRef="#br0" timeOffset="-121650.31">13559 4334 176 0,'6'-4'201'0,"2"-3"-39"0,-2 3-43 15,0-1-39-15,0 5-32 0,-6 0-26 16,8 9-15-16,-8 2-7 0,0 3 0 0,0 5 3 16,-8 6 6-16,2 8 10 0,0 8 5 15,-8 6 9-15,2 8 5 0,-8 7 1 16,7 5-2-16,-7 2-1 0,8 4-1 15,-8 1-8-15,7-1-2 0,-1-4-2 0,2 1-2 16,-1-8-4-16,6-3-3 0,1-3-1 16,-1-6-3-16,1-6-3 0,6-4-7 15,0-6-16-15,0-2-23 0,0-10-24 16,0 1-38-16,0-9-66 0,0-3-49 0,0-11-14 16,0-7 6-16</inkml:trace>
  <inkml:trace contextRef="#ctx0" brushRef="#br0" timeOffset="-121056.91">13494 4421 146 0,'6'-14'209'0,"1"-4"-15"16,-7 3-52-16,13-3-42 0,-7 3-28 15,14 0-28-15,-1 0-19 0,15 0-10 16,-2 5-3-16,13-1-3 0,1 4-1 0,12 0-1 16,14 7-1-16,0 0-1 0,6 3 0 15,0 1-1-15,7 7-2 0,-7-1-3 0,0 6-4 16,1-2-6-16,-14 1-4 0,6-1-6 16,-12 1 1-16,0 0 1 0,-14-4 2 15,-6-1 6-15,0 1 4 0,-13-3 11 0,1-1 10 16,-8-3 6-16,-6-1 6 0,-7 1 2 15,1 0-1-15,-7-1-4 0,0-3-9 16,0 0-6-16,-7 0-5 0,1 4-2 0,6 1 1 16,-7-2-3-16,1 0-1 0,-1 8 0 0,-5 4 2 15,4 3 0-15,2 4-3 0,0 7 1 16,-1 4 4-16,0 11 1 0,1 4 0 16,0 10 1-16,-1 5 3 0,1 2-1 15,6 9-3-15,-7 2 0 0,7-2 0 0,-7-1-1 16,1 1 0-16,6-7 0 15,-6-6 0-15,6-6 1 0,0-3-1 0,0-9 2 16,-7-6-1-16,7-5 3 0,0-2 9 16,0-8 5-16,-13-7 2 0,7-1 1 0,-14-6 1 15,1-5-2-15,-14-6-10 0,-7-1-4 16,-11-7-5-16,-8 0 0 0,-13 0-3 16,-6 0 0-16,-7-3 3 0,-6-1 4 15,-6 3 7-15,-1 2 9 0,7-1 6 16,0 3 2-16,12 2-2 0,8-2-1 0,6 1-8 15,12-1-22-15,8 5-37 0,13-5-35 16,6 5-34-16,12 3-53 0,14-5-74 16,7 2-23-16,6 0 11 0,-1-1 21 0</inkml:trace>
  <inkml:trace contextRef="#ctx0" brushRef="#br0" timeOffset="-119889.65">13390 5367 98 0,'13'-8'138'16,"-7"1"-18"-16,8 0-15 0,-8-1-13 15,0 1-10-15,0 4-10 0,-6-4-10 0,8 3-10 16,-8-1-10-16,0 2-8 0,6-1-5 15,-6 4-5-15,-6-2-4 0,6-3-5 16,-8 1 0-16,2 1-2 0,-6 3-4 16,-2-4 3-16,-5 0 4 0,-1 1 5 0,-6-1 3 15,0 0 4-15,-7 1 7 0,8 0 2 16,-7-2-4-16,5 5-5 0,1-3-5 16,0 3-7-16,0 0-8 0,6 0-5 15,1 3-3-15,5 2-3 0,2 1 1 0,5 2-1 16,7 3-1-16,0 1 1 0,7 2 1 15,-1 0 3-15,8 4-1 0,-2-3-1 16,1 3 0-16,7 1-1 0,-7-1 1 16,6 0-3-16,-5 5 3 0,-2-2 1 0,1 4 0 15,-6 2 0-15,0 2-1 0,-1 0 2 16,-6 8 0-16,0-1-1 0,0 8 1 16,-6 1 1-16,-1-2 1 0,0 1 0 0,7 5 0 15,-6-10 0-15,-1 5 3 0,1-4-2 16,0-3-1-16,6 0-1 0,-7-1 0 15,7-7-1-15,-7 5 1 0,7-9 0 0,0 1 0 16,-6-4-2-16,6-4 1 16,6 0 1-16,-6-3-2 0,7-5 0 0,0-1 1 15,5-6 1-15,1 1-1 0,7-4-1 16,6-4-2-16,0-3 0 0,7 0-1 0,-1-5-1 16,7 1 3-16,7 1 2 0,6-5 0 15,0 4 2-15,7 0 0 0,0 0 4 16,6 4-5-16,6-1-2 0,-6 5 0 15,13-1-2-15,0 4 2 0,1 0-2 0,-1 0 1 16,0 4 1-16,7-1 0 0,-8-3 0 16,8 3 0-16,-6 2 0 0,-1 2 1 15,7-7 1-15,-8 7-2 0,2-3 2 16,-1 0-1-16,-6-1-1 0,-1 1 0 0,0 0-1 16,2 0 0-16,-15-4-1 0,7 3 0 15,-12-3-2-15,-2 0 1 0,-5 0-1 16,-7 0 2-16,0 0-1 0,-13 0 2 15,0 0 3-15,1-3 0 0,-15 3 0 0,2-4-1 16,-2 0 1-16,-5-3 0 0,-1-1-2 16,-6 1-1-16,0-5 1 0,7-2-1 15,-7 0 0-15,0-9-1 0,7 5 2 0,-1-7-2 16,0-1 1-16,8-4 0 0,-2-2 0 16,2-5-1-16,-1 0-3 0,-1-3 3 0,8 1-1 15,-6-3-1-15,-2 2 1 0,1 0 3 16,0 3 1-16,-6 5 1 0,-1-2 4 15,0 9-1-15,-6 3 3 0,8 0-3 16,-8 3-1-16,0 5-1 0,0 0-2 0,0 2-1 16,0 1-1-16,0 4-1 0,0 0 2 15,-8-1-1-15,8 1-1 0,-6 3 1 16,6 1 1-16,-6 3 0 0,-1 0-2 0,-6 3 2 16,7-3 1-16,-1 4 1 0,-5 0-1 15,-2 2 0-15,1-1 0 0,-6-2 1 16,-14 1-2-16,1 3-1 0,-7-7 2 15,-7 4 2-15,-13-4 2 0,0 0 2 0,-12 0 3 16,-8-4 3-16,-5 1 2 0,-1-1-1 16,1-3-2-16,0 2-1 0,-1 2-1 15,6 0-7-15,8-1-20 0,6 0-44 16,6 1-64-16,13 3-87 0,13 3-48 0,15 1-22 16,4-4 5-16</inkml:trace>
  <inkml:trace contextRef="#ctx0" brushRef="#br0" timeOffset="-116605.87">19036 2051 56 0,'-6'-25'57'0,"0"-1"-10"0,-2 1-9 15,-4-1-5-15,-1-4-4 0,0 5-1 0,0-1 0 16,-7-3 7-16,1 3 5 0,-1 1 0 15,0-1 1-15,-6 0-3 0,7 4-6 0,-7-4-10 16,0 5-7-16,-7-1-4 0,1 0-3 16,-1 0-1-16,1-1-2 0,-14 5-1 15,1 0-2-15,-8 0-2 0,2-1 0 0,-15 1 0 16,7 0-1-16,-6 3-1 0,0 0 0 16,0 1 0-16,0-1 1 0,0 4 1 0,0 0 1 15,0 0-1-15,6 0 2 16,-6 4-1-16,0 3-1 0,-1 1 0 15,1 3-1-15,-6 0 1 0,0 3 0 0,-8 1 1 0,-6 3 0 16,7 1-1-16,-6 2 0 0,-1 1 0 16,1 1-1-16,-1 2 0 0,6 1 1 15,2 3 1-15,-2 1 0 0,1 2 1 0,6 1 0 16,1 0 2-16,-1 0-1 0,0 7-1 16,7-3 0-16,0 0-1 0,0 3-1 15,-6 0 1-15,6 2-2 0,-8-3 1 0,2 5-1 16,6 1 1-16,-6-2 1 0,-2 5-1 15,8-1 1-15,0 1 0 0,0 3 1 16,7 4 1-16,-7 0-1 0,12 3 3 0,-5 5 1 16,6 3 1-16,0 3 1 0,6 5-1 15,0-1 0-15,0 4-1 0,1 4-2 0,6-1 0 16,0 4-3-16,0-3 0 0,6 3 2 16,1-3-1-16,-1 0-1 0,7-1 0 0,0 1 1 15,7-1 2-15,-1 1-2 0,8-4 3 16,4 0-1-16,8 4 1 0,0-4 2 15,14-4-2-15,-2 0 2 0,8 4-2 0,7-4-1 16,5 1 1-16,7 2-1 0,6-5 5 16,1 2 1-16,13-8 1 0,-1 5 2 0,14-4 2 15,6-3 2-15,6-2 1 0,8-2-1 16,-1 0 3-16,6-3 1 0,2-6-1 16,-2 1-2-16,7-3-1 0,1-3 1 0,11-6-1 15,8-2-3-15,0-4-1 0,13-7 0 16,7-5-4-16,-2-6-2 0,8-4-3 15,-6 0 0-15,-1-7 2 0,0-4 0 16,7 0 0-16,-6 0 0 0,-8-4 2 0,0-3 0 16,-5 0-1-16,0 0 0 0,-14-5 1 15,-7 5 1-15,-5-4-2 0,-8-4-1 0,-5 1 1 16,-7-4 0-16,-2-5-2 0,-4-2-3 16,-1-4 1-16,-6-9 1 0,-7-1-2 15,6-9-1-15,-12-3-1 0,0-4-2 0,-7-4-1 16,0 0-2-16,-13-6 4 0,0 2 0 15,-13-3 1-15,-13 1 1 0,1-1-1 0,-14 0-2 16,-8-4-3-16,-4 0 0 0,-15 1 0 16,1-5 0-16,-6 5 1 0,-7 3 0 0,0-3 1 15,-1 6 0-15,-5-2 1 0,6 6 2 16,0-3 0-16,-6 3 1 0,6 4 0 16,-1 0 0-16,-5 4-2 0,6-1-2 0,-7 1 0 15,1 0-1-15,-1 0 0 0,-7 3-1 16,2 1 2-16,-8-2-3 0,0 9 0 0,-6 0 0 15,-7 3 1-15,7 8-1 0,-6 3-1 16,-7 1 1-16,6 10 2 0,1 1 1 16,-8 7-1-16,8 2 2 0,-14 6 1 0,7 2 1 15,-7 5-2-15,0 3 1 0,-6 3-1 16,-7 1 2-16,-5 3-1 0,-2 4 0 0,-5 1 1 16,-1 2 0-16,0 4 1 0,0 1 0 15,8 3 0-15,-2-4 0 0,7 4 0 16,7 3-2-16,-7-2-1 0,7-2 1 0,6 5 0 15,-6 3-1-15,0 1 0 0,0 3 2 16,-1 3 1-16,1 5-1 0,7 2 0 0,-1 9 1 16,0 3 3-16,8 7 2 0,11 4-2 15,-5 8 2-15,12 6-1 0,0 4-2 16,8 4-4-16,5 4-1 0,7 0-3 0,13 3 0 16,-7-4 0-16,13 0-1 0,8 1 5 15,5 0-1-15,7 3 1 0,0-3 0 0,13-4 0 16,0 3 0-16,13-3-4 0,0 0 1 15,14-4 1-15,5 0 2 0,7-3 1 16,13-7 1-16,13-5-1 0,13-3 0 0,7-4-1 16,13-7 0-16,6-3-2 0,1-5 3 15,12-6 3-15,0-8 1 0,13-4-1 0,0-7 2 16,7-4-2-16,0-4-2 0,6-6-3 16,-12 0 0-16,5-8 2 0,-6-5 1 15,1 2 2-15,-1-8 1 0,0 0-2 0,-6 0 2 16,0-7-4-16,-7-1-3 0,1 1 0 15,-14-7-1-15,-7 0 2 0,1-6 1 16,-13-5 0-16,-7-4 1 0,-6-9-1 0,-1 2 0 16,-5-11-1-16,-8-4 0 0,1-4-3 0,-7-4 4 15,-6-4-2-15,-1-2 0 0,-6-1 2 16,-6-4-1-16,-13 4 0 0,-1 0-2 16,-13 1-2-16,-5-2 0 0,-8 1-1 0,-12-3 0 15,-8-1 1-15,-5 4 0 0,-7 0 2 16,-7 1-2-16,-5 2 4 0,-8 1-1 0,-7 0 3 15,2 3 0-15,-8 0-1 0,0 4 0 16,-12 0-3-16,-8 4-1 0,-6-4-2 16,-6 8 0-16,0-1-1 0,-6 4 0 0,-7 0-1 15,6 7 3-15,-7 1 1 0,2 7 1 16,5 3 0-16,-7 7 2 0,-5 9 2 0,5-1-1 16,-11 11-1-16,-2 3 1 0,-5 8 0 15,5 4-1-15,-5 3 3 0,-1 9 0 0,13-2 1 16,-7 4 0-16,14 5 0 0,1-2 0 15,5 5-4-15,7-1 0 0,0 5-1 16,-1 2-1-16,7 2 0 0,1 6 2 0,6 7 2 16,-1 1 0-16,8 7 1 0,-1 8 3 15,7 2-3-15,6 5-1 0,8 3-3 16,4 0-2-16,9 8-3 0,11 0-4 0,1 3 3 16,7 0 1-16,6-3 1 0,13 7 2 15,0 0 4-15,13-4 2 0,6 8-1 16,14-5-1-16,7-2 1 0,5 3-3 0,13-8 0 15,7-3-1-15,7-4 0 0,6-3 0 16,7-8 1-16,6-7 2 0,1-8 0 16,5-2 1-16,13-13 5 0,8-2 4 15,-1-4 4-15,7-4 3 0,6-8 2 0,0-3 2 16,-5-3 1-16,5-4 0 0,0-4-1 0,0-4-2 16,0-7-3-16,7 0-2 0,-1-8-3 15,8 1-8-15,-8-7-1 0,-5-2-1 16,-1-2 0-16,-6-3 0 0,-6-5 1 0,-2-7 1 15,-11 0-1-15,-1-4-1 0,-13-7 1 16,0-7-1-16,-12 1 0 0,-2-10 0 0,-12-5 0 16,-6-9-3-16,-7-3-1 0,-13-7-3 15,-6-4 1-15,-13 0-2 0,-14-3 0 16,-12-1 1-16,-14 8 0 0,-6 2 1 0,-7 6-1 16,-18 6 1-16,-8 4 2 0,-6 11-4 15,-14 8-2-15,-12 6-9 0,-6 12-18 16,-15 7-31-16,-4 8-52 0,-8 7-47 0,1 10-24 15,-1 5-3-15</inkml:trace>
  <inkml:trace contextRef="#ctx0" brushRef="#br0" timeOffset="-115891.79">15331 3674 16 0,'12'-18'102'0,"8"0"-12"0,-1-8-11 0,1 4-6 15,0 0-6-15,6 0 2 0,-7 0 1 0,1 4 1 16,-7-4-2-16,7 7-4 0,-14 1-2 16,0-2-12-16,2 5-13 0,-8 1-13 15,-8-1-11-15,2 3-6 0,-7 2-8 0,-7 1-2 16,-6-2 0-16,0 7-4 0,-7 0 5 15,1 0 0-15,-7 4 1 0,0-1 1 0,0 2-1 16,-7-2 0-16,0 4 0 0,-5 4 0 16,-1 3 0-16,-7 1 0 0,0 11 0 15,0 0 3-15,-6 7 0 0,-6 3 0 16,6 8 0-16,-6 0-1 0,-2 7 1 0,8 5 1 16,0 2-4-16,7 9 2 0,5-6 2 15,2 5 0-15,11-3 0 0,1-1-1 0,13-3 1 16,0-5-2-16,7-7 1 0,5-2-1 15,8-5-1-15,0-7 0 0,-1 0 1 16,1-11 0-16,6 0 1 0,-7-4 2 0,7-3 2 16,0 0 2-16,0-8 3 0,0 4-3 15,0-7-4-15,0-1-19 0,0-3-25 16,0-3-35-16,7-1-43 0,-1-7-62 0,7 0-31 16,-7-4-3-16,8-3 15 0</inkml:trace>
  <inkml:trace contextRef="#ctx0" brushRef="#br0" timeOffset="-115437.89">14185 4143 121 0,'0'-18'184'0,"0"4"-37"0,0-2-24 0,6 6-18 15,-6-1-20-15,0 0-17 0,0 3-22 16,0 1-16-16,0 3-14 0,6 1-11 16,-6 3-5-16,0 7-2 0,0 0-1 0,-6 4 2 15,6 11 0-15,0-4 3 0,-6 12 1 16,6-2-2-16,-7 3 1 0,0 1 2 16,7 5-1-16,-6-5 0 0,-7 6-1 0,13-2 1 15,-13-3 1-15,6 4-2 0,1-4 3 16,-1 3 0-16,-6 1 1 0,7-4 1 0,-8 4 1 15,8-4-1-15,-7-4-2 16,7 0 0-16,-1-4-1 0,1-2-1 0,-1-1-2 16,7-4-1-16,-6 0 1 0,0-2 1 15,6-2-2-15,-8-3 0 0,8-4 4 0,0 4 6 16,0-7 12-16,0 0 16 0,0 2 16 16,8-6 11-16,-2 0 6 0,13-6-3 15,1-2-11-15,12-7-15 0,1-3-14 16,13-8-9-16,5-3-7 0,2-3-4 0,5-2-3 15,7-6-2-15,-6 3-12 0,6 1-24 16,-6 3-35-16,-7 0-48 0,0 7-72 0,-13 4-65 16,-6 4-24-16,-8 7 5 0,-11 1 24 15</inkml:trace>
  <inkml:trace contextRef="#ctx0" brushRef="#br0" timeOffset="-113628.05">22918 6554 47 0,'137'11'51'0,"0"3"-9"16,-1 1-8-16,14 0-7 0,-7-1-4 16,1 1-15-16,-1 3-42 0,7-3-38 15,0 3-19-15</inkml:trace>
  <inkml:trace contextRef="#ctx0" brushRef="#br0" timeOffset="-107907.27">33560 5454 9 0,'19'-6'93'16,"-5"-2"1"-16,-8-3-1 0,7 3-2 0,0 2-5 15,-6-6-6-15,-1 5-10 0,0 0-9 16,2-4-11-16,-8 3-11 0,6-3-10 0,-12 0-11 15,6 4-7-15,-8-7-6 0,-4 3-3 16,-1-1-1-16,-7-2-1 0,-6-1 0 0,0 0 1 16,-7 1-1-16,1-1 1 0,-1-3 0 0,-6 0 2 15,1 3 1-15,-9-4 3 0,9 1 2 16,-8 0 2-16,0 0 0 0,0-1-3 0,-5 1-1 16,5 3-3-16,-6-3 0 0,-6-1 0 0,5 5 2 15,1-1 5-15,0 1 3 0,0-1 4 16,6 0 0-16,-5 1 2 0,4 3-2 15,-4 0-3-15,5 0-6 0,-6-1-2 0,6 6-2 16,-6 2-2-16,0 0 0 0,6 0-1 16,-6 4-1-16,1 0-1 0,-8 4 2 15,7 0-1-15,-1 0-1 0,2 2 0 0,-2 2 0 16,1 0-1-16,0 3 0 0,0 0 1 16,0-1 1-16,-1 1 2 0,2 4-1 0,-2 0 1 15,8-1-1-15,-7 1 0 0,-1-1 1 16,2 5 0-16,-1-1 0 0,6 1 2 15,-6-1 0-15,6 4-3 0,-5-4 0 0,-2 4 1 16,7 0 0-16,1 0-1 0,-1 4 0 16,-6-4 0-16,6 3 0 0,1 1 0 0,-1 0-1 15,1 3 2-15,-7 0 0 0,7 1 0 16,5 2 4-16,-5 2-4 0,6-1 0 16,-1-1-3-16,1 5 1 0,13-4-1 0,-7 4 0 15,7-1 0-15,0 5 2 0,7-1 3 16,6 0 0-16,0 4 2 0,0 0-1 0,0 0-1 15,6 1 0-15,7 2 1 0,0-4-1 16,0 2-1-16,0-2 2 0,7 5 1 16,-1-4 1-16,8 0 0 0,-2 0-1 15,2-4 1-15,-2 1 2 0,8-1-1 0,7 0 2 16,-2-3-1-16,7 3 1 0,8-3-2 16,5 0 1-16,8-5-3 0,5 5-2 0,1-3 0 15,0-2-2-15,-2-3 0 0,2 1-3 16,6-5 0-16,-6 1 2 0,6-1-1 0,-6-2 1 15,-7-5 0-15,13 1 1 0,-6-1 2 16,-1-1-3-16,7-1 0 0,-6-2 2 0,12-3-1 16,-5 4 0-16,12 0-2 0,-7-4 3 15,8-1-1-15,-1 1-3 0,0 4 2 16,0-8-1-16,1 4 1 0,-8-3 1 0,7-5 2 16,-6 0-1-16,-7 3 0 0,0-6 2 0,1-6-2 15,-1 0 0-15,-6-2-3 0,-2-3 0 16,2-3 0-16,0-5 0 0,-1 1 0 0,1-4-2 15,-6 0 0-15,5 0 1 0,-6-3 0 16,0-1 2-16,0 0-2 0,0-3 0 0,0 4 0 16,-6-5-2-16,6 4-1 0,-6-3 0 0,5 4 0 15,-5-4 0-15,0-1-1 0,0 0 2 16,-8 1 1-16,1-4 1 0,-5 1-1 0,-2-5 1 16,-7 0-1-16,2-3 1 0,-7-1-3 15,-8-3-1-15,2 1 0 0,-2-5-2 0,-5 1 2 16,6-1 1-16,-6-1 1 0,-7-1 2 15,6 2 2-15,0 0 5 0,-6 1 0 0,8 3 2 16,-8 4 1-16,0-1-1 0,6 1-3 0,-6 3-4 16,0-4-1-16,0 6-1 0,0-2 1 15,0 0-1-15,0 0 2 0,0-2 1 0,-14 2 1 16,2-3-2-16,-1 2 0 0,-7-2 0 16,-6 0-3-16,0-1-1 0,-1 1 1 0,-5 0 1 15,-1 0-1-15,1-1 1 0,-7 5 1 0,-6-4 1 16,5 3-1-16,-5 0-1 0,-1 1-1 15,1-1 1-15,-8 4 0 0,8 0-1 0,-7 1 1 16,0 2 0-16,0 4 0 0,0-3-2 0,6 7-1 16,-6-3 0-16,6 6-2 0,1-3-1 15,-1 3-1-15,1 5-3 0,5-4 0 0,-5 6-1 16,-8 1 0-16,8 1 0 0,-7 2-2 16,0 1 2-16,-6 0 1 0,-1-1-1 0,-6 5 1 15,-1 3 0-15,1-4 3 0,0 4 2 16,-6 0-1-16,6 4 1 0,0-1 2 0,-8 5 1 15,8-1 0-15,0 0 0 0,0 4 1 0,0 4 1 16,7 4-2-16,-1-1 1 0,-6 4 2 16,6 0 0-16,7 4 1 0,-7 2 0 0,1 2 2 15,6 2-2-15,-7 2-2 0,1 2 2 16,-1 1 0-16,0 3 0 0,-6 1 1 16,6 2-1-16,1 5 0 0,-1 3-1 0,0 2 0 15,8 1 0-15,-2 1-1 0,1 3-1 16,1 1 1-16,11-1 0 0,-5 1 0 0,6 3-1 15,6 1 4-15,7 3 0 0,0 0-2 16,6 0 1-16,7 0 2 0,0 3-1 16,7 1-1-16,6-1 0 0,6-2 2 0,7 2 1 15,7-3 0-15,6 0 2 0,6-4 1 16,8 0 0-16,5-7 1 0,1 0-2 16,5 0 0-16,2-7-2 0,6 0 0 0,-1-5 0 15,1-2-2-15,0-4 0 0,6-1 0 16,-7-3 1-16,7 0 1 0,-6-4 0 15,6-3 2-15,0 0 0 0,7-1 0 0,6-3-4 16,-7 0 0-16,14 0-2 0,0-3 0 0,-1 3-2 16,1-4-2-16,6-4 1 0,-6 5 2 15,0-8-1-15,-1 0 1 0,1 0 1 16,-6-4 1-16,-2-4 1 0,2 1-1 0,-8-4 1 16,8-4-1-16,-8 1-1 0,0-8 0 0,2 0-2 15,-2-7-1-15,7-1-1 0,-6-3 1 16,6-3 0-16,0-1-4 0,-6-3 0 0,6 3-1 15,-7-3-1-15,1 0-4 0,-7-5-1 16,1 6 1-16,-8-6 0 0,-6 5 1 0,-6-7 1 16,-1-1 1-16,-12-4 4 0,-1 1 1 0,-12-8 4 15,-1-3 2-15,1 0 1 0,-7-4 2 16,0 0-2-16,-7-4 0 0,-6 4-1 16,-6-3 1-16,-7 3 1 0,0-4-2 0,-7 5-3 15,1-2-6-15,-13-2-8 0,-1-1-6 0,1 4-9 16,-15-4-3-16,2-3 4 0,-1 0 2 0,-5 0 8 15,-2-4 6-15,1 4 4 0,-7-4 3 16,8 3 2-16,-2 5 1 0,1 0 0 0,7 6-4 16,-7 4-8-16,6 4-18 0,0 4-25 0,1 7-28 15,-1 4-32-15,-6 7-47 0,7 4-31 16,-14-2-3-16,0 10 13 0</inkml:trace>
  <inkml:trace contextRef="#ctx0" brushRef="#br0" timeOffset="-103762.98">30616 6000 10 0,'6'0'17'0,"-6"0"1"0,0-3 4 16,0 3 2-16,0 0-1 0,0-4-5 16,0 4-12-16,0 0-13 0,8 0-8 15,-8 0-8-15,0 0-3 0,0 0-1 0,0 0 1 16</inkml:trace>
  <inkml:trace contextRef="#ctx0" brushRef="#br0" timeOffset="-102261.87">30636 6004 11 0,'0'0'41'0,"0"0"5"16,0 0-6-16,0 0-8 0,0 0-8 15,0 4-14-15,0-4-15 0,0 0-11 0,0 0-6 16,0 0-6-16,0 0-1 0,0 3 4 16,6-3 8-16,-6 0 6 0,0 0 7 15,0 0 8-15,0 0 9 0,0 0 6 0,0 0 9 16,0 0 8-16,7 0 8 0,-7 0 2 16,0-3-2-16,0 3-1 0,0 0-3 15,0 0-6-15,0-4-9 0,0 4-6 0,0 0-6 16,0 0-5-16,0 0-5 0,6 0-3 15,-6 0-4-15,0 0-3 0,0 0 0 16,0 0 0-16,0 0 0 0,0 0 2 0,0 0 2 16,7 0 3-16,-7 0 0 0,0 0 0 15,7 0 1-15,-1 0 1 0,-6 0-1 0,6-4 0 16,-6 4 0-16,0 0 0 0,0 0 0 16,6 0 1-16,-6 0 0 0,0 0-1 0,0 0 0 15,0 0 1-15,0 0-1 0,0 0-1 16,0 0-1-16,0 0 1 0,0 0-6 15,0 0-10-15,8 0-11 0,-8 0-9 0,6 0-10 16,0 0-9-16,-6 0-2 0,7 0 5 16,0 0 8-16,-7 0 9 0,6 0 9 0,-6 0 12 15,7 0 14-15,-7 0 9 0,6 0 11 16,-6 0 9-16,0 0 11 0,0 0 1 16,6 0 1-16,-6 0-2 0,0 0-6 15,0 0-7-15,0 0-8 0,0 0-5 0,0 0-7 16,0 0-1-16,0 0-2 0,0 0 0 15,0 0-1-15,0 0 0 0,0 0 0 0,0 0 1 16,0 0-2-16,0 0-2 0,0 0-1 16,0 0 0-16,0 0-4 0,0 0-2 15,0 0 0-15,0 0 1 0,7 0-1 0,-7 0 0 16,0 0 3-16,0 0 1 0,0 0 2 16,0 0 0-16,7 0 1 0,-7 0 0 0,6 4 1 15,-6-4-1-15,6 0-1 0,-6 0 0 16,7 0 2-16,0 0-1 15,-7 4 0-15,6-4 0 0,1 0 4 0,-1 0-1 0,0 3-3 16,-6-3 4-16,7 0 7 0,0 0 7 16,-1 0 7-16,-6 0 10 0,0 0 10 0,6 0 1 15,-6-3 0-15,8 3-4 0,-8 0-8 16,0 0-8-16,6-4-6 0,-6 4-7 16,0 0-4-16,0 0-4 0,0 0-1 0,0 0-3 15,0 0-1-15,0 0 0 0,0 0 1 16,0 0 0-16,0 0 3 0,0 0 1 15,6-4 2-15,-6 4 1 0,0 0 0 0,0 0 1 16,0 0-2-16,0-3-3 0,0 3 1 16,0 0-2-16,0-4-1 0,0 4-1 15,0 0-1-15,0 0 0 0,0 0-1 0,0 0 1 16,0 0 0-16,0 0 0 0,0 0-1 16,0 0 1-16,0 0 0 0,0 0-2 0,0 0 1 15,0 0 0-15,0 0 0 0,0 0 0 16,7 0 0-16,-7 0-3 0,0 0-3 15,0 0-6-15,0 0-4 0,0 0-4 16,6 0-2-16,-6 0-1 0,7-4 1 0,-7 4 2 16,6 0 5-16,1 0 1 0,-1 0 2 0,0 4-2 15,2-4-2-15,-2 0 1 0,7 0-1 16,-7 4 3-16,1-1 3 0,-1-3 4 16,1 0 2-16,-1 4 4 0,1-4 1 0,0 0 0 15,-1 4 1-15,-6-4 3 0,0 0 5 16,6 0 4-16,-6 0 7 0,0 0 3 0,0 0 5 15,0 0 2-15,7 0-3 0,-7 0-2 16,0 0-6-16,0 0-4 0,0 0-5 16,7 0-3-16,-7 0-3 0,6 0-2 15,-6-4-2-15,7 4-2 0,-7 0 0 0,0 0 0 16,6 0 1-16,-6 0-3 0,0 0 4 16,0 0 0-16,0 0-1 0,6 0 2 15,-6 0 2-15,0 0 3 0,0 0 0 0,0 0 1 16,0 0 2-16,0 0-2 0,0 0 0 15,0 0-5-15,0 0 0 0,0 0-2 0,0 0-1 16,0 0 1-16,0 0-1 0,0 0 1 16,0 0-1-16,0 0 1 0,0 0 0 0,0 0 0 15,0 0 1-15,0 0 0 0,0 0 0 16,0 0-1-16,0 0-1 0,0 0 0 16,0 0-2-16,0 0-1 0,0 0 2 0,0 0 1 15,0 0-3-15,0 0 2 0,0 0 1 16,0 0 0-16,0 0-2 0,0 0 1 0,0 0 2 15,0 0-1-15,0 0 0 0,0 0 1 16,0 0 0-16,0 0-1 0,0 0 0 0,0 0 1 16,0 0 0-16,0 0-1 0,0 0 1 15,0 0-1-15,0 0-2 0,0 0-4 16,0 0-3-16,0 0-3 0,0 0 0 16,0 0 1-16,0 0 1 0,0 4 4 15,0-4 3-15,0 0 1 0,0 0 2 0,0 3 0 16,0-3 1-16,0 0-1 0,0 0 2 15,0 4 0-15,0-4-2 0,0 0 0 16,0 0 2-16,0 0 1 0,0 0-2 0,0 0 0 16,0 0 3-16,0 0-1 0,0 0-2 0,0 0-1 15,0 0 1-15,0 0 1 0,0 0 0 16,0 0 0-16,0 0 2 0,0 0 2 16,0 0 0-16,0 0 0 0,0 0 2 0,0 0 3 15,0 0 0-15,0 0 1 0,0 0 3 16,0 0-4-16,0 0-1 0,0 0-1 0,0 0 0 15,0 0-3-15,0 0-3 0,0 0 1 16,0 0 0-16,0 0-2 0,0 0-4 0,0 0 1 16,0 0 1-16,0 0 0 0,0 0-2 15,0 0 1-15,0 0-1 0,0 0-5 16,0 0-9-16,0 0-9 0,0 0-19 0,0 0-21 16,0 0-36-16,0 0-39 0,0 0-15 15,0 0-2-15</inkml:trace>
  <inkml:trace contextRef="#ctx0" brushRef="#br0" timeOffset="-98998.66">31176 6349 55 0,'-6'-8'149'0,"6"5"-24"0,-13-5-53 16,0-4-28-16,0 10-18 0,-7-6-13 15,-6 0-7-15,7 5-5 0,-7-4-1 16,6 0 5-16,-13-1 3 0,7-2 8 0,-6 2 5 16,-7-3 5-16,0-4 1 0,-7 4-1 15,-13-4-3-15,-6 1-6 0,-6 0-3 16,-8-2-3-16,-5-2-3 0,-1 4 1 0,-6-5 1 16,0 5 2-16,0-5 3 0,6 5 3 15,1-1 2-15,5 5 1 0,14-6 1 0,0 5-2 16,13 0-2-16,7 4-3 0,5 0-3 15,7-1-3-15,7 5 0 0,1-5 0 16,5 5 2-16,6-1 2 0,2 4 1 0,-1-4 0 16,13 4-1-16,0-3-3 0,7 3-3 15,-1 3-3-15,6-3-5 0,8 4-6 0,0 0-10 16,-1-1-11-16,-5 5-14 0,5-5-19 16,1 5-14-16,-8-1-11 0,2 0-14 15,6 1-16-15,-8-5-28 0,1 6-8 0,1-3 5 16</inkml:trace>
  <inkml:trace contextRef="#ctx0" brushRef="#br0" timeOffset="-98365">30604 5894 86 0,'0'-15'195'0,"6"-3"13"0,-6 3-72 16,-6 5-40-16,6-1-28 0,-8 0-24 16,2 3-21-16,0-3-11 0,-7 8-8 15,-7-1-1-15,0-3 0 0,1 3 3 0,-13 4 4 16,6-4 3-16,-7 1 5 0,-6 3 4 15,6 0 1-15,0 0 1 0,-6 0 3 16,1 0 1-16,-8 0-2 0,7 3-2 0,-6 1 0 16,-1 0-4-16,0 3-1 0,-6-3-4 15,0 3-1-15,0 0 1 0,0 1-3 0,-1-1-1 16,2 0-1-16,-1 4-3 0,13-4-3 16,-7 4-2-16,7 0-1 0,6 0-1 15,1 4 1-15,6 0-1 0,6-1 2 0,1 1 0 16,-1 3-1-16,7-3 0 0,0 3 2 15,6-3-1-15,7 3 0 0,0 1 1 0,0-1 2 16,7 0 1-16,6 4 0 0,0 0 0 16,7 0 0-16,-1 1 0 0,13-1-1 15,1 3 0-15,7 1-4 0,5 0 2 0,7 2 0 16,-1-3-11-16,2 6-18 0,-1-2-26 16,1 0-22-16,-8 0-40 0,1 1-44 15,-7-5-40-15,-7 5-23 0,1-5 3 0,-13-3 14 16</inkml:trace>
  <inkml:trace contextRef="#ctx0" brushRef="#br0" timeOffset="-96166.24">31131 6381 7 0,'0'0'142'0,"0"-3"-21"15,0 3-34-15,-6 0-25 0,6-4-15 0,0 1-10 16,-8-1-8-16,2 0-4 0,0 1-2 16,-1-1-3-16,-6-3 0 0,0 3 0 15,1-3 3-15,-2-4 3 0,-6 2 0 0,1-1 2 16,-1-1 1-16,-6 0 0 0,0 0-2 15,-7-3-4-15,1 3-3 0,-7-4-3 0,-6 0-5 16,-7 0-2-16,-7 1-2 0,0-5 0 16,-12 1 0-16,-2 0-2 0,-4 3 1 15,-2-7 0-15,2 4 3 0,-8 0 3 0,0-4 1 16,7 3 2-16,0-3 3 0,0 8 0 16,6-5 0-16,7 5-3 0,13-1 2 0,0 4-3 15,13 0-3-15,7 4-3 0,-1 0-4 16,7 3-9-16,6-3-6 15,7 4-4-15,0 3-1 0,6-6 1 0,1 6 2 0,6-3 5 16,0 3 4-16,6 0 0 0,1 0-4 16,6 3-11-16,-6-3-18 0,5 6-20 15,-6-6-29-15,8 3-35 0,-1 0-55 0,-6 1-21 16,-1-4 1-16</inkml:trace>
  <inkml:trace contextRef="#ctx0" brushRef="#br0" timeOffset="-95511.02">31163 5953 137 0,'7'-7'167'0,"-1"-1"-58"0,-6 5-32 0,7-5-25 16,-7 4-21-16,-7 1-16 0,7-1-11 15,0 1-4-15,-6-1-2 0,-1 0 0 16,-6 1 2-16,0-1 5 0,1 4 2 0,-2-4 4 16,-5 1 4-16,-1 3 3 0,-6-3 3 15,-6 3-1-15,-1 0-1 0,-13 0-2 0,1 0-3 16,-14 0-3-16,-6 0-1 0,-14 3 0 16,8-3 0-16,-6 0 2 0,-2 0 3 15,-6 3 1-15,14-3 3 0,-1 0 1 0,0 0 4 16,7 4-1-16,6-4-1 0,8 0-3 15,5 0-4-15,7 4-4 0,6-4-4 0,7 0-6 16,0 0-1-16,6 3-2 0,8-3-1 16,-1 0-1-16,-1 4-1 0,8-4 2 15,6 4 0-15,-6 3 3 0,12 0 0 16,-6 4 3-16,6 4-1 0,8 7 0 0,-1 0 1 16,-1 3 0-16,2 8 1 0,6 0-3 15,-1 8 1-15,7 2-1 0,-6 5 0 0,6 3 0 16,-1 1 0-16,8 3 2 0,-7 0 0 15,6-4 2-15,-5 0 0 0,5 0-2 0,-6-6 2 16,0-1 0-16,1-4-3 0,-8-3 0 16,0-1 0-16,1-7 1 0,-7-3 0 15,1-4-1-15,-2-3 0 0,1-1 0 0,-6-7-2 16,-1-1-8-16,1 2-14 0,-7-5-22 16,6 0-32-16,-6-3-49 0,6 0-56 15,-6-4-21-15,0 0-2 0</inkml:trace>
  <inkml:trace contextRef="#ctx0" brushRef="#br0" timeOffset="-92663.87">32153 6239 49 0,'7'-11'153'0,"6"3"-36"0,-7-3-25 15,1 0-19-15,-1 4-8 0,1-4-10 16,0 3-9-16,-7 2-7 0,6-2 0 0,-6 0-1 16,0 1 0-16,0 0-1 0,0-4-3 15,0 4 0-15,0-1-2 0,-6 1-1 0,-1 3-6 16,7-3-6-16,-13 3-4 0,6 1-5 15,-12-1-8-15,0 4-2 0,-8 0 0 16,-5 0-1-16,-8 0 1 0,1 4 1 0,-6-1-1 16,-7 1 0-16,-1 0 1 0,-5-1 0 15,6 1 0-15,-6 3-1 0,-1-3 1 16,0 7 0-16,-6-3 1 0,6 2 2 16,1 5-2-16,5-1 0 0,2 5 1 0,-2 3 0 15,8 0-3-15,-1 8 1 0,7-2 1 16,7 6 1-16,-8-1 0 0,15 3 2 0,-1 4 3 15,6-3-1-15,0 0 3 0,7 3-1 16,7-7 0-16,6 4-1 0,0-4 1 16,6-1-1-16,7-2 0 0,0-1 0 0,14-7-1 15,-1 0 0-15,-1-4-2 0,15-3 2 16,-1 0 0-16,6-4-1 0,1-7-2 0,6-1-1 16,0-3 0-16,0-7-2 0,7-1-1 15,0-3 2-15,-7-3 6 0,6-5 13 0,-6-3 13 16,-6 1 8-16,-1 2 6 0,-12-3 2 15,-1-4-4-15,-5 8-9 0,-1-4-11 16,-6 4-8-16,-8 3-6 0,-5 5-7 0,-1-2-5 16,-6 1-8-16,-6 0-5 0,-7 8-4 15,-7-5-1-15,-6 8 4 0,0 0 1 0,-7 0 5 16,1 4 1-16,-1 0 2 0,1-4 0 16,5 7-3-16,9-4-9 0,-2-3-8 15,7 4-9-15,-1 0-8 0,2-1-5 16,6 1-1-16,-2-4 9 0,8 4 8 0,8-1 11 15,-2 2 9-15,6-5 4 0,2 0 5 16,5 0 2-16,7-5 0 0,7 2 0 0,-7-1-1 16,6-3 0-16,-5-1 1 0,5-2-1 15,-6 2 0-15,0 1 1 0,1-4 0 16,-8 4-1-16,0-1-2 0,-6 5-3 0,1-1-2 16,-8-3-2-16,7 7-1 0,-7 0 0 15,-6 3 1-15,0 1 3 0,0 3 3 0,-6 1 2 16,-1 3 1-16,1 0 1 0,0 0 1 15,-2-1-1-15,2 5-1 0,0-8-5 16,6 5-3-16,-7-5-3 0,7 0 0 0,0-3 1 16,0 3 0-16,0-3 6 0,7-1 4 15,5-3 1-15,2 0 2 0,5-3-1 0,1-1-1 16,6-3-2-16,0 0 0 0,0-4 0 16,1-1 1-16,-2 1 0 0,1-3 1 15,0-1 0-15,0 4 0 0,-6-3 0 0,-1 3-3 16,-5 3-3-16,-2 1-2 0,-5 3-2 15,-1 1 1-15,1 3-2 0,-7 3 4 16,-7 5 4-16,1-1 3 0,-1 8 3 0,-5-1 1 16,-2-3-1-16,8 7 0 0,-7-3-3 15,0-3 0-15,6-2-2 0,1 1 2 16,6-3 2-16,-7-1 1 0,1 0 5 0,6-3 5 16,0 0 3-16,6-1 0 0,1-3 0 15,6-3-3-15,7-1-5 0,-1-4-3 0,7-2-2 16,-6-1-3-16,12-3 0 0,-6-6 2 15,1 2 0-15,-9 0-2 0,9-4 1 0,-1 0 0 16,-6 0 0-16,-1 0 8 0,1 4 3 16,-8 3 2-16,2 4-2 0,-2 0-4 0,-5 4-4 15,0-1-9-15,-7 8-4 0,0 0-1 0,0 4 1 16,0 3 4-16,-7 1 3 0,0 6 2 16,1-3-1-16,0 3-1 0,-1 2-1 0,7-1-3 15,-7-5-2-15,1 5-5 0,6-8 0 16,-6 4 1-16,6-7 3 0,6 3 2 15,0-3 5-15,1-4-3 0,6-4 1 0,0-3-4 16,7 0-6-16,-8-4-4 0,8 0-2 16,6 0 0-16,-7-4 2 0,1 4 4 0,-6-4 3 15,5 4 2-15,-6 0 0 0,-6 4 0 0,5 0-4 16,-6-1-1-16,-6 8 2 0,0 0 5 16,-6 4 6-16,0 4 5 0,-7-1 8 0,0 4 2 15,0 3-3-15,-1 1-3 0,2 0-3 0,-2-1-1 16,8 1-3-16,-7 0 0 0,7-1 1 15,-1-3 1-15,0 0 1 0,7-3 3 0,-6-1 5 16,6-4 1-16,6 1 0 0,-6 0-1 16,14-4-4-16,-1-4-11 0,-1 0-11 0,2-6-10 15,6 2-9-15,-1-3-5 0,1-3 1 0,-2 3 7 16,2 0 7-16,0 0 7 0,-7 0 5 16,7 0 3-16,-14 4 1 0,7-1 0 0,-6 8 0 15,-1-3 1-15,-6 6 4 0,7 1 3 16,-7 3 4-16,0 4 2 0,-7 0 0 0,7 0 1 15,0 4-2-15,-6-1-2 0,-1 1-3 0,7 0-1 16,0-5 1-16,-7 5 1 0,7-8-1 0,0 5-2 16,0-5-3-16,0 0-6 0,0-3-13 15,0 0-31-15,7-1-62 0,0-6-31 16,6-1-15-16</inkml:trace>
  <inkml:trace contextRef="#ctx0" brushRef="#br0" timeOffset="-92515.05">33299 6067 21 0,'-6'-8'84'0,"6"8"-90"0,0-4-52 15</inkml:trace>
  <inkml:trace contextRef="#ctx0" brushRef="#br0" timeOffset="-84972.54">28916 10346 88 0,'7'-8'98'0,"6"0"-12"0,0 2-14 16,0-6-10-16,-6 1-4 0,5 4-5 15,1-4-3-15,-6 4-1 0,6-4 0 16,-7 0-3-16,2 3-6 15,-8-3-3-15,6 4-6 0,-6 0-10 0,-6-4-7 0,-2 4-6 16,2-4-2-16,-7 3-3 0,-7-3-2 16,1 0-1-16,0 0 0 0,-8 0-1 0,-5 0-3 15,-1-3 1-15,1-1 2 0,-8 0 1 16,1 1 2-16,1-1 3 0,-9 5 5 16,9-5 0-16,-14-1 2 0,6 2-1 0,-6-1-2 15,0 1-2-15,0 3-1 0,-1 0-2 16,-5 0 2-16,-1 0 0 0,1 4 2 15,-8-1-1-15,-5 5 0 0,6-5 0 16,-14 8 0-16,2 0-3 0,-2 4-2 0,-5 0-2 16,-7 7 1-16,6-1-1 0,-12 1 3 15,5 4 1-15,-5 3-1 0,-2 4 1 16,-5 0 0-16,7 5 0 0,-1-6 0 0,1 5 0 16,6 3 4-16,-1-4 2 0,8 6 1 15,-1-3 0-15,7 1 0 0,-1 4 0 16,8 0 0-16,6 1-2 0,-1-2-2 0,8 9 1 15,0-1-1-15,-1 8 0 0,7-1 0 16,6 8 0-16,0 0-1 0,7 7 0 16,1 1-2-16,5 2 0 0,7 9 0 0,6-5-1 15,0 5 4-15,14 3 0 16,0-4 4-16,12 0 1 0,0-3 3 0,8 3 2 16,5-3-2-16,7 3 3 0,0-3-1 15,7 0-1-15,-1-1-1 0,1-3-2 16,-1 4-1-16,8-5 0 0,-8-3-2 15,7 1 1-15,-6 3 0 0,6-8 1 0,0 1-1 16,6 0 0-16,2-4-2 0,4-4-3 16,8 0-2-16,-1-3-3 0,14-5 0 0,6-2 0 15,-6-1 5-15,13-3 10 0,-1-1 10 16,0-2 10-16,1-5 5 0,0 4 4 16,0-8-5-16,-1 6-7 0,-5-6-8 15,6 0-11-15,0-3-7 0,-2 4-4 0,2-5-1 16,0 1-4-16,6-3-1 0,1-1-1 15,-1 1 0-15,0-5-3 0,7 1-1 16,-1-8 1-16,1 0-2 0,7 1 1 16,5-8 0-16,1 0 3 0,6-3-1 0,0-5 2 15,6 1 2-15,-5-1 0 0,-1-3 0 0,1-3 2 16,-8 2 1-16,1-2 0 0,-7-1 0 16,1 0 6-16,-2-3 8 0,1 0 15 0,1-4 19 15,-1 0 21-15,-7 0 17 0,8 0 10 16,-7-4-2-16,-1-3-10 0,1 3-18 15,-7-6-20-15,6 2-18 0,2-7-10 16,-8 1-9-16,7-1-4 0,-7-6-6 0,0 2-3 16,-7-3-9-16,1-3-8 0,0-5-4 15,-14 1-2-15,2 0-3 0,-8-1 3 0,-14 1 5 16,-11-4 0-16,-1 4 1 0,-13-4 1 16,-7 3 2-16,-6-2 1 0,-6 3 1 0,-1-1 5 15,-6 4 5-15,-6 1 2 0,6-5 0 16,-7 5 0-16,-6-1 2 0,6-3-1 15,-5 3 0-15,5-6 0 0,-12 2 2 0,6-3 0 16,-7 0-1-16,0 0 0 0,1 1-3 16,-1-1-1-16,-6-1-2 0,0 1 0 0,0 4 2 15,1 0 0-15,-2 3 4 0,1 4 0 16,0 0 1-16,6 7 0 0,-5 1 0 16,5 3-1-16,0 0-2 0,1 4-2 0,-1 3-4 15,0-3 0-15,1 3-6 0,-7 1-5 16,0-1-3-16,0 0-4 0,-7-3-5 15,-6 0-5-15,-7-4-1 0,1 0-1 0,-7-4 4 16,0 4 3-16,-6-4 6 0,-1 1 7 16,0-1 4-16,-6 4 5 0,7-3 3 0,-1 6 4 15,0 1 3-15,0 3 0 0,1 1 0 16,-1 3 0-16,0 0 0 0,-6 4-2 0,7-4 0 16,-7 3 0-16,0 1 2 0,-7 3 2 15,1-3 0-15,-8 0 0 0,1 2-2 16,-6-1 2-16,-1-1-2 0,-6-2 0 15,-1 6-1-15,1-1 0 0,0-3 0 0,0 4-2 16,6-2 2-16,7 2-2 0,7 0 0 0,-1 3 2 16,13-1 0-16,0 6 0 0,8-2 1 15,5 4 0-15,1 0-6 0,5 1-7 16,1 3-9-16,6 3-5 0,-5-3-4 16,5 4-3-16,-6 3 3 0,6-2 4 0,0 1 8 15,1-1 5-15,-1 2 1 0,-6-3 2 16,7 3-2-16,6 0-3 0,-7-4-6 15,13 5-11-15,-5-4-12 0,11-1-9 16,2 5-8-16,-2-5-9 0,8 5-11 0,6-1-7 16,0-3-6-16,0 6-7 0,0-2-7 15,0-1 2-15,0 0 9 0,6 1 13 16,-6-5 20-16,0 4 26 0,0-3 24 0,-6 0 22 16,6-4 15-16,-6 0 15 0,-8 4 2 15,8-4-4-15,-7 0-6 0,7 0-14 16,-1 0-23-16,0 0-36 0,1 0-45 0,6 0-23 15</inkml:trace>
  <inkml:trace contextRef="#ctx0" brushRef="#br0" timeOffset="-78755.88">9997 7015 47 0,'0'0'55'0,"0"0"-3"0,0 0-7 15,0 0-9-15,0 0-10 0,0 0-6 16,0-4-6-16,0 4-6 0,0 0-3 16,0 0-1-16,0 0-2 0,0 0-1 15,0 0-1-15,0 0 1 0,0 0-1 0,0 0 0 16,0 0-1-16,0 0 1 0,0 0-8 16,0 0-13-16,6-3-19 0,1-1-31 15,5 1-25-15</inkml:trace>
  <inkml:trace contextRef="#ctx0" brushRef="#br0" timeOffset="-76309.08">27842 3887 42 0,'6'0'40'16,"-6"0"4"-16,0 0 5 0,6-3 4 0,-6 3 2 16,0 0 1-16,0 0-2 0,8-4-4 15,-8 4-5-15,0 0-6 0,0 0-7 0,0 0-8 16,0 0-8-16,6 0-6 15,-6 0-5-15,6 0-1 0,1 4-1 0,0-4 2 16,5 3 4-16,1 1 4 0,1-4 5 16,5 3 3-16,0 1 4 0,8-4 1 0,-1 3-1 15,0-3-2-15,7 4-2 0,5-4-2 16,1 0-3-16,0-4-4 0,1 4-2 0,-1-3-1 16,-7 3-1-16,7-4-2 0,1 4 1 15,-8-3 1-15,-7 3-1 0,2-4 0 0,-1 4 1 16,-6-3-1-16,-8 3-2 0,2 0-3 15,-1-4-9-15,-7 4-14 0,1 0-20 16,0 0-20-16,-1 0-24 0,-6 0-32 0,-6 0-44 16,-1 4-15-16,0-4 4 0</inkml:trace>
  <inkml:trace contextRef="#ctx0" brushRef="#br0" timeOffset="-75777.54">29223 3974 84 0,'0'-3'142'0,"0"-1"-26"0,0 4-17 0,0 0-12 15,0-3-5-15,0-1-4 0,0 4-9 16,0-4-11-16,6 4-12 0,0-3-12 0,2-1-8 16,10 0-8-16,2 4-5 0,7-3 0 15,5 3-1-15,1-4-1 0,-1 4 0 16,7 0-2-16,0 0-1 0,1 0-1 0,-2 0-1 16,1 0-2-16,-6 0 1 0,-1 0 0 0,1 0-1 15,-1 4-1-15,-6-4 0 0,1 0 1 16,-8 0-3-16,-6 0 2 0,7 0 1 0,-7 0 2 15,-7 0 2-15,7 0 0 0,-6 0 0 16,-1 0-1-16,0 0-2 0,-6 0-12 0,8 0-16 16,-8 0-19-16,0 0-18 0,6 3-19 15,-6-3-22-15,0 4-24 0,0 0-34 0,0 3-18 16,-6-3-1-16</inkml:trace>
  <inkml:trace contextRef="#ctx0" brushRef="#br0" timeOffset="-75272.13">30506 4111 74 0,'0'-5'169'0,"0"-2"-31"0,0 3-20 0,0-3-17 15,0 0-15-15,0 3-17 0,6 1-15 0,1-5-11 16,-1 5-10-16,0-1-3 0,8 0-2 16,-2-3 0-16,8 3 0 0,-1 1 0 0,1-4 2 15,6 3-2-15,1 0-2 0,-1 0-5 16,0 0-4-16,-1-3-4 0,1 7-5 16,1-4-3-16,-1 1-2 0,0 3-1 0,-7-4-1 15,7 4 1-15,-6 0 0 0,-1 0 0 16,1 0 0-16,0 0-1 0,-1 0 0 0,1 0-1 15,-8 0 0-15,2 0 2 0,-2 0 0 16,2 0 0-16,-8 0 2 0,1 0 0 0,-1 0 1 16,1 0-3-16,-1 0-2 0,1 0-12 0,-7 0-21 15,6 0-28-15,-6 0-29 0,6 0-24 16,-6 0-25-16,8 4-17 0,-2-1-22 16,0 1-2-16,7-1 10 0</inkml:trace>
  <inkml:trace contextRef="#ctx0" brushRef="#br0" timeOffset="-74656.8">31899 4150 18 0,'-6'-7'139'15,"-7"3"-33"-15,6-3-20 0,1 4-12 16,0-5-8-16,6 4-2 0,-8 1 3 0,8 0 2 15,-6-2 3-15,6 2-3 0,0-1-5 16,0 4-7-16,0-4-13 0,0 4-9 0,6 0-11 16,2 0-10-16,-2-3-5 0,13 3-5 15,1 0-3-15,6 3-1 0,0-3 0 0,13 0 0 16,-6 4-1-16,13 0-1 0,-8-1 1 16,8 2-1-16,-7-2 0 0,6 0 0 15,-6 1 1-15,7 0 1 0,-13 0 2 0,6-1 2 0,-7 1-2 16,-6-1 2-16,1 1-1 0,-8-4-2 15,0 3 2-15,1-3-1 0,-13 0 3 0,5 4-1 16,-4-4 1-16,4 0-5 0,-6 0-14 0,-6 0-22 16,7 0-30-16,0 0-37 0,-7 0-40 0,0 0-51 15,-7 0-14-15,-6 4 4 0</inkml:trace>
  <inkml:trace contextRef="#ctx0" brushRef="#br0" timeOffset="-73294.17">28655 3638 85 0,'8'-4'68'0,"-8"0"-18"16,6-3-10-16,-6 0-7 0,-6-1-7 15,6 1-6-15,-8-4-6 0,-4 3-3 0,6-3 0 16,-8 4 0-16,1-4-1 0,7 1 3 0,-8 2 6 15,2-3 6-15,-1 4 1 0,6-4 2 16,-6 0-2-16,0 3-3 0,0-3-3 16,0 4-9-16,0 0-4 0,0 0-4 0,-7-5-2 15,8 5-2-15,-8-1-1 0,0 5-1 16,-5-1 1-16,5-3-1 0,-6 4 1 0,-7 3 1 16,7-4 0-16,-7 0 1 0,1 4 0 15,-1 0 0-15,1 0 1 0,-7 0-1 16,-1 4 2-16,1 0 0 0,1-1 1 0,-1 1-1 15,-1-1 2-15,1 4 0 0,0-3 1 16,1 3 2-16,4 0-1 0,-5 2 1 16,7-2 0-16,-1 4 2 0,1 0 0 0,-1 0 0 15,1 0 2-15,-7 3 0 0,13 5-1 16,-13-1-1-16,5 0-2 0,9 0 2 16,-7 5-3-16,-1-1 0 0,7 3-1 0,0 1 1 15,0 3-1-15,-1 1-3 0,1-1 3 16,7 0-3-16,-1 4 1 0,1 0-2 0,0 4 0 15,5-1 2-15,1 4-1 0,1-3 0 16,4 4 3-16,2-5 0 0,0 4 0 0,6-3 1 16,0 0 0-16,0-1 0 0,6 1 0 15,8-4 0-15,-8 0 2 0,7 0 0 16,7-4 1-16,-1 0 2 0,0-3 3 0,8 0 1 16,-1-4 1-16,6-4 0 0,7 0 1 15,7-3-2-15,-1-4-2 0,8 3 0 16,5-5 1-16,-6-2-2 0,7 0 1 0,-1-4 0 15,1 1-4-15,-7-4-2 0,0 4-2 16,0-4 2-16,-6 0-4 0,-1 0 0 16,2 0-2-16,-9 0 1 0,1 0 0 0,0-4 1 15,1 4 0-15,-8-4-1 0,7 1 0 16,-6-1 0-16,-1-3 3 0,7 0-3 0,1-5 1 16,-1 1-1-16,-1 0 1 0,1-3-2 15,7-5 0-15,-1 5-1 0,-5-4-2 0,5 3-1 16,-6-3 1-16,1-1 0 0,-1 1-1 15,-7 3 2-15,1-3 2 0,-1 3 0 0,1-3 0 16,-1 3 0-16,1-3 1 0,-7-1-1 16,7 1-2-16,-7 0 1 0,0-4-3 0,6 0 0 15,-5 0-3-15,-1 0 1 0,-1-3-1 16,1-1 0-16,0 1 1 0,1-5-3 0,-7 1 0 16,-2-1-2-16,2 1 0 0,-7-4-3 15,1 0-2-15,-8-3 3 0,0-1-1 0,-6 0 3 16,0 0 2-16,-6 0 3 0,0 1 0 15,-8-1 2-15,-5 1 1 0,-1 3-1 0,-12 0 0 16,-1 0-1-16,-6 4-4 0,0 3-7 16,-7 1-9-16,8 2-15 0,-2 5-21 15,7 0-24-15,1 7-29 0,6 0-41 0,0 3-17 16,0 5 3-16</inkml:trace>
  <inkml:trace contextRef="#ctx0" brushRef="#br0" timeOffset="-72489.95">30089 3740 12 0,'-7'-6'55'0,"-6"-6"-21"16,7 1-9-16,-7 3-8 0,-1-3 1 16,2 4 0-16,-2-4-2 0,-5 4 0 0,6 0 2 15,-6-1 3-15,-1 1 2 0,7 0 3 16,-7 3 1-16,8-3-2 0,-8 3 0 0,0 0-6 15,1 4-2-15,-1-3-4 0,-6 3 0 16,0 0 0-16,0 0 0 0,0 3 1 0,-6 1 3 16,6 0 2-16,-13 3-1 0,5 0 1 15,2 1-3-15,-7-1-2 0,0 4-3 0,0 0-1 16,-1 3-1-16,2 1 0 0,-1 3 1 16,0 0 1-16,-1 1-2 0,1 3-1 0,7 0-1 15,-1 4 3-15,1-1 1 0,6 5-2 0,0 2 2 16,-1 2-1-16,8 2 0 0,-1 1-2 15,1 0-1-15,6-1 0 0,0 1 0 16,6 0 0-16,1-5 1 0,6 5 1 0,6-4 2 16,-6 0 1-16,14-4 3 0,-2 1 1 0,2-5 3 15,5 1-1-15,7-1 1 0,0-2-2 16,7-5 0-16,-1 0-2 0,7 0-3 16,1-7-1-16,-1 4-1 0,-1-4-1 0,9 0-3 15,-2-4-2-15,-7 0 0 0,9 1-2 16,-9-5 2-16,1-3 2 0,1 5 2 0,-1-5 1 15,0-5 2-15,-7 2 3 0,1-5 0 16,-1-2-1-16,1-1-1 0,-7-4 0 0,0-7-3 16,0-3-4-16,0-5-2 0,-13-7-3 15,7-3-1-15,-7-7-1 0,-6-2 1 16,-7-1-1-16,0-1-2 0,0-1-6 0,0 1-4 16,-7 3-5-16,0 4-9 0,1 4-11 0,0-1-13 15,-2 9-21-15,2 6-21 0,6 0-34 16,-6 4-44-16,6 4-16 0,-7 7 4 0</inkml:trace>
  <inkml:trace contextRef="#ctx0" brushRef="#br0" timeOffset="-71825.92">31105 3974 38 0,'-13'-10'64'0,"6"2"-21"0,-6 1-18 0,-7 0-10 16,1-1-4-16,-7 1-1 0,0-1 1 16,-7 1 5-16,1 0 8 0,-7 0 6 15,-1 3 5-15,2 1 4 0,-1-1 2 0,-7 1-2 16,7-1-1-16,-6 4-2 0,-1 4-2 15,1-1-3-15,-2 1-3 0,2 3-4 0,-1 7-5 16,7 1-2-16,-7 3-5 0,7 4 0 0,1 4-1 16,5 3 0-16,1 4 1 0,-1 0-3 15,7 0 1-15,6 0 0 0,1 4-2 16,-1-4 2-16,14 4 0 0,0-2 2 16,6-1-1-16,0-1 0 0,6 0-2 0,13 0-2 15,1-4 2-15,6 4-2 0,6-7-1 0,7-1-1 16,7-3-1-16,6 0 0 0,-6-3-3 15,6-1 2-15,0-4-2 0,0 1 1 0,1-4-2 16,-2-3 1-16,-5-1 1 0,5 0-2 16,2-3 4-16,-7-4 2 0,-1-4 2 0,7 1 0 15,-6-5 4-15,0-3 3 0,-1-3 1 16,-5-5 3-16,-2-2 3 0,1-6 5 0,-6-2-1 16,-1-4-3-16,-12-7-2 0,6-4-7 15,-13-3-6-15,1-8-7 0,-8 3-8 0,-12-3-8 16,-2 1-7-16,-4 2-10 0,-2 5-12 15,-11-1-12-15,5 7-16 0,-6 9-22 0,0-2-28 16,-1 9-40-16,2 6-18 0,5 5 0 16</inkml:trace>
  <inkml:trace contextRef="#ctx0" brushRef="#br0" timeOffset="-71011.98">32967 4289 32 0,'-6'-18'97'0,"6"-4"-11"0,-7 4-11 0,1-4-9 0,0 0-11 16,-2-1-8-16,2 2-7 0,0-1-5 0,-7 0-1 15,0 0-5-15,0 0-2 0,-1 1-6 16,2-2-1-16,-8 1-4 0,7 0 0 0,-7 4 1 16,8 0-1-16,-8-1 0 0,0 1-1 0,1 4-3 15,-1-2-3-15,1 2-5 0,-7 3-2 0,-6 0-2 16,-1 0-1-16,1 4 1 0,-8 3 2 15,1-3 2-15,-6 3 0 0,5 0-1 16,-5 4-1-16,-1 0-1 0,7 0 1 0,-6 4-1 16,5 0-1-16,-5 3 0 0,6 4 0 15,-7-4 0-15,7 8 0 0,0 0 0 16,-7-1 0-16,14 5 0 0,-7 3 0 0,6 0 1 16,1 3 1-16,-1 1 1 0,7 3 1 0,0 4 2 15,6 4 2-15,1-4 1 0,-1 3 0 16,14 1 4-16,0 3 0 0,6-3 0 15,0 4 1-15,6-5 0 0,7 1 1 0,7-1-1 16,6 2-1-16,0-6-1 0,6 4-1 0,7-3-1 16,0 0-3-16,0 0-1 0,13-3-1 15,-6-1-2-15,0 0 0 0,6-4-1 0,-7-2 1 16,1-1 1-16,-1 0-2 0,-6-8 1 16,7 2 1-16,-1-6 1 0,1 1-1 0,-7-4-2 15,7-3-1-15,-1-4 0 0,-6-4-1 16,7 1 2-16,-7-4 2 0,0-5 2 0,-7-2 4 15,8-4 2-15,-7-8 2 0,-7 1-1 0,-1-5 2 16,1-7-1-16,-6 1-3 0,0-1-1 0,-7-7 0 16,-7 4-3-16,8-1-2 0,-14 1-1 15,0 0-5-15,0 3-7 0,0 1-12 0,0 7-12 16,-8-1-21-16,2 4-29 0,0 4-33 0,0 4-35 16,-1 4-42-16,-6-1-14 0,-6 8 6 15</inkml:trace>
  <inkml:trace contextRef="#ctx0" brushRef="#br0" timeOffset="-66298.65">27412 3198 29 0,'12'-4'86'0,"-4"1"-4"0,4-4-1 0,-5 3-1 16,0-4-2-16,6 2-4 0,-7-3-9 0,0 2-8 16,8 0-9-16,-8-1-5 0,0 1-3 15,1 0 1-15,0 0-2 0,-1 3 0 16,1-3-6-16,-7 3-6 0,6 0-8 15,-6 1-7-15,7 3-5 0,-7-4-7 0,0 4 0 16,6 0-5-16,-6 0 1 0,0 0-1 0,7 0 0 16,-7 4 1-16,6-1 0 0,-6 1 3 15,6 3-2-15,2-3 2 0,-8 7 1 16,6-4 0-16,-6 0-1 0,6 4 0 16,-6 0 1-16,7 4 1 0,-7 0-1 0,0-1 2 15,0 1 1-15,6 0 0 0,-6-1 1 16,0 2 1-16,0-2 0 0,0 4-1 0,0-3 2 15,0-4-2-15,-6 4 0 0,6-4 1 16,0 3-3-16,0-3 3 0,-7 0-2 0,7-4 0 16,0 1-2-16,-6-1 1 0,6 1-1 15,0-5 0-15,0 1 1 0,0-1 3 16,0-3 0-16,0 0 2 0,0 0-2 0,0 0-2 16,0-3-1-16,0-4-2 0,6-1 0 15,1-2-2-15,-1-2 1 0,8-3 0 16,-8-3-1-16,6 0 0 0,8 4 0 0,-6-6 1 15,5 2 1-15,-6 1-3 0,6 1 1 16,-5-2 1-16,11 0 0 0,-5 3-1 16,0 1 0-16,-1 0 1 0,1-2 0 0,0 1 1 15,-1 1 0-15,0 3-2 0,1 0 0 0,-1 0 2 16,1 0 0-16,-7 0 0 0,7 4 0 16,-8 3-2-16,2-3 0 0,-2 3-2 15,-5 1-2-15,6 3 1 0,-6 3-1 0,-1-3 1 16,8 7 1-16,-8 1 1 0,0-1 2 15,1 4 0-15,-7 4 1 0,7-4 1 16,-7 3 2-16,0 1 1 0,0-1 0 0,0 2 0 16,-7-2 1-16,7-3-2 0,0 0 0 15,0 0-1-15,0 0 0 0,0-4-2 16,-7 1 0-16,7-5 0 0,0 1 0 0,0-1 0 16,0 1 2-16,0 0 1 0,0-4 1 15,0 0 0-15,0 0 0 0,0 0-1 0,0-4-1 16,7-3-2-16,-7 3 0 0,7-3-2 15,-1-4 0-15,0 4-2 0,1-5-1 16,6 2 1-16,0-1 0 0,0 3 1 0,0-2 0 16,0-2 1-16,0 1 0 0,0 4 0 15,1 0-1-15,4-1 1 0,-4 1-1 16,-8 3-1-16,7 1 1 0,-7-1-1 0,2 0 1 16,-2 1-1-16,-6 3-2 0,6-4 1 15,-6 4-2-15,6 0 2 0,-6 0-1 0,0 4 1 16,0-1 4-16,-6 5 1 0,6 3 0 15,-12 3 1-15,4 1 2 0,-4 4 0 16,-1-1-2-16,-1 0 0 0,2 0 1 0,-2 1-1 16,8-1 0-16,0 0-1 0,-1 0 0 15,7-3 0-15,0 0 1 0,0-4 1 16,0 0 1-16,7 4-1 0,-1-8 5 0,0 4 0 16,8-4-1-16,-2 0-3 0,8-2 2 15,-1-2-1-15,1-3-2 0,6 0 0 16,1-3 0-16,-1-2 0 0,-1-2 0 0,1-4 0 15,0 4-1-15,-6-8 0 0,-1 4 2 0,1-7-3 16,-7 3 1-16,0 0 2 0,0-3 1 16,-6 3 2-16,0 1-1 0,-7-1 2 0,6 4 0 15,-6 0-2-15,-6 0-1 0,6 4-4 16,-7 4-3-16,-6-1-1 0,6 0-2 16,-6 4 0-16,6 4 0 0,-5 0 2 0,5-1 1 15,0 8 1-15,1-4 2 0,0 4 1 0,-1 0 2 16,7 4-1-16,7-4-2 0,-7 0-5 15,12 0-1-15,-5 0-2 0,12-1-4 16,1-2-4-16,0 0 0 0,5-4-1 0,2-1-1 16,-1-3-1-16,13-3 1 0,-7-1 2 15,8-8 3-15,-8 1 5 0,7-7 1 0,0 0 3 16,1-8 2-16,-8 0 5 0,7-6 2 16,-6-2 2-16,-7-2 2 0,6-1 4 0,-5 0 4 15,-2 1 3-15,-5-1 11 0,0 5 4 16,-1 2 5-16,-6 0 0 0,-7 9-3 15,7 3-5-15,-6-1-14 0,0 8-9 0,-7 0-7 16,6 4-3-16,-6 3-4 0,-6 4-1 0,-1 8 0 16,0 3 2-16,1 3 0 0,-7 5 2 0,0 6-1 15,0 1 0-15,0 7 2 0,0-4 1 16,0 4 1-16,0 0 0 0,0 0 1 16,7 0 1-16,-8 0-1 0,1 0 1 0,7-3-1 15,-7-1 1-15,6 0-6 0,-5-4-6 0,-2 1-10 16,8-4-9-16,-8 1-9 0,8-5-8 15,-1-4-2-15,1 1 3 0,0-4 7 0,-1 0 8 16,7-3 8-16,-7-5 8 0,7 4 6 16,0-7 6-16,0 0-1 0,7-7 1 15,-7 4 1-15,7-5 0 0,5-3-1 0,-5 3-1 16,6-2-1-16,0-1 0 0,1 0 0 0,5 3-1 16,-6-2 1-16,6 2 0 0,1-4 1 15,-1 5 1-15,1 0-2 0,0 0 0 16,-1 3 3-16,-6-3 0 0,6 4 0 0,1-5 0 15,-6 4 1-15,-2 4 1 0,1-4 0 16,-6 1-1-16,-1 3-3 0,1 0-1 0,-1 0 3 16,-6 0 5-16,0 3 4 0,0 1 7 0,-6 3 4 15,-7 4 2-15,6 0-2 0,-6 0-5 16,-7 0-4-16,8 5-7 0,5-6-1 16,-6 1-1-16,6 0 0 0,1 4-1 0,6-8-1 15,0 4 2-15,6-4-1 0,7 1 0 16,1-1 1-16,-2-3-1 0,8 0 1 0,0-4-2 15,5-4 0-15,-5 0 0 0,0-3 0 0,-1-1 1 16,-5-3-1-16,4-3 4 0,-10 2 2 16,4 2 3-16,-5-5 3 0,6 5 2 15,-13 2-1-15,7-4-1 0,-1 5-3 0,-6 0-5 16,6 0-4-16,-6 3-8 0,0 0-10 16,6 1-8-16,-6 0-5 0,8 3-2 0,4-5 0 15,2 5 4-15,-1 0 8 0,7 0 6 16,-8 5 5-16,14-5 2 0,-13 0 2 0,7 0 3 15,0 0 2-15,-8 0 1 0,1 0 3 16,1 0 4-16,-8 0 4 0,0 0 4 0,0 0 2 16,2 0 0-16,-8 0-1 0,-8 3-4 0,-4 0-5 15,-1 1-3-15,-7 3-4 0,-6 1 0 16,0 2 1-16,7-2-2 0,-7 4 0 16,12-5-3-16,2 0-1 0,-1 4 1 0,6-4-2 15,7 1 2-15,0-5 0 0,7 1-3 16,6-1 0-16,-1-3 0 0,8 0-4 0,0 0 1 15,5-7-1-15,1 4 3 0,1-8 2 16,-1 0 2-16,6-4 3 0,-5 0 0 0,-1 0 1 16,0-7 2-16,-1 4 0 0,1-4 7 15,-6 4 11-15,0 3 14 0,-1-3 11 0,-5 8 5 16,-2-2 3-16,2 1-6 0,-8 3-13 16,0 1-16-16,1 4-11 0,-7-1-8 0,0 4-5 15,0 0 0-15,-7 7 2 0,1 0-2 16,0 1 3-16,-1 3 0 0,-6 4 1 0,-1 0 1 15,2 2-1-15,5-2 2 0,-6 4 0 16,7-1-1-16,-7 0 1 0,7 0 3 0,6 1 0 16,0-4-3-16,0 3-2 0,0-3-4 15,6-1-2-15,0-3 0 0,7 1-3 0,7-2 3 16,0-2 4-16,6-1 4 0,-1-4 1 16,8-3 0-16,-7 0 2 0,0-3 1 0,-6-4 0 15,-1-1 4-15,1 1 5 0,-8-4 3 16,-4 0-1-16,-2 3-1 0,-12 1-2 0,-2-1-6 15,-11 5-8-15,0 0-10 0,-14 3-10 16,7 0-13-16,-7 3-13 0,7 5-16 0,1 2-17 16,-1 1-19-16,6 5-21 0,0 2-37 15,14-1-16-15,6 5 1 0</inkml:trace>
  <inkml:trace contextRef="#ctx0" brushRef="#br0" timeOffset="-65687.87">31209 2996 1 0,'7'-11'143'0,"-7"0"-27"16,0 0-15-16,0 0-15 0,0 4-11 15,0 0-12-15,0 0-15 0,0 3-15 0,0 0-11 16,-7 4-11-16,0 4-9 0,1 3-3 0,-7 4-4 16,0 7 3-16,-7 1 0 0,-5 6 2 15,5 1 2-15,-13 3-1 0,7 4 4 16,0 0 0-16,0 1-2 0,-7-5 0 0,14 4 0 16,-7-8-1-16,6 1 1 0,7-1-1 15,0-6-1-15,0-1-1 0,1 1 3 0,4-9 1 16,2 1 2-16,0-3 5 0,-1 0 7 0,7-5-1 15,0 0-2-15,0-6-3 0,7 0-3 16,5-5-7-16,2-3-7 0,-1 0-2 16,6-7 0-16,-6-1 1 0,13-3 0 0,-6 0 0 15,6-4 0-15,-7 5 0 0,8-1 0 0,-1 0 3 16,-6 0-1-16,-1 3-1 0,0 1 1 16,0 3-1-16,1 1-1 0,0 3-1 15,-1 3-1-15,1-3 1 0,-7 4 0 0,6 3 0 16,1 1 0-16,-1 3-7 0,1 0-3 15,0 0-9-15,-1 0-8 0,1 3-9 0,-1 5-10 16,1-5-8-16,-8 5-9 0,2-1-4 16,-8 4-6-16,0-4-4 0,-6 4-16 0</inkml:trace>
  <inkml:trace contextRef="#ctx0" brushRef="#br0" timeOffset="-65434.44">30896 3289 14 0,'-13'0'105'16,"7"4"-11"-16,-1-4-11 0,7 3-10 0,-6-3-12 16,6 0-10-16,0 0-12 0,0 4-13 0,6-4-8 15,1 4-8-15,6 0-3 0,-1-4-4 16,8 4-1-16,0 0 0 0,6-1-2 16,-7 1 0-16,1-4-2 0,-7 3-3 0,0 1-7 15,0 0-8-15,1-1-4 0,-8 1-3 16,0 0 0-16,-6-1 2 0,0 0 8 0,-6 5 8 15,0-1 4-15,-2 1 2 0,-4-1-2 16,5 0-6-16,0 1-9 0,1-1-12 0,0 1-8 16,-1-1-7-16,7 0-7 0,0 0-7 15,0 0-6-15</inkml:trace>
  <inkml:trace contextRef="#ctx0" brushRef="#br0" timeOffset="-65081.66">31411 3345 99 0,'20'-15'102'0,"-1"1"-9"0,1 2-7 0,-8 1-7 16,-5 0-9-16,6 4-11 0,-7 3-14 16,1-3-11-16,0 4-8 0,-1-2-13 15,-6 2-10-15,7-1-6 0,-7 4-6 0,0 0-1 16,0 4-1-16,-7-4 1 0,7 8 3 16,0-2 3-16,-6 2 0 0,6-1-1 0,-7 4 0 15,7-4-2-15,0 5-2 0,0-1-2 16,0 0-2-16,7 0-1 15,-7 0-3-15,6-4 2 0,1 0 0 0,-1 0 3 0,0-3 3 16,2 3 6-16,-2-2 2 0,6-2 2 0,-5-3 3 16,0 0 4-16,-1 0 5 0,1 0 5 15,-7 0 5-15,6 0 4 0,-6-3 1 0,6 3-4 16,-6-5-6-16,0 5-7 0,0-3-8 16,0-1-5-16,0 4-5 0,0 0-5 0,0 0-4 15,0 0-3-15,0 0 0 0,0 0 0 16,0 0-1-16,0 0-3 0,0 0-3 0,-6 4-8 15,6-1-15-15,0 2-14 0,0 1-19 16,-6-2-23-16,6 0-15 0</inkml:trace>
  <inkml:trace contextRef="#ctx0" brushRef="#br0" timeOffset="-64706.96">31951 3300 57 0,'14'-7'97'16,"-8"3"-10"-16,0-3-6 0,1 3-7 0,0 1-6 15,-1-1-12-15,-6 0-15 0,6 4-12 16,-6 0-10-16,0 0-10 0,-6 0-5 0,6 4-4 16,-6 0-1-16,-8 3 1 0,8 0 2 15,-7 0-2-15,0 5 0 0,-6-1 0 0,11 0 0 16,-4 0 0-16,-1-4-1 0,6 4-3 15,1-4-2-15,-1 1-2 0,1-1-1 0,6 0 0 16,0 1-2-16,0-5 5 0,6 1 4 16,1 0 0-16,6-4 3 0,6 0-1 15,-5 0 1-15,5-4 0 0,-6-3 0 0,6 4 4 16,-5-5-2-16,5 0 3 0,-6 1 1 0,0 0-2 16,0 0 3-16,-6-1 3 0,-1 5 2 15,8-5 0-15,-14 5-2 0,6-1-4 0,0 0-11 16,-6 4-9-16,0 0-15 0,0 0-15 15,0 4-19-15,0 0-24 0,0-1-30 16,0 5-22-16,0-5-2 0</inkml:trace>
  <inkml:trace contextRef="#ctx0" brushRef="#br0" timeOffset="-64145.4">32759 3399 79 0,'13'-3'92'16,"0"0"-11"-16,-6-2-6 0,-1-2-3 0,7 3-2 15,-6-3-7-15,-1 3-9 0,1-3-4 0,-1-1-4 16,-6 2-5-16,6 2-4 0,-6-3-4 15,0 3-3-15,0-3-4 0,0 3-5 16,0-3-4-16,0 3-6 0,-6 0-4 0,6 0-4 0,-6 0-4 16,-7 4-3-16,-1 0-2 0,2 0 3 0,-8 4-1 15,0 0 0-15,1 0 1 0,-1 4 2 16,-6 2 1-16,7 1-2 0,-7 3 1 0,6 1 0 16,1 0 0-16,-1 0 3 0,8 3-1 0,-8 0-2 15,7 0-2-15,6 1 0 0,0-1-2 16,7 1-2-16,0-5-1 0,7 1 0 0,6 0 1 15,0-4 0-15,1-1-2 0,11-3 0 0,-5-3 1 16,6 1 1-16,0-5 1 0,7 0 2 16,-1-5 1-16,-6-2 1 0,7 0 1 0,-1 0 1 15,-6-4 1-15,1 0 5 0,-2-4 8 0,1 4 9 16,-6 0 11-16,-1 0 7 0,-5 0 8 0,-2 4 1 16,2 0-7-16,-8 3-8 0,0-3-14 15,1 2-9-15,0 1-10 0,-7 1-7 0,0 3-3 0,0 0 0 16,-7 3 1-16,0 1 0 15,1 1 2-15,0 2 0 0,-8 0 1 0,8 0 0 16,0 4-3-16,-1-3-2 0,0 3-3 0,1 0-5 0,-1 0-7 16,1 0-6-16,6-4-5 0,-6 4-5 0,6-4-10 15,0 0-8-15,-8 0-10 0,8 2-11 16,0-6-11-16,0 0-14 0,0 0-32 0,0-3-11 16,8 0 5-16</inkml:trace>
  <inkml:trace contextRef="#ctx0" brushRef="#br0" timeOffset="-64011.11">33214 3300 84 0,'0'-11'140'0,"8"-3"-40"15,-8 6-26-15,0-3-20 0,0 4-17 16,0 3-12-16,0 1-14 0,0-4-17 0,0 7-15 16,0 0-19-16,-8 3-26 0,2 1-41 0,-7 3-21 15,0 0-6-15</inkml:trace>
  <inkml:trace contextRef="#ctx0" brushRef="#br0" timeOffset="-63466.17">33091 3491 34 0,'0'4'106'0,"0"-4"-37"16,-7 3-27-16,7 1-21 0,-6 0-10 15,6-1-5-15,-6 5-4 0,6-1 0 0,-7 0-2 16,0 1 1-16,7 3 3 0,-6-4-1 0,0 4 3 15,6-1-2-15,-7 2 0 0,7-1 0 0,0 0-1 16,0-4-1-16,-6 1-1 0,6 3-1 16,0-8 0-16,0 1-1 0,0 0 0 0,0-1 1 15,0 1 0-15,0-4 1 0,6-4 3 0,-6 1-3 16,7-1 0-16,-1-3 0 0,-6-4 1 0,6 3 1 16,1-6-3-16,0-1 5 0,5 3 2 15,-5-2 3-15,0 0 3 0,6-1 1 0,0 4 5 16,0-4 1-16,-7 4 1 0,8 0-3 0,-2 4 1 15,1-4-2-15,0 4-4 0,-6 0-1 16,13 2-3-16,-8-2-1 0,2 3-2 0,-2-3-1 16,1 3-1-16,7 4 0 0,-14-3-3 0,8 3-1 15,-2 0 2-15,2 0 0 0,-1 3-2 0,-1-3-1 16,2 8-5-16,-1-5-6 0,0 4-9 16,0 2-6-16,-7-2-6 0,8 0-4 0,-8 4-2 15,7-4 0-15,-6 4 3 0,-1 0-1 0,-6-3-1 16,6 3 2-16,1 0 1 0,-7 0 2 15,0-4 3-15,6 0 7 0,-6 4 5 0,0-4 5 0,0 1 4 16,0-5 4-16,0 0 4 0,0 2 3 16,0-1 7-16,0-1 7 0,0-3 6 0,0 4 4 15,0-4 0-15,0 4 2 0,0-1-1 0,0-3-2 16,-6 4 0-16,-1 0 0 0,1 3 1 0,0-3-2 16,-1 3-4-16,0 0-3 0,1-3-4 0,0 3-3 15,-2 0-4-15,2 1-3 0,0-1 0 16,-1-3-3-16,1 3-11 0,-1-3-16 0,7 3-24 15,-6-3-41-15,6 3-23 0</inkml:trace>
  <inkml:trace contextRef="#ctx0" brushRef="#br0" timeOffset="-63314.14">33690 3323 42 0,'7'-15'134'0,"-1"7"-49"16,-6 1-31-16,0 0-28 0,7-1-26 0,-7 5-21 16,0 3-28-16,0 0-29 0,-7 0-27 15</inkml:trace>
  <inkml:trace contextRef="#ctx0" brushRef="#br0" timeOffset="-58563.05">27132 3396 68 0,'6'3'89'0,"1"1"-8"16,0 4-15-16,12-5-13 0,-6 1-10 0,6 3-9 16,7-4-5-16,7 5-3 0,-1-1-3 15,15 0-1-15,-2 1-3 0,7 0 1 16,7 2-3-16,6-2 2 0,6 3 0 0,1 0 1 15,6 0 2-15,1 3-1 0,-2-2-2 16,8 2-1-16,0 0-2 0,-1 2-4 0,7-2-2 16,-6 4-1-16,6-3 0 0,7 0-2 15,-1-1-2-15,8 1 0 0,-7-1 0 16,6 1 1-16,0-4-2 0,0 5 0 0,-6-7 2 16,7 7 2-16,-8-6 2 0,1 1 0 15,-7 0-1-15,6 4 0 0,1-4-2 0,0 0-1 16,0 0-2-16,-7 0 2 0,7 3 0 15,-7-3 1-15,0 5 0 0,-6-6-2 0,5 5-1 16,-5 0 2-16,-6-1-3 0,6 1 1 16,-8-1-1-16,2 1-1 0,-8 0 0 15,7-1-1-15,-6 2 1 0,-1-2 1 0,-6 1 0 16,8-4 2-16,-2 3 1 0,0-3 1 0,2 1 0 16,-8-2 1-16,0-2 1 0,0 2 3 15,0 1-1-15,0-3 0 0,0 2 1 0,-6-2-2 16,-1 3-3-16,7-3-1 0,-6 2 0 0,0 1-3 15,-7-3-3-15,7 3 1 0,-1 0-1 16,-6 0-1-16,7 0-1 0,-7 0-2 0,-1-1 4 16,-4 1-1-16,5 0 2 0,-1 1-1 0,-4-5 4 15,4 0-1-15,-5 1 1 0,-7-1 5 16,7-3 4-16,-7 3 3 0,6-3 2 0,-5-1 1 16,-8 1-1-16,7-4-5 0,-7 4-3 0,7-1-4 15,-6 1-3-15,-1-4-2 0,8 4-2 16,-7-1 0-16,-1 1 2 0,1-4-2 15,-1 3 2-15,1 1 0 0,-1-4-1 0,-6 4 3 0,1-4-1 16,-1 0 2-16,-1 0 1 0,-11-4-2 16,5 4-1-16,-6-4-1 0,-7 1 0 0,8-4-1 15,-8-1 0-15,1 1 1 0,-1 0 1 0,-6-4-2 16,6 0 1-16,-6-4 1 0,8-1 2 0,-8 2 1 16,0 0 5-16,6-8 5 0,-6 4 3 15,0-4 1-15,0 0-2 0,0-4 1 0,0 4-4 16,0-3-5-16,0-1-2 0,0 0-3 0,0-3-4 15,0 3-5-15,0-3-2 0,0 0-2 16,0-4-4-16,0 3 1 0,0-3 1 0,0 0 1 16,0 4 1-16,0-4 2 0,0 0 0 15,0 4 3-15,0-4 1 0,0 4 1 0,0-1-1 16,0 1 1-16,0-4-2 0,0 7 0 0,0-3 1 16,0 3 1-16,0 0 1 0,0 1 0 0,0 3 1 15,0 0 0-15,0 4-5 0,0 0-2 16,0-1-2-16,0 5-5 0,0-2-2 0,0 2-1 15,0 3 3-15,0-4 2 0,0 8 3 16,0-4 5-16,0 4 0 0,0 0-5 0,0-1-7 16,0 5-7-16,0-1-7 0,0 0-5 15,0 0 0-15,0 1 5 0,0-1 6 0,0 4 8 16,0-3 6-16,0-1 4 0,0 4 3 0,0 0 1 16,0-3 0-16,0 3-2 0,0 0-3 15,0 0-2-15,-6 0-2 0,-8 0-1 0,-5 0-2 16,-7 0 0-16,-7 3 2 0,-7-3-1 0,2 0 0 15,-1 4 0-15,-7-1 3 0,1-3 1 0,-1 0 1 16,7 0 4-16,-6 4 0 0,5-4 3 16,1 0 1-16,0 0 2 0,7 0 1 0,-7 0-1 15,5 0 0-15,2 0 0 0,-7 0 0 0,7-4-2 16,-7 1 0-16,0-1 0 0,-1 1 0 16,1-1 1-16,1-4-1 0,-1 5 1 0,-7-4-1 15,7-1 2-15,-7 0 1 0,1 1 0 0,-2 0 0 16,2 0 1-16,-1-1 0 0,1-3-2 0,-1 4 0 15,-5 0-2-15,4-4-2 0,-4 3 2 16,-1-3 0-16,-1 4 0 0,-5-4 0 16,6 4 2-16,-7-5 1 0,1 3-3 0,-1-3 0 15,0 1 1-15,1 0-1 0,-1 0-1 16,0 0 0-16,0 0 1 0,8 0 0 0,-1-4 0 16,-1 4 0-16,2 0 0 0,-2 4 1 0,1-4 0 15,1 0 3-15,-2-1-1 0,7 2 0 16,-5 3 0-16,-2-5-2 0,7 5 0 0,-5-4-1 15,-2 4 0-15,-5 0 0 0,5-1 1 16,-5-3 1-16,0 4-2 0,-7 0 0 16,-1-1 0-16,1 1 1 0,0-4-1 0,-7 3 0 15,7-3 2-15,-7 0-2 0,1 1 2 0,-7-1 1 16,6 0-1-16,0-4-2 0,-6 4 1 16,0 0 1-16,0 3-2 0,0-2-1 0,-7-1 1 15,6 4 0-15,-4 0-2 0,-2-5 2 16,0 4-1-16,0 1-1 0,7 0 0 0,0 0 1 15,0-1 0-15,7 2 1 0,-2-2 2 16,8 0 1-16,0 1-1 0,0 4-2 16,0-5 1-16,0 5-2 0,7-5 1 0,-1 5 0 15,0-1-2-15,7-4 1 0,0 5 1 16,0-1 0-16,-1 1-2 0,8-1 1 0,-1 4 0 16,1-3 1-16,5-1-2 0,-5 4 0 15,6 0 1-15,7 0-1 0,-1 0-1 16,1 4-1-16,6-1-1 0,6-3 2 0,0 4-2 15,1-1 3-15,5 4 1 0,-5 1 1 16,6-1 1-16,0 1-1 0,0 3 1 16,0-1-1-16,-7 1 2 0,8 4-1 0,-8 0 1 15,1-1 0-15,5 2-1 0,-5-2 1 16,6 4 0-16,-6-7-1 0,-1 4 0 0,0-1 0 16,1 1 0-16,-1-4 1 0,0 0-1 15,-5 0-1-15,-1-1 1 0,6 2 1 16,-6-1 1-16,0-4-1 15,7 4-1-15,-1 0 1 0,1-3-1 0,-1 3-1 0,6-4-1 16,2 4-1-16,-1-4 2 0,-1 4-1 16,2 0 1-16,6 0 0 0,-8 4 3 0,8 0 0 15,-1 3 2-15,0 0 1 0,1 0 1 16,-1 4 0-16,1 0 0 0,0 4 1 0,6-4 0 16,0 4-1-16,-7-1-1 0,7 1-2 15,0-1-1-15,-7 6 1 0,7-6-2 0,0 0-1 16,-6 1 2-16,6-1-2 0,0 1 3 15,0 0-3-15,0 0 2 0,0-1 2 16,6 1-1-16,-6-1 0 0,7 0 0 0,0 2 2 16,-1-5-1-16,0 3 1 0,1-6-2 15,-1 3 1-15,1-8-2 0,-7 4-1 0,7-6-2 16,-7 2 0-16,6-6 0 0,-6 3 2 16,6-4 2-16,-6-3 2 0,0 3 1 15,8-3 2-15,-8-1 1 0,6-3-2 16,0 0 0-16,0 4-3 0,1-4-1 0,0 0-2 15,-1-4 1-15,7 4-1 0,1 0-2 16,-2 0 0-16,2 0 0 0,-2-3-1 0,8 3-3 16,-7 0 2-16,7-4-2 0,-1 4 1 15,7 0 1-15,0 0 0 0,0 0 1 16,1 0-1-16,-2 0 2 0,8 0 0 0,0 0 0 16,-1 0-3-16,7 4 2 0,0-4-1 15,0 0 1-15,0 3 0 0,0-3 0 0,6 0 1 16,2 4 0-16,-2-1 0 0,1 1-1 15,6 0 1-15,-7 3 0 0,1-3-1 16,6-1-1-16,-6 5 1 0,5-5 1 0,-5 5-1 16,7-5 1-16,-8 5 1 0,1-1 1 15,5 1 0-15,2-2 0 0,-1-1 0 0,0 2-1 16,0 0-2-16,7 0 0 0,0 1 1 0,6-1-2 16,0 0-1-16,6 1 3 0,1-1 0 15,6 0 0-15,-6 1 0 0,6 3 0 0,0-4 0 16,-6 0-1-16,6 4 0 0,-6 0 1 15,-1-4 0-15,8 5 1 0,-8-1 0 16,-6 0 0-16,6-1 1 0,1-2-2 0,0 3-1 16,-1 4-1-16,-5-4 0 0,5-1 2 15,1 1-1-15,-7-3 0 0,7 3 0 0,-1-1 0 16,-6 2 0-16,7-1 1 0,-6 0 0 16,-1 0-1-16,0-4 0 0,0 4 1 0,-7 0 0 15,1 0 0-15,0 1 0 0,0-6 0 16,-8 6 0-16,1-5 0 0,-6 3 0 0,6-2 1 15,0 0 0-15,0 3 0 0,6-4-1 16,1 4-1-16,6 0 1 0,0 0-1 0,8 0 0 16,-2 0 1-16,0 0 0 0,1 4 1 15,0-5 0-15,-7 1 0 0,0 3-1 0,0-2 1 16,-6-1-1-16,-1 0-1 0,1 0-1 0,-7 0 1 16,-6 0 0-16,0 0 0 0,-1 0 1 0,1-4-1 15,-7 4 1-15,7-4 1 0,-7 4 0 16,6-3-1-16,1-1 0 0,-7 4 1 0,7-3-1 15,-1-1 0-15,0 4 1 0,1-4 2 0,6-3 0 16,-6 3-1-16,0 1 0 0,-8-5-1 16,8-3 0-16,0 4 1 0,-8-4 1 0,1 0 1 15,1 0 2-15,-1-4-1 0,0 1 2 0,-7-1-1 16,1-4 1-16,-1 5 3 0,1-4 1 0,-7-1 0 16,6 1-1-16,-5 0-2 0,-1-1-2 0,0 1-3 15,-7-1-3-15,1 1 0 0,-7-4 0 16,0 4 1-16,0-4 1 0,-6 0-2 0,-1 4 0 15,1-8 2-15,-1 4 0 0,0-4-2 16,-6 1-1-16,0-1 1 0,8 0-1 0,-8-3-2 16,0 0 1-16,6-1 1 0,-6-3 0 0,0-3 1 15,0-2 1-15,0 2 0 0,0 0-2 16,0-4 0-16,0-1 0 0,0-3 0 0,0 4-2 16,0 0 1-16,0 3 1 0,0-3 0 15,0 7 0-15,0-4 1 0,0 4 0 0,0 4 1 16,0-4-2-16,0 3 0 0,0 1-1 15,0-1-3-15,0 1 2 0,0 0 1 16,0-4 0-16,0 0 0 0,0 0-1 0,0-3 1 0,0 2 2 16,0-2-2-16,0 0 0 0,0-1 0 0,0 4 0 15,0 0 0-15,0-1-2 0,0 1 1 16,0 5 1-16,0-1-1 0,0-1 2 0,0 8-3 16,0-4-2-16,0 4-1 0,0 0-6 0,0 1-4 15,0-2-3-15,0 4-2 0,0 1 1 16,0-4 0-16,0 4 3 0,0-3 3 0,0 2 5 15,0 0 3-15,0-2 2 0,-6 2 5 16,-8-3 1-16,-12 0 3 0,0 0-1 0,-7 1 1 16,-6-2-2-16,-6 2 1 0,-1-2-2 0,-5 1 0 15,-2 0-1-15,-12 0 2 0,6 0-2 0,-6 4 1 16,0-4 1-16,-7 0-1 0,7 0-1 0,0 0 0 16,0 0 0-16,0 0-1 0,0 3-1 0,0-6 1 15,-1 3 1-15,-5 0 0 0,6-4 0 16,-13 1 1-16,6-1 0 0,-13 1-1 15,7-1 0-15,-7 0 0 0,-6-3-1 0,0 3-1 16,6 0 1-16,1 1 0 0,-1-4-1 0,0 3 2 16,8 4 1-16,-2-4 1 0,1 4-2 15,0-3 0-15,6 3 0 0,-6-5-2 16,6 6-1-16,-6-1 1 0,0-3-2 0,-7-1-1 16,0 4 2-16,1-4 1 0,0 0-2 15,-8 1 0-15,1-1 0 0,0-3 1 0,6 3 0 16,-6 0 2-16,0 1 1 0,-1-1 0 15,8 1 1-15,-7 3-1 0,6 0 0 0,0-1-2 16,0 2 1-16,8 3-2 0,-2-1 1 16,2 1 3-16,12-1-3 0,-8 4 3 0,15 1 0 15,-7-5-1-15,6 5-2 0,7-1 1 0,0 0 1 16,0 1 0-16,0 3 1 0,0-4 0 16,6 0 0-16,1 1 0 0,-8 3 0 15,8-4 0-15,-1 4-1 0,-6 0 1 0,6 0-1 16,1 0 0-16,-1 0-1 0,-6 0-1 15,7 4-1-15,-8-4 1 0,8 3 1 0,-1-3 1 16,1 4-1-16,6 0 1 0,-1-4 1 16,1 3 0-16,7 1-3 0,-1 0 2 15,1-1 1-15,-1-3-1 0,-5 8-1 0,4-8 1 16,-11 7 0-16,6-2 0 0,-7-2-3 16,1 4 2-16,6 1-1 0,-7-1 0 15,7 3 2-15,-1 2-3 0,2-1 3 0,5 0 0 16,1 3 0-16,5 1-2 0,1 3 0 15,1-4 1-15,5 6 0 0,0-2 1 0,1-1 0 16,-1 6 1-16,8-5 3 0,-2 4 0 16,8 3 3-16,0 5 1 0,-1-1 1 15,0 1 2-15,1 3-3 0,6 2 0 0,0 3-4 16,0-2 0-16,0 1-1 0,0 4 1 16,0-5 2-16,0 4-2 0,0 0 2 15,0 1 0-15,0-1 0 0,6 0-1 0,-6 1 0 16,0-4 0-16,0 3-2 0,0-4 2 15,0 5 1-15,0-5-2 0,0 1-1 0,0-4 0 16,-6-5-1-16,6 3-3 0,0-6-1 16,0 1 0-16,0-1-2 0,0-3-2 0,0 1-1 15,6-5-2-15,1 4 0 0,0-4-2 16,5-3 1-16,8 3-1 0,-1-3 0 0,7-5-2 16,7 6 0-16,7-9-1 0,-2 4 0 15,1-4 0-15,14 0 3 0,-8 0 1 16,7-3 5-16,0 0 0 0,7 0 1 15,-7-4 3-15,6 3-1 0,1 1 0 0,0 0-1 16,-1-1 1-16,7 1 1 0,-6 3 1 16,6 1 1-16,0-1 3 0,0 4 4 0,14 0 2 15,-8 0-1-15,14 3 1 0,0 2 0 0,6-2-3 16,7 4-5-16,-1 1-2 0,1-1 0 16,7 0 0-16,-8 4 0 0,1-3-1 15,-7-1 4-15,0 0 1 0,0 0 1 0,-7-3-2 16,1 0 0-16,0 3-1 15,0-3-1-15,6-1-1 0,7 1-1 0,-1 0-1 0,1 3 0 16,7-3-1-16,-2-1 0 0,1 1 0 16,-5-1 2-16,5 1 1 0,-13 0 3 0,6-1 1 15,-12 1 0-15,6-4-1 0,-6 0-2 16,-7 0 2-16,1 0 0 0,-8-4 4 0,0 1 3 16,2-1 3-16,-8-3 1 0,0 3-2 0,0 0-1 15,6-3-4-15,-6 3-1 0,7-3-6 16,-7 3-2-16,7-3 1 0,-1 3 0 0,-5 0 0 15,5-3 0-15,-12 3 1 0,6-2 3 16,-6 2 0-16,-7-3-2 0,-7-1-1 0,0 1 1 16,-5-4 4-16,-1 3 2 0,-7-3 6 0,-5 4 3 15,-1-4 4-15,-7 0 0 0,1 0-2 0,-8 0-4 16,8 0-6-16,-6 0 0 0,-2 0-3 0,1-4-3 16,1 1-2-16,-2 3-1 0,2-4 1 15,-2-3-3-15,1 4 0 0,7-1 1 0,0-4 0 16,-8 0 0-16,8 5 2 0,-1-4 1 0,1-1-1 15,0 5 0-15,-1-5 0 0,1 5 1 16,0-5-2-16,-1 5 0 0,0-5 1 0,-6 1-1 16,7 0 1-16,0-1 0 0,-1 1 0 0,7 0 0 15,0-4-1-15,0 0-2 0,7 0-2 0,-1 1-2 16,1-2-1-16,12 1-1 0,-5 0-1 16,5 0 2-16,1 0 1 0,-7-4 0 0,-7 8 0 15,1-4 1-15,-7 0 2 0,-7 4 1 0,1-1 0 16,-7 1 1-16,0 0 3 0,0-2 10 0,-6 6 10 15,-1-3 10-15,1 1 3 0,-1-2 1 16,0 0-1-16,-6 0-7 0,0-1-13 0,8-2-7 16,-8 2-5-16,0 1 0 0,6-4-1 15,-6 3-1-15,0 1 1 0,0 0-1 0,0-1 1 16,0-2-1-16,0 2-1 0,0-3-1 0,0-1-1 16,0 2-3-16,0-5-5 0,0-3-5 15,0-4-2-15,0-3-4 0,0-1-4 0,0-8 0 16,0 2 3-16,0-8 4 0,0-1 3 0,0-3 3 15,0 0 4-15,0-3 2 0,0 3 3 16,0-4 2-16,0 1 0 0,0 2 1 0,0 2 1 16,0 2 1-16,0 5-2 0,0-1-1 15,0 8 2-15,0-1 0 0,0 5 0 0,0 3-1 16,0-1 1-16,0 9 0 0,0-1-1 0,-6 1-2 16,-2 3 1-16,8 0 0 0,-6 4 0 0,0-1 0 15,-1 1 1-15,1-1 1 0,6 5-1 0,-7-1 0 16,0 1-4-16,1 3-2 0,0-4-1 15,-8 4-5-15,2 4-4 0,-15-4-7 0,1 3-7 16,-13-3-8-16,-13 4-13 0,-13-4-16 0,-6-4-22 16,-21 4-32-16,-5-7-27 0,-21 0-9 15</inkml:trace>
  <inkml:trace contextRef="#ctx0" brushRef="#br0" timeOffset="-53553.72">28819 3582 18 0,'-20'-7'30'0,"0"-4"-3"0,1 0-1 16,-1 1 0-16,1-2-1 0,0 5-3 16,6-4-6-16,-7 0-3 0,0 4-3 15,1-1-3-15,-1-3-2 0,0 4-1 0,2 4-1 16,4-5 1-16,-5 5 0 0,-1-6 1 0,0 6 2 16,1-1 0-16,-1-3 4 0,0 3 4 15,2 1 3-15,-2-4 2 0,-7 3 0 16,9 1 1-16,-9-5-3 0,7 4-4 15,-6 1-4-15,1 0-1 0,-1-5-1 0,0 4 1 16,-7 0 0-16,7 1 1 0,0-1 1 16,0 0 0-16,-1 1-1 0,2-1-2 0,-1 4-2 15,0-3-1-15,-1 3-3 0,1 0 0 16,0 0-1-16,1 3 1 0,-9 1 0 16,9-1 0-16,-7 5 2 0,-2-1 0 15,9 0-1-15,-8 4-1 0,1-3 2 0,-2 3-1 16,2-1 1-16,-1 1-1 0,1 5 2 0,-1-5-2 15,1-1 2-15,6 5 2 0,-7-4-1 16,7 4 2-16,-7-1 0 0,8-2 4 16,-1 2-4-16,0 0 1 0,0-3 0 0,-1 3 0 15,1-2-1-15,0 3 0 0,1 0 1 16,-1-1-1-16,-1 4-1 0,7-3-1 0,2 3-1 16,-2 1 0-16,0-1-2 0,7 1 2 15,-7 2-3-15,8 1 2 0,-2 0-2 16,8 0 3-16,-1 4-1 0,1 0 0 0,6-1 1 15,0 5-1-15,0-1 2 0,6 0 0 16,7 4-1-16,-6 0 0 0,6 1 1 0,1-2-1 16,-2 5 0-16,1-4-2 0,7 0 3 15,-8 3-3-15,8-4 1 0,-6 2 0 16,5-1-1-16,1 0 0 0,-1-4 0 0,0 1 2 16,8-1 3-16,-1 0 1 0,0-3 5 15,7-4 3-15,5 4 1 0,1-8 0 16,14 0-3-16,-1 1-2 0,-1-8-4 0,14 0-3 15,-6 0-3-15,6-4 0 0,-6 0-1 16,0 0 1-16,-1-3 4 0,-5 0 0 0,-2-1 2 16,-5-3-1-16,-1 0 0 0,-5 0-1 15,-1 0-2-15,0 0-2 0,-7-3 0 16,1-1 1-16,-1 0 3 0,1-3-2 0,0 0-1 16,0 0 1-16,6-1 0 0,-1-3-3 15,1-3 0-15,7 3-1 0,-1-4-1 0,8 0-1 16,-1-2 0-16,0-3 0 0,6 6-1 15,-5-4 1-15,-1-1-1 0,-7 5 1 0,1-4 1 16,0-1 0-16,-8 1 1 0,-5-1 0 16,7-3 2-16,-14 4-2 0,6-4 1 0,-13 0 1 15,7-3 0-15,-6-4 3 0,-1-1 0 16,-5-3 0-16,-2 0 1 0,2-8-2 0,-1 2-1 16,-7-5 1-16,1 0-4 0,-7-4-1 15,0 0 0-15,0-3 2 0,-13 3 2 0,0-3-1 16,-1 7 3-16,-12 0-2 0,1 0 0 0,-7 8-4 15,-8 2-8-15,7 2-13 0,-6 6-13 16,7 4-19-16,-1 4-22 0,-5 3-26 16,4 8-28-16,9 0-46 0,-8 3-14 0,7 4 6 15</inkml:trace>
  <inkml:trace contextRef="#ctx0" brushRef="#br0" timeOffset="-52631.94">30375 4164 69 0,'7'-10'113'0,"-7"-5"-21"0,0 5-10 16,0-5-11-16,0 0-9 0,-7 1-10 0,7-2-7 16,-6 2-10-16,6 0-7 0,-7 3-5 15,1-1-5-15,6-2-2 0,-7 3-4 0,0 3-1 16,1 2 2-16,-6-6-3 0,4 5 1 15,-4 0-2-15,-8-1-4 0,1 1-1 16,-1 3-4-16,-6-3 1 0,-7-1 0 0,-6 5-1 16,7-1 1-16,-14 1-1 0,7-1 4 0,-6 0-1 15,5 1 1-15,1-1-1 0,-6 1 1 16,5 3 0-16,2 0-1 0,-1 0-1 0,6 0-2 16,-7 0 0-16,8 3 0 0,-1 4 0 15,-5 1-2-15,5-1 1 0,1 4 0 16,5 0 0-16,-5 4 0 0,-1-1 1 0,1 1 0 15,6 7 0-15,-7 0 0 0,1 0 0 0,5 4 1 16,1 3 1-16,0-3 0 0,1 3-1 16,-1 0 2-16,6 0 1 0,0 1-1 0,7-1 1 15,1 4-1-15,-2 0 2 0,8-4-3 16,-1 4 1-16,1-4-1 0,6 1 1 0,0 3-1 16,6-8 0-16,1 5 2 0,-1-5-1 15,8 5-1-15,-2-8 2 0,1 3 1 0,0-3 0 16,7 1 0-16,-1-2 3 0,1-3 4 15,-1-2-2-15,7 2 1 0,0-4-2 16,1-3 1-16,5 0-3 0,1-4-2 0,-1 1-1 16,1 0-3-16,-1-5 1 0,8 0 0 15,-7-3-1-15,5 4-1 0,1-8 0 0,-6 4 2 16,5-3 1-16,2-5-2 0,-7 1 2 16,6-4 0-16,-1 0 1 0,-5-3 0 15,-1-1-1-15,8-3-1 0,-7-5 2 0,-7 5-3 16,6-7 0-16,1-5-2 0,-7 5 1 15,7-9 0-15,-8 2-3 0,-5-5 2 0,6 0-2 16,-13-3 2-16,0-4-2 0,0-3-2 0,-7-1 1 16,-6 1-3-16,0-1-1 0,-13 3-5 15,-6 2-5-15,0 3-11 0,-14 3-13 16,1 3-10-16,-8 5-13 0,1 4-8 0,0 7-12 16,-7-1-10-16,7 5-21 0,7 3-21 0,-1 4-4 15</inkml:trace>
  <inkml:trace contextRef="#ctx0" brushRef="#br0" timeOffset="-51831.82">31397 4209 75 0,'-12'-7'76'0,"-1"-4"-20"0,-7 0-8 16,8 4-1-16,-2-4 8 0,1 3 5 15,0-3 1-15,0 4-1 0,1 0-3 0,-2-5-4 16,1 6-6-16,6-2-1 0,-6 0-3 15,7 5-3-15,0-4-6 0,-8 3-6 0,8-3-5 16,0 2-8-16,-1 2-4 0,0 0-6 16,1-1-2-16,-7 0-1 0,0 4-1 0,0-3 1 15,-7 3 0-15,1 3-2 0,-7-3 0 16,0 4-1-16,-7 3-1 0,-6-4 0 16,6 5 0-16,-12 3 1 0,6 0 0 0,-7 1 1 15,-6 2 1-15,6 0 1 0,-6 5-2 0,7-1 0 16,-1 4 0-16,7 0-2 0,0 4-1 15,0 3 2-15,7-4 0 0,-1 5 1 16,7 3 1-16,6 0 2 0,0 0 1 0,8 0 1 16,-1 4 0-16,6-5-1 0,7 5-1 15,0 0-3-15,7-5-2 0,6 2-2 0,7-2-2 16,-2-3 0-16,9 1-2 0,5-8 3 16,1 0-1-16,13 1 2 0,-1-9 0 15,1 0 1-15,5-3 3 0,2-3-1 0,-1-2-1 16,0-2 1-16,0-4 1 0,-6-4 0 15,-1 2 0-15,1-6 0 0,-7-3 1 0,0-3 1 16,0-4 1-16,-7-5-2 0,1 1 1 0,0-7 1 16,-7-4 2-16,0 0 2 0,0-7 3 15,-6 0 3-15,-1-1 1 0,-6-3 1 16,-6-3 0-16,-1-1-1 0,-6 4-3 0,-6-4-5 16,-1 0-4-16,-13 5-5 0,2 2-5 15,-2 0-5-15,-7 9-5 0,-5-1-6 0,6 8-7 16,-7-1-10-16,1 8-14 0,-1-1-8 0,7 8-10 15,-6 4-11-15,5 3-13 0,1 0-17 16,7 8-24-16,6 3-9 0</inkml:trace>
  <inkml:trace contextRef="#ctx0" brushRef="#br0" timeOffset="-51185.16">32459 4396 104 0,'13'-11'169'0,"1"0"-38"0,-8-4-27 0,-6 4-17 16,6-3-17-16,-6-1-15 0,0 1-11 0,-6-2-10 15,0 2-6-15,-1 0-7 0,-6-5-5 16,0 4-5-16,-7-3-4 0,-6 4-4 0,-7-1-2 16,1-1-3-16,-7 2 0 0,-7 3-1 15,-5 1 0-15,-8 2 1 0,0 1-1 16,-12 4 1-16,5-2 0 0,-5 10 1 0,-7-2-1 16,6 8 0-16,0 3 2 0,7 1 0 0,-6 7 1 15,5 4 2-15,7-1 3 0,2 5 1 16,4 2 1-16,1 5 1 0,13 4-1 0,0-1 1 15,7 0-1-15,-1 4 0 0,13-4 0 16,8 4 2-16,4 0-1 0,8 0 0 16,14-4 0-16,-1-3-2 0,13 0-1 0,6-4-5 15,7 0-4-15,7-8-4 0,13 1-4 16,0-7-2-16,18-1-2 0,-5-7-1 0,12-4 2 16,1-7 1-16,0 0 2 0,-7-7 3 15,0-8 7-15,-6-3 7 0,-1-9 9 16,-5-1 13-16,-1-5 7 0,-13-7 7 0,-6-1-2 15,-1-2-7-15,-13-2-15 0,-6-5-19 0,-6 1-26 16,-13-2-30-16,-14 4-37 0,-13-1-43 16,-18 4-52-16,-21 0-20 0,-19 7 1 0</inkml:trace>
  <inkml:trace contextRef="#ctx0" brushRef="#br0" timeOffset="-43458.35">27601 3857 20 0,'0'0'25'0,"0"-3"-8"0,6 3-8 0,-6 0-3 15,0 0-2-15,7-4 0 0,-7 4-2 16,7 0-1-16,-7-4 0 0,0 4 1 15,6 0 2-15,-6 0 1 0,0-3 6 16,0 3 4-16,0 0 5 0,0 0 2 0,6 0 2 16,-6 0 2-16,0 0 1 0,0-4-5 15,0 4-2-15,0 0 0 0,0 0-5 0,6-4-4 16,-6 1-3-16,0 3 0 0,8 0 0 16,-8-4-1-16,0 4 2 0,6 0-1 15,-6-4 0-15,0 4-1 0,0 0-3 16,0 0 0-16,0 0-3 0,0 0 1 0,0 0 0 15,0 0 1-15,0 0 0 0,0 0 2 16,0 0 2-16,0 0 4 0,0 0 6 0,0 0 4 16,0 0 7-16,0 0 2 0,0 0 3 15,0 0 2-15,0 0 1 0,0 0 0 16,0 0-2-16,0 0 1 0,0 0-1 0,0 0-1 16,0 0-4-16,0 0-6 0,0 0-2 15,6 0-3-15,-6-3-3 0,0 3-5 0,0 0-2 16,0 0-1-16,0 0-3 0,0 0 0 15,0 0-1-15,0 0-1 0,0 0 1 0,0 0-1 16,0 0 1-16,0-4 1 0,0 4-2 16,0 0 0-16,0 0 0 0,-6-4 0 15,6 4-1-15,0 0 1 0,0-3 0 0,0 3 1 16,0 0-1-16,0-4-2 0,0 4 1 16,0 0-1-16,0 0 0 0,0-4-2 0,0 4-5 15,0 0-7-15,0-3-10 0,0 3-18 16,-6 0-25-16,6 0-21 0,0 0-23 15,-8 0-32-15,8 0-27 0,-12 3 0 0</inkml:trace>
  <inkml:trace contextRef="#ctx0" brushRef="#br0" timeOffset="-40389.85">27406 3766 20 0,'0'0'40'0,"6"0"-4"0,-6-4 0 0,0 4-4 16,0-3 1-16,6 3 1 0,-6 0 1 16,0-4-3-16,0 0-2 0,0 4-1 0,6-3-3 15,-6 3-1-15,0 0 0 0,0-5-2 16,0 5-3-16,8 0-1 0,-8 0-3 15,0-3-3-15,0 3-3 0,0 0-2 0,0 0 1 16,0 0-1-16,0 0-2 0,0 0-4 16,0 0-2-16,0 0 0 0,0 0-2 15,-8 3-3-15,8-3 0 0,0 5 3 0,-6-2 3 16,6 5 2-16,-6-1 1 0,-7 4 4 16,0 0 1-16,0 3 1 0,7 5-3 15,-14-1 0-15,7 0-1 0,0 0-3 0,0 5 1 16,-1-5-3-16,2 4 2 0,-2-4 1 15,2 0 2-15,-1 1-3 0,6-5 0 0,0 1-1 16,1 0-1-16,-6-4-1 0,4 0 1 16,8-1 0-16,-6-2 2 0,0 0-1 0,6-5 2 15,-7 4 3-15,7-3 4 0,0-4 5 16,0 4 1-16,0-4 3 0,0 0 0 16,0-4-4-16,7 0-4 0,-1-3-6 0,0-4-3 15,8 0 0-15,-2-3-1 0,2-1-1 16,-1-4 0-16,7 1-1 0,-8 0 0 15,8 0 1-15,-1-1-2 0,1-3 1 0,6 4 0 16,-7 0-1-16,1-1 1 0,6 5 0 16,0-5-1-16,0 1 1 0,0 3-1 15,-6 1 1-15,6 3 1 0,-6 0-2 0,-1 0 1 16,1-1-1-16,-8 6 1 0,8 3-1 16,-14-6-2-16,8 6 0 0,-8 3 0 15,1-4 1-15,5 4-1 0,-12 0-1 0,7 0-3 16,0 0-4-16,-7 4-1 0,-7-1-1 15,0 6-2-15,1 0 2 0,-13 3 1 0,-1 2 1 16,-6 1 2-16,0 0 0 0,-1 3 0 16,2-3 1-16,-1 3 3 0,0 0 1 0,6-2 1 15,1-2 1-15,5 0 0 0,2 1 0 16,-2-4-1-16,8-4 1 0,0 4 2 16,6-3 4-16,-7-1 2 0,14 1 2 0,-1-5 2 15,0 0 0-15,8-3 0 0,-2 0-4 16,8 0-2-16,6-3 0 0,-7 0-3 0,8-2-1 15,-1-2 1-15,0 0 2 16,7-4 1-16,-15 4 2 0,9-4 1 0,-7-1 7 16,-1 5 5-16,-6 0 4 0,0-4 2 0,0 8 1 15,-6-4-1-15,-7 3-5 0,6-1-8 16,-12 2-5-16,-1-1-4 0,1 4-2 16,-8 4-1-16,8-4-2 0,-14 8-1 0,8-4 1 15,-1 3 1-15,6-4 0 0,-6 4-1 16,7 1 0-16,-2-1 0 0,2-4-4 15,0 5 1-15,6-1-1 0,0-3 0 0,6 0 2 16,-6-1 3-16,14-3 1 0,-8 4 0 16,14-4 1-16,-7-4-1 0,-1 4 0 0,8-7 0 15,0 3 0-15,-1-3 0 0,-6-1 0 16,0-2 1-16,1 2 7 0,-2 1 5 16,-5 4 7-16,-1-1 2 0,1 1 0 0,-1-1-3 15,-6-1-4-15,0 2-5 0,0 3-7 16,0 0-4-16,-6 3 0 0,-1 2-2 0,1-1-6 15,-1-1-5-15,1 4-5 0,6-3-2 16,0 3-2-16,0-3 0 0,0-1 5 16,6 4 6-16,1-7 5 0,-1 8 4 0,1-8 2 15,12 4 1-15,-5-4 0 0,-2-4 1 16,8 0-1-16,-7 0-1 0,0 1 1 0,0-1 1 16,-7-3 4-16,8 3 0 0,-8 1 5 15,0-1 4-15,1 1 1 0,-7-1-1 16,0 1-1-16,0 3-3 0,0-4-5 0,-13 4-4 15,7 4-2-15,-1-4 1 0,0 3-4 16,1 1 0-16,-7 3-2 0,6-4-6 16,7 1 1-16,-6 3-3 0,6-3 1 0,0-1 0 15,6 1 3-15,-6 0 5 0,14 0 2 16,-8-4 1-16,7 0-1 0,6 0 1 16,-6-4 0-16,7 0 1 0,-6 0-1 0,-2 1 2 15,8-4 2-15,-7 3-2 0,-1-3 2 16,-4 0-2-16,4 3 3 0,-5-3 3 0,0 2 1 15,-1 2 2-15,-6-1-1 0,6 0-1 16,-6 4-1-16,0 0-5 0,-6 4-2 16,0 0-1-16,-1-1-1 0,0 6 2 0,1-2-1 15,0 0-1-15,-2 0 0 0,2 0-4 16,6 0-1-16,-6 1-1 0,6-4-3 0,0-1 0 16,0 5 0-16,0-5 3 0,0 1 1 15,6 0 1-15,0-4 2 0,2 0 2 16,-2 0-3-16,0-4 2 0,8 0 0 0,-8 1 0 15,7-5 2-15,0 1-1 0,-6-1 3 16,5 1-1-16,2 0 0 0,-8-4 0 0,0 4 1 16,7 0 0-16,-6-5 0 0,0 8 0 15,-1-3 0-15,-6 4 0 0,6-1-3 16,-6 4 0-16,8-4-2 0,-8 4 1 16,6 4 0-16,0-4 2 0,-6 4 2 0,6 3-1 15,-6-4 2-15,7 5 0 0,-7 0-1 16,7-1 0-16,-1-3 1 0,-6 3 0 0,7-4 1 15,-1 5 0-15,-6-5 1 0,6-3 0 16,2 4-1-16,-2-1 0 0,0-3 2 16,-6-3-1-16,6 3 2 0,1-4 1 0,0 1 4 15,-1-1 5-15,-6 0 3 0,7 1 1 16,-7-1-1-16,0 1-2 0,0-1-4 0,-7 1-5 16,7 3-4-16,-6-4-3 0,-1 4-3 15,0 4 0-15,7-4-2 0,-6 3-4 16,6-3-3-16,-6 4 0 0,6-1 0 0,6 1-1 15,-6-4 3-15,6 3 3 0,1 1 2 16,0-4 1-16,6 0 1 0,7 0-1 0,-8 0 2 16,8-4 0-16,-7 1 1 0,7-4 0 15,-8 0 0-15,8 3 1 0,-7-8 0 16,0 5 0-16,0 0 2 0,-7-4 3 0,1 3 3 16,6 1 3-16,-13 0 3 0,6-1 3 0,-6 1-1 15,7 3-1-15,-7-3-2 0,0 3-4 16,0 4-7-16,0-3-1 0,-7 3-2 0,7-4-4 15,0 4-4-15,0 0-4 0,0 0-1 16,-6 4-4-16,6-4-3 0,0 0-4 16,0 3 3-16,6-3 3 0,-6 0 2 0,0 0 4 15,7 0 5-15,0 0 5 0,-1 0 2 16,7-3-1-16,-6-5 2 0,0 1 1 0,5 0-1 16,2 0-2-16,-2-9 1 0,-5 7 1 15,6-7 1-15,0 1 5 0,-7 4 5 0,8-3 6 16,-8-1 6-16,0 4 6 0,1 4-1 15,-7 0-4-15,7-1-6 0,-7 5-6 0,0-1-8 16,0 4-5-16,-7 4-2 0,-6 3 0 0,-1 4 0 16,2 7 2-16,-1-3 0 0,-7 7-2 15,8 0 2-15,-8 4 0 0,7-1 0 16,0 1 0-16,0-1 2 0,-1-3-1 0,2 0-1 16,5 1 1-16,0-5 1 0,1-4 0 15,6 1 0-15,-6-4 3 0,6-4 2 0,0 4 2 16,0-7 0-16,6-1-1 0,0-3 0 0,1-3 0 15,6-4-4-15,0-1-1 0,0-3-1 16,7 0-1-16,-1-4 0 0,1 1 0 16,6-4 0-16,-7 3-1 0,7 0-1 0,-6-3 1 15,-1 7-1-15,1 0 0 0,0 0-2 16,-7 0 2-16,-1 7-3 0,-5-3-2 0,6 3 0 16,-7 1 2-16,-6 3 2 0,8 3-2 15,-8 1 3-15,6 3 2 0,-6 1 2 0,-6 3 0 16,6-4-1-16,0 4 1 0,-8-4 0 15,8 4 0-15,0-3-3 0,-6-1 2 0,6 0 1 16,0 0-1-16,0 2 0 0,-6-2 1 0,6-4 2 16,0 1-1-16,6-1 1 0,-6-3 2 15,6 4-1-15,8-8 0 0,-8 1 0 16,14-1-2-16,-7 1-1 0,-1-4 0 0,8-2-2 16,-6 2 0-16,5 0 1 0,-6 0 4 15,0-1 5-15,-7 1 7 0,1 0 6 0,0 3 2 16,-1 0 1-16,0 1-3 0,-6-1-8 0,7 4-6 15,-7 0-7-15,0-4-3 0,0 4 0 16,0 4 0-16,0-4-2 0,0 4-1 16,-7-1-2-16,7-3-2 0,0 8-3 0,7-8 2 15,-7 3-1-15,6 1 2 0,1 0 5 16,6-4 0-16,1 0 2 0,-2 0 0 0,8 0 0 16,-1-4 1-16,1 0-1 0,-1 1 1 15,-6-5 0-15,0 1 4 0,1 3 6 0,-2 1 4 16,-5-1 3-16,0 0 0 0,-7 1 0 15,0 3-4-15,0 0-7 0,-14 3-4 0,2 5-2 16,-2-5-1-16,-5 8-1 0,6-3 0 16,-6 3 2-16,5 0-1 0,1-1-2 0,0 1-3 15,7 1-1-15,-1-5-1 0,1 4-5 16,6-4 0-16,0-3 0 0,6-1 3 0,1 1 3 16,6 0 2-16,6-8 3 0,-5 0 1 15,11-3 1-15,-5-4-1 0,0 1 1 0,6-6 0 16,-7 2 0-16,1-1 0 0,-8 1 0 15,8-1 1-15,-7-3 2 0,0 7 5 0,0-4 4 16,-7 8 1-16,2 0 1 0,-8-1-3 16,0 5-3-16,-8 3-6 0,-4 3-4 0,-1 5-2 15,-1-1 2-15,-4 4 0 0,4 3 1 16,-6 1 0-16,7 0 1 0,1 3-1 0,5-3 0 16,0-1 1-16,1-2-3 0,6-1 1 0,0-1-1 15,0 1 1-15,13-4 0 0,-6-3 0 16,5-4-3-16,8 0-2 0,-1-4 0 15,7 1-1-15,-6-4 0 0,7-1 1 0,-9-2 1 16,2 3 4-16,0-2 1 0,-7 2-2 16,-1 0 0-16,2 3-3 0,-14 1-1 0,0 3 0 15,0 3 1-15,-14 4 3 0,-4 4 0 16,-9 5-8-16,-5 2-16 0,-1 4-20 0,-5 3-25 16,-2 4-30-16,1 4-42 0,6 1-29 15,-5-1-2-15</inkml:trace>
  <inkml:trace contextRef="#ctx0" brushRef="#br0" timeOffset="-37791.46">27490 3942 3 0,'0'-8'80'0,"0"1"-13"16,0-1-7-16,0 1-4 0,7 0-4 15,-7 0-3-15,0 0-3 0,6 0-4 16,-6 3-4-16,0-4-5 0,0 4-6 0,0 4-7 16,6-4-9-16,-6 4-7 0,0-3-4 15,0 3-4-15,0 3-1 0,0 1 2 16,0 0 1-16,-6-1 3 0,6 6 1 0,0-6 3 16,0 4 2-16,0 0 2 0,0 1 2 15,0 2 0-15,-6-2 2 0,6-1 1 0,0 4 4 16,0 0 2-16,0 4 2 0,-7-1-1 15,0 1 2-15,1 7-2 0,0-3-2 0,-1 6 0 16,1-3-2-16,-8 4 0 0,2-1-1 16,-2 0-1-16,2 2-1 0,-8 2-3 15,7-3-1-15,-7-1-2 0,8 0 0 16,-8 2-3-16,7-2 1 0,-1-3-2 0,2 0-1 16,-2 0-1-16,2-4 0 0,-1 2-2 15,6-6 0-15,0-3 0 0,1 3 0 0,0-6 1 16,6 2 0-16,-6-2 1 0,-2-1-2 15,8-3 3-15,0-1 0 0,-6 5 0 0,6-8 0 16,0 3 0-16,0 1 1 0,0-4-2 16,-6 4-1-16,6-4 0 0,0 0-1 0,0 0 0 15,0 3 0-15,0-3 0 16,0 0 0-16,0 4 0 0,0-4 0 0,0 0 0 16,0 0 1-16,0 0 0 0,0 0 0 15,0 0-1-15,0 0 2 0,0 0-1 0,0 0 1 16,0 0-1-16,0 0-1 0,0 0 1 15,0 0-1-15,0 0-2 0,0 0 1 16,0 4 2-16,0-1-1 0,6 1 1 0,-6 0 1 16,0-1 0-16,6 1 1 0,-6-1-1 15,8 1 1-15,-2 0 1 0,0-1-3 0,0 2 1 16,-6-5-1-16,7 4 0 0,0-1 1 16,-7-3 0-16,6 0 1 0,-6 4-1 0,7-4-1 15,-7 0-1-15,0 3 0 0,0-3 0 16,6 0 0-16,-6 0 1 0,0 0 1 15,0 0 2-15,0 0 1 0,0 0-2 0,6 0 3 16,-6 0-2-16,8 0 0 0,-2 0 0 16,6 0-2-16,-5 0 1 0,6 0-2 15,0 0 0-15,1 0-2 0,-2 4-1 0,2-4 0 16,-2 0 0-16,1 0 1 0,7 3 1 16,-8-3 0-16,8 0 2 0,-6 0-1 0,-1 0-1 15,6 0 2-15,-6 0-1 0,0 0 0 16,0 0-1-16,0 0 2 0,0 0 1 15,-6-3 1-15,5 3-1 0,-4 0 2 16,-2 0-1-16,0-4-2 0,1 4-2 0,-7 0-12 16,6 0-12-16,-6-3-22 0,7 3-26 15,0 0-39-15,-7 0-51 0,0-4-33 16,0 4-8-16,0 0 8 0</inkml:trace>
  <inkml:trace contextRef="#ctx0" brushRef="#br0" timeOffset="-37370.8">27582 4484 21 0,'-8'0'89'0,"-4"-7"-9"16,12 3-11-16,-7 4-12 0,7-4-9 16,-6 4-12-16,6 0-11 0,0 0-14 0,6 0-5 15,-6 0-3-15,7 4-2 0,-1 0 0 16,8 3-1-16,-8 0 0 0,7 1-2 0,-7-1 0 16,14 0 1-16,-14 4 1 0,8-4 0 15,-2 8 0-15,2-4 1 0,-1 0 1 0,-1 0 1 16,-5 3-2-16,0-2 4 0,-1 2 2 15,-6-3 7-15,0 0 8 0,0 0 7 16,-6 0 9-16,-1 0 7 0,0-3 3 0,-5-1-2 16,-1 1-3-16,-1-2-4 0,2-2-5 15,-2 0-9-15,2-4-7 0,-2 3-5 16,1-3-3-16,7 0-11 0,-8 4-16 0,8-4-28 16,0 0-29-16,-1 0-41 0,7 0-50 15,-6-4-21-15,6 4 1 0</inkml:trace>
  <inkml:trace contextRef="#ctx0" brushRef="#br0" timeOffset="-27476.14">27379 4048 47 0,'7'-4'59'0,"-7"1"-8"0,0 3-11 0,0-4-13 16,0 4-8-16,0-3-10 0,0 3-4 15,0 0-2-15,0 3 0 0,0-3 3 0,-7 4 5 16,7-4 2-16,-6 7 2 0,6-3-2 15,-6-1 0-15,6 1-2 0,0 3-1 16,-8-4-2-16,8 2 0 0,0-2 3 0,-6 1 0 16,6 0 1-16,0-1-1 0,0 1 1 15,0-1 1-15,-6 1 1 0,6 3 0 16,0 1 7-16,-6-1 0 0,-1 4 3 0,0 0 1 16,1 4-1-16,-1 0 1 0,-6 3-4 15,0 0-1-15,1 0-2 0,-8 4-2 16,0 0-5-16,7 0 1 0,-7 4-4 0,1-4-2 15,-1 4-1-15,1-1-3 0,6 1 1 16,-7-1-1-16,7-2 0 0,-7 2-2 0,8-3 1 16,-2 0 0-16,2 0 0 0,-1-4-1 15,-1 0 0-15,2 1 1 0,6-4-1 16,-2-5 1-16,2 5-1 0,0-7 2 0,-1-1 0 16,7 0 5-16,0 1 2 0,0-5 5 15,0 1 4-15,7-4 2 0,-1 4 1 16,8-8 0-16,-2 4-2 0,1-4-4 0,0 1-3 15,6-1-2-15,-5 0-3 0,6 1 0 0,-1-5-2 16,7 5-3-16,0-1 0 0,0 0-2 16,7-3 0-16,-1 3 0 0,1 0-2 15,6 1 0-15,-13-1 1 0,6 4-1 0,-5 0 0 16,-1 0 2-16,-7 0-1 0,1 0 0 16,-1 0-6-16,-6 0-4 0,0 0-9 0,-6 0-11 15,-1 0-15-15,7 4-13 0,-13-4-17 16,7 3-23-16,-1 1-32 0,-6-4-24 15,7 4-3-15</inkml:trace>
  <inkml:trace contextRef="#ctx0" brushRef="#br0" timeOffset="-27052.02">27633 4491 32 0,'-6'-4'127'16,"0"-3"-30"-16,-8 4-15 0,8-5-7 0,-1 5-6 15,7-1-4-15,-6 0-7 0,0 1-11 16,6 3-11-16,0-3-11 0,-8 3-10 16,8 0-8-16,0 0-5 0,8 0-1 0,-2 3-1 15,0-3 2-15,14 3 0 0,-1 5 1 16,1-1 0-16,6-3 0 0,0 3-1 15,7 4-1-15,-1-4 0 0,1 0 0 16,-7 1-1-16,7-1 0 0,-7 0 0 0,-1 4 0 16,1-3-1-16,-6-1 0 0,-7 0 0 15,0 1-3-15,0-5 3 0,-7 4 2 0,2 1 5 16,-8 0 4-16,-8-1 5 0,2 4 3 0,-14 0 3 16,1-1-1-16,-1-2-2 0,1 3-4 15,-7 0-3-15,6-4-4 0,0 1-1 16,-5-1-4-16,12 1 2 0,0-2-2 0,-1-2-1 15,2 0-4-15,5 3-9 0,0-3-9 16,1-1-14-16,0 2-18 0,6 1-17 16,-7-2-19-16,7 4-29 0,0-4-34 0,7 3-10 15,-7-4 5-15</inkml:trace>
  <inkml:trace contextRef="#ctx0" brushRef="#br0" timeOffset="-23703.05">28375 4396 136 0,'8'0'106'0,"-2"0"-25"0,-6 0-16 0,6 0-12 15,-6 0-8-15,7 0-8 0,-1 0-8 0,1 0-8 16,-7 0-6-16,7 0-7 0,-7 0-8 15,6 0-15-15,-6 0-18 0,0 0-25 16,6 0-40-16,-6 0-36 0,0 3-14 0</inkml:trace>
  <inkml:trace contextRef="#ctx0" brushRef="#br0" timeOffset="-23485.31">28467 4725 140 0,'7'-3'154'0,"-7"-1"-61"16,0-3-39-16,0 3-21 0,0 0-20 15,0 1-14-15,0 0-17 0,-7-1-16 16,0 4-15-16,7-4-19 0,-6 4-32 0,0 0-19 15</inkml:trace>
  <inkml:trace contextRef="#ctx0" brushRef="#br0" timeOffset="-23306.34">28440 4913 84 0,'0'0'82'16,"0"3"-39"-16,0-3-31 0,0 0-28 0,0 0-35 15,0 0-32-15</inkml:trace>
  <inkml:trace contextRef="#ctx0" brushRef="#br0" timeOffset="-23089.09">28525 5184 94 0,'7'0'146'0,"0"3"-43"15,-1-3-30-15,-6 0-22 0,7 4-17 0,-7-4-13 16,0 0-17-16,6 0-16 0,-6 4-15 15,0-4-15-15,0 3-22 0,0 1-30 16,0-1-25-16,0 5-8 0</inkml:trace>
  <inkml:trace contextRef="#ctx0" brushRef="#br0" timeOffset="-22894">28558 5550 42 0,'0'3'142'16,"7"1"-37"-16,-7 0-30 0,0 0-19 15,0-4-16-15,0 0-10 0,7 0-10 0,-7 0-17 16,0 3-23-16,0-3-21 0,0 0-21 16,0 0-30-16,0 0-32 0,0 4-8 15</inkml:trace>
  <inkml:trace contextRef="#ctx0" brushRef="#br0" timeOffset="-20978.96">28363 4308 15 0,'6'-8'96'0,"0"1"-13"0,8 3-11 15,-8-3-7-15,1 0-3 0,-1 3-1 16,1-3-4-16,0 4-9 0,-1-1-5 16,-6-4-3-16,6 5-5 0,-6-1-7 15,0 4-3-15,6-4-1 0,-6 4-4 0,0-3-4 16,0 3-4-16,8 0-3 0,-8-4-6 16,0 4-2-16,0 0-1 0,0 0 0 15,0 0-1-15,0 0 0 0,0 0 0 16,0 0 2-16,0 0-1 0,0 0-1 0,0 0 1 15,0 0-1-15,0 0 1 0,0 0 0 0,0 0 1 16,0 0 0-16,0 0 3 0,0 0-1 16,0 0 1-16,0 0 2 0,0 0-1 15,0 0 0-15,0 0 0 0,0 0 0 0,0 0-1 16,0 0-1-16,0 0 1 0,0 0-2 16,0 0 0-16,0 0-2 0,0 0 0 0,0 4 1 15,0-4-2-15,0 0 1 0,0 3 1 16,0-3-1-16,0 4 0 0,0-4 0 15,0 4 0-15,0-1 1 0,6 1-1 16,-6 0 1-16,0 0 0 0,0-1 0 0,0 1 1 16,0 3 1-16,0-3 0 0,0 3 0 0,0 0 1 15,0 0 3-15,-6 4 0 0,6-3 2 16,0 3 1-16,-8 0 3 0,2 4 1 16,6-1 0-16,-12 1 0 0,5-1-3 15,0 5-1-15,-6-5 0 0,7 6-1 0,-8-3-2 16,8 1-2-16,-6 1 0 0,5-1 0 15,-6 0-4-15,6-3 0 0,-6 0 1 16,6-1 0-16,1 2 0 0,0-6 0 0,6-3 1 16,-6 1-1-16,6-1 0 0,-8 0 1 15,8-3 1-15,0 0 1 0,0-1 1 0,-6-3 1 16,6 4 2-16,0 0 4 0,0-4 2 16,0 0 1-16,0 0-1 0,0 0-1 0,0 0-2 15,0 0-12-15,0 0-20 0,0 0-30 16,0 0-42-16,0 0-63 0,0 0-56 15,0 0-20-15,0 0 1 0</inkml:trace>
  <inkml:trace contextRef="#ctx0" brushRef="#br0" timeOffset="-19865.26">28773 5528 124 0,'6'-15'117'0,"1"1"-22"0,-7-1-16 15,7 4-10-15,-7-3-7 0,6 3-6 16,0-1-5-16,-6 5-6 0,0-4-3 0,8 8-4 15,-8-5-4-15,0 4-7 0,6 1-6 16,-6-1-8-16,0 0-4 0,0 4-7 16,0 0-4-16,0 0 0 0,0 0 2 0,0 4 6 15,-6 3 4-15,6 5 6 0,-8-6 5 16,-4 9 5-16,5-1 0 0,-6 2-1 0,0-2-2 16,0 5-3-16,0-1-4 0,-7 0-4 15,8 0-2-15,-8 1-2 0,1-1-1 16,5-3-1-16,-5 3-1 0,6-3 0 15,0 3 0-15,-1-3-2 0,-4-4 0 0,11 4-1 16,0-8 0-16,-6 4-1 0,13-4-2 0,-6 0-2 16,6 0-4-16,6 1-3 0,1-5-3 15,-1 2-6-15,8-5-2 0,4 0 0 16,2 0 1-16,7-5 1 0,-1-1 2 0,6-3 6 16,-6-1 5-16,7-1 1 0,-1-3 1 15,7-1 3-15,-13 0 5 0,7 0 7 0,-7 5 9 16,-7-5 8-16,1 4 6 0,0 4 4 15,-8-4-3-15,1 7-8 0,-6-4-8 16,0 4-10-16,-7 4-7 0,0 0-4 0,0 0-1 16,-7 4-1-16,-6 0 3 0,0 6 0 15,0-1 1-15,-6 5-1 0,5-3 0 16,1 0 0-16,1 0 0 0,-2 0 0 0,8 0-1 16,0 0 2-16,-2 0 0 0,8-4 1 15,0 1 0-15,8-1 1 0,-2 0 3 16,7-4 0-16,0 6 1 0,6-6-1 0,7-3 0 15,0 0 0-15,1 0-1 0,5-3-1 16,-6-6 2-16,7 6-1 0,-7-8 0 16,0 4 0-16,0-7-2 0,-7-1 0 0,1 0-1 15,-7 0 0-15,-13-3-1 0,0 0-1 16,-6 0 1-16,-8 2-2 0,-5-1-6 0,-7 5-11 16,0 1-16-16,-7 1-21 0,7 2-27 15,-6 5-31-15,5 3-47 0,-5 0-41 0,6 0-10 16,7 3 7-16</inkml:trace>
  <inkml:trace contextRef="#ctx0" brushRef="#br0" timeOffset="-18802.71">28493 4289 27 0,'0'0'37'16,"6"4"4"-16,-6-4-2 0,0 0-4 0,0 0-5 16,0 0-8-16,7 0-5 0,-7 0-6 0,0 0-6 15,0 3 1-15,0-3 3 0,0 0 4 16,0 0 3-16,0 0 2 0,0 4 2 0,7-4-2 15,-7 0-4-15,0 0-3 0,0 5-3 16,0-5-2-16,0 0-3 0,0 0 0 16,0 0 1-16,0 0 1 0,0 3 2 0,-7 0 4 15,7-3 7-15,0 3 3 0,-7 6 5 0,7-6 4 16,-6 5 0-16,0-1 1 0,-1 0-3 16,-6 1-2-16,6-1-4 0,-5 0-4 15,4 1-4-15,-4-1-5 0,6 0-2 0,-1-3-1 16,0 3-2-16,1-3-2 0,-1 3-2 15,7-3 0-15,-6-1-10 0,6 1-13 16,0 0-15-16,0-1-24 0,6 5-37 0,-6-5-42 16,7 1-17-16,-1-4 1 0</inkml:trace>
  <inkml:trace contextRef="#ctx0" brushRef="#br0" timeOffset="-18483.85">28044 4718 70 0,'0'7'94'0,"0"-7"-7"16,0 5-9-16,0-5-9 0,6 0-9 0,1 0-9 15,-1 0-8-15,0-5-3 0,2 5-2 16,4-3-3-16,-5-1-5 0,6 0-3 16,6 1-3-16,1-1-5 0,0 0-6 0,-1-2-4 15,1 2-3-15,6 0-1 0,-7-3 0 16,1 3-3-16,0 0-2 0,-2 1 0 0,-4 3-5 16,-1-4-11-16,0 0-13 0,-6 4-21 15,5-3-25-15,-12 3-41 0,6-4-37 0,-6 4-13 16,-6-4 1-16</inkml:trace>
  <inkml:trace contextRef="#ctx0" brushRef="#br0" timeOffset="-17315.97">28499 4286 13 0,'0'-4'45'16,"0"1"-5"-16,0-1-7 0,0 0-3 0,0 1-4 15,-6-1-3-15,6 4-2 0,0-3-3 0,-6-1-2 16,6 0-2-16,-7 0 0 0,1 1-1 16,-1 3-3-16,0-4 1 0,7 0-1 15,-12 4 0-15,4-3 0 0,2 3 1 16,0-4-1-16,0 4 0 0,-1 0 1 0,-6 0-2 15,6 0 1-15,-5 0 0 0,4 0 1 16,-4 0 1-16,6 0-1 0,-8 4 1 0,8-4-1 16,-7 3 1-16,-7 1-1 0,8 0-3 15,-2-1 0-15,-5 5-1 0,5-1 0 16,-4-3-3-16,4 3 0 0,-6 4-1 0,7-4 1 16,1 0-3-16,-2 4 0 0,-5-3 3 15,6 3 0-15,0-4 1 0,0 4 0 16,6 0 0-16,-5-3 1 0,-2 3-2 15,1 0 2-15,0-1 0 0,6 1 0 0,-5 4 1 16,-2-4 0-16,8 5-1 0,-7-2-1 0,6 0 1 16,1 1-1-16,-7-1-1 0,7 1 0 15,6 0 0-15,-7-1 0 0,0 1 0 16,7-1 0-16,-6 6 0 0,6-6 1 0,0 0-1 16,0-3 2-16,0 4-2 0,6 0 0 15,-6-4 1-15,0 4-2 0,7-5 1 16,0 1-1-16,-1 1 1 0,0-2-1 0,7 2 2 15,1-2 1-15,-2-2 0 0,8-1 0 16,0 0-1-16,-1 1-1 0,7-1-1 16,-6-3 0-16,6-1-1 0,-7 1 0 0,7-1 1 15,-6 1 0-15,7 0 0 0,-2-1-1 16,-5-3 0-16,6 0 2 0,-7 5-1 16,7-5 1-16,-6 0-1 0,0 0 2 0,-1 0-1 15,-6-5 0-15,6 5 0 0,-5 0-1 16,-2-3-2-16,2-1 2 0,-1 0 0 15,6 1-3-15,-6-1 1 0,0 1-1 0,7-8 0 16,-7 3-1-16,6 1 1 0,1-4 1 16,-1-3 1-16,1 2-1 0,0 2 1 0,-1-6 0 15,-6 5-2-15,6-3-1 0,1-4 0 16,0 3 2-16,-7 0-1 0,6-3 0 0,-12 0 0 16,5-1 1-16,2-3 0 0,-8 0-1 15,-6 0-1-15,7-3 0 0,-7 3-1 0,-7-4-2 16,7 0 1-16,-6 1 1 0,0 3 0 0,-2 4-5 15,2-4-15-15,0 7-19 0,-1 1-23 16,-6 2-28-16,0 1-35 0,0 4-31 16,0 3-4-16</inkml:trace>
  <inkml:trace contextRef="#ctx0" brushRef="#br0" timeOffset="-16566.12">28474 4781 29 0,'0'0'11'0,"6"3"-37"0</inkml:trace>
  <inkml:trace contextRef="#ctx0" brushRef="#br0" timeOffset="-16366.16">28428 4953 63 0,'6'0'62'0,"-6"0"-21"15,6 0-17-15,-6 0-11 0,8 0-13 0,-2 0-19 16,0 0-23-16,-6 0-33 0</inkml:trace>
  <inkml:trace contextRef="#ctx0" brushRef="#br0" timeOffset="-16212.88">28434 5044 39 0,'6'0'52'0,"2"4"-36"0,-8-4-34 16,6 0-39-16</inkml:trace>
  <inkml:trace contextRef="#ctx0" brushRef="#br0" timeOffset="-16055.29">28539 5114 52 0,'0'0'98'16,"0"0"-28"-16,6 0-30 0,-6 0-27 16,0 0-27-16,0 0-26 0,0 0-32 0,0 3-26 15</inkml:trace>
  <inkml:trace contextRef="#ctx0" brushRef="#br0" timeOffset="-15923.02">28552 5224 16 0,'0'0'94'0,"0"0"-29"0,0 4-32 15,6-4-34-15,-6 0-32 0,0 0-37 0,0 0-23 16</inkml:trace>
  <inkml:trace contextRef="#ctx0" brushRef="#br0" timeOffset="-15752.05">28572 5302 93 0,'0'0'100'0,"0"0"-32"16,0 0-28-16,0 0-19 0,6 0-15 16,-6 0-19-16,0 0-24 0,6 0-28 0,0 2-31 15,-6-2-15-15</inkml:trace>
  <inkml:trace contextRef="#ctx0" brushRef="#br0" timeOffset="-15618.76">28604 5392 75 0,'0'0'72'0,"6"0"-31"15,-6 4-36-15,0-4-36 0,0 0-39 16,0 0-21-16</inkml:trace>
  <inkml:trace contextRef="#ctx0" brushRef="#br0" timeOffset="-15477.84">28643 5495 68 0,'0'0'47'0,"0"0"-41"15,0 0-43-15,0 0-31 0</inkml:trace>
  <inkml:trace contextRef="#ctx0" brushRef="#br0" timeOffset="-13952.09">29138 5491 62 0,'0'-3'66'15,"6"-1"-10"-15,-6-3-7 0,0 3-3 16,0-3-6-16,0 3-6 0,0-4-7 0,0 2-2 16,-6-2-3-16,6 0-3 0,-7 1-3 15,7 0-2-15,-6 0-1 0,-1-1-5 16,1-3-1-16,-7 4-1 0,7 0-2 0,-8-1-1 16,1 1-2-16,0-1-1 0,0 1 1 15,1 0-1-15,-8 0 0 0,0 0 0 0,1 0 0 16,5 3 1-16,-12-1-1 0,7 2 0 15,-1-1 0-15,0 2-1 0,1-3 0 16,0 5 0-16,0 0 1 0,-1 0-1 16,0 0-1-16,1 0 1 0,-1 0 0 0,7 5 0 15,-6-5 2-15,-1 2-1 0,1 2 2 16,5-1 2-16,-5 2 1 0,6 2 1 16,0-3-2-16,-1-1 2 0,2 4 0 0,-1 1-1 15,0-1-4-15,6 4-1 0,-6 0 2 16,0 0-2-16,0 0-2 0,6 4 0 0,-5-1 1 15,-1 4 1-15,6 1-1 0,0 3 1 16,-5-4 2-16,-2 4-1 0,8 1 0 16,0 2 0-16,-8 1 0 0,8-1 0 15,-1 1 0-15,1-1 1 0,0 1 1 16,6 0-2-16,-8 0 0 0,16-1 3 0,-8 1-3 16,6-1 3-16,0 1-1 0,7-1 2 15,-6 1 0-15,6-4-1 0,-1 4 2 0,8-4-1 16,-6 0 1-16,5-4 1 0,7 1 2 15,-6-1 1-15,6 0 3 0,-1-3 0 0,2-1-1 16,5-3-1-16,-6 4-1 0,7-4-2 16,-1-4-1-16,1 0 0 0,-7-3-3 15,7 3-1-15,-1-7-1 0,1 5 0 0,-7-5 0 16,6-5 1-16,1 5 5 0,-7-3 3 16,7-1 2-16,-1 0-2 0,1-3 2 15,-1 0-3-15,1 0-3 0,-7-1-3 16,6-3-3-16,1 0 1 0,-7 0-2 0,6 4 1 15,-5-7-2-15,-1 2 1 0,-6-2 1 16,-1 3 0-16,1-8 0 0,-2 5 0 0,2 0 0 16,-6-5 1-16,-1-3-1 0,-1 3 0 15,-4-2 0-15,-2 1 0 0,0-1-2 0,0-4-1 16,-6-1 2-16,0 0 2 0,0 1 2 16,-6-2 0-16,0 2 0 0,-8-4 1 0,2 3-1 15,-1 5-5-15,-7-1-7 0,0-1-8 16,-6 5-10-16,1 3-16 0,-1 4-17 15,-1 1-15-15,1 2-20 0,0 5-24 0,-7 3-26 16,15 0-4-16</inkml:trace>
  <inkml:trace contextRef="#ctx0" brushRef="#br0" timeOffset="-12101.19">28655 6407 77 0,'8'-4'170'0,"4"1"-30"0,-5-1-30 16,0 0-20-16,-1 1-19 0,1-1-17 15,-7 0-18-15,0 4-14 0,6 0-8 0,-6 0-7 16,-6 4-7-16,-1 0 0 0,1 3 0 15,-8 4 0-15,-6 7 0 0,8 1 0 16,-14 3 1-16,7 0 1 0,-1 3-2 0,-6 1 1 16,6 0-1-16,1-1 0 0,-1-3 0 15,1 0 0-15,-1 0 1 0,6-3 0 16,2-5 0-16,-1-3 1 0,6 4 2 0,1-8 2 16,-1 0-1-16,1 2-1 0,6-7-13 15,-6-2-17-15,-2 0-13 0,8-2-15 16,-6-10-13-16,6 1-5 0,6-8 7 15,-6-2 14-15,8-5 14 0,-2-3 16 16,0-1 21-16,1-6 13 0,6-1 12 0,-6 4 8 16,5-4 6-16,2 5 1 0,-2-2-5 0,-5 5-3 15,6 0-4-15,0 3-3 0,0 0-1 16,0 5-3-16,-7 2 0 0,8 1-2 16,-1 3-3-16,0 1-3 0,6 2-5 15,1 1-4-15,-1 0-1 0,7 4-3 0,0 0 1 16,1 4 0-16,5-1-1 0,1 0 0 15,-1 4 0-15,-6-4 0 0,7 4-7 0,-7 4-7 16,0-4-6-16,0 4-6 0,-7 0-4 16,-5-1-3-16,-2 4 3 0,-5-3 6 15,-7 7 3-15,0-1 2 0,-13 2 1 0,0 3 1 16,-6 3 1-16,-1 0 1 0,-6 4 2 16,-1 0 6-16,-5 0 0 0,7 4 3 15,-2-4 2-15,8 0 1 0,-8 0-2 0,15-8 1 16,-8 1 0-16,7 0 3 15,7-4 4-15,-1-1 6 0,0-2 7 0,7-4 0 0,7 3 3 16,0-3-1-16,-1-4-2 0,7 0-5 16,7 0-5-16,-1-4-2 0,1 1-3 15,-1-1-1-15,0-3 1 0,1-2 2 0,0 3 4 16,-1-2 5-16,-5 5-1 0,-2-1 2 16,2 0-1-16,-8-3-5 0,-6 7-6 15,6 0-6-15,-12 0 0 0,0 0-3 0,-1 4 2 16,-6 3 1-16,-1 0 2 0,2 1 1 15,-1-2-1-15,6 3-1 0,-6-2 1 0,7 4 0 16,0-4 0-16,-2 0 0 0,8 1 1 16,-6-1-4-16,6-3-5 0,0 3-3 15,6 0-1-15,2-3-3 0,-2 0-3 0,0-4 3 16,7 3 5-16,0-6 1 0,6 3 2 16,-5-4 1-16,-1 0 4 0,6 1 1 15,-6-1 0-15,1 0-1 0,-2 1 0 0,2-1 2 16,-2 4-2-16,-5-4-1 0,6 1 0 15,-6 3 1-15,-1 0 1 0,0 0-1 0,2 0 2 16,-2 0 0-16,0 0 1 0,1 0 0 16,-1 3 1-16,7-3 0 0,-6 4 0 15,-1 0 0-15,0-4 1 0,2 3-1 0,-2 1-1 16,0-4 0-16,1 0 0 0,-7 4-1 16,6-4-1-16,-6 0 1 0,7 3-2 0,-7-3 3 15,0 0 0-15,0 0 0 0,0 4 0 16,0-4 0-16,0 0 0 0,0 0-2 0,0 4 0 15,0-4 0-15,0 0 2 0,6 0 0 16,-6 3-2-16,7-3-3 0,-1 0-1 16,1 4-3-16,6-4 0 0,0 0-1 0,6 0 1 15,-6 0 3-15,7 0 2 0,-6 0 1 16,-2-4 2-16,1 4 4 0,0 0 4 0,-6-3 5 16,5 3 6-16,-4 0 2 0,-8 0 3 15,6 0-1-15,-6 0-2 0,6 0-4 16,-6 0-3-16,0 0-3 0,0 0-3 15,0 3-2-15,0 1-2 0,0-4-2 0,0 0 1 16,0 4 0-16,6-1 1 0,-6 1 0 16,7-4 2-16,0 4-3 0,-1-4-1 15,1 0 1-15,6 0-2 0,-6 0-1 0,5 0 0 16,-6 0 1-16,8-4 0 0,-8 4 0 16,7-4 0-16,-6 4-1 0,0 0 0 0,-7-3-3 15,6 3 1-15,-6 0-3 0,6 0 1 16,-6 0 1-16,0 3 2 0,0-3-1 15,0 4 2-15,0 0-2 0,0-1-5 0,0 1-6 16,6 0-7-16,-6 3-5 0,8-4-4 16,-2 1 0-16,7 0 3 0,0-1 5 0,-6 1 7 15,13-4 2-15,-8 0 8 0,1 0 6 16,0 0 10-16,0 0 9 0,-7 0 10 0,2-4 7 16,-2 4 1-16,0 0-1 0,0 0-4 15,2 0-10-15,-8 0-8 0,0 0-6 16,-8 4-4-16,2-4-5 0,0 0-3 0,0 4 0 15,-2-4 0-15,2 3 2 0,0 2-3 16,6-5 0-16,-7 4-1 0,7-1-3 16,0 0-6-16,0-3-2 0,7 4-1 0,-7 0 3 15,6-4 1-15,0 0 5 0,2 0 6 16,-2-4 2-16,6 0 0 0,-4 1 1 0,-2 0 0 16,7-6 0-16,-7 6-1 0,8-8 0 15,-8 3 0-15,0 1 3 0,0 0 4 16,2 0 3-16,-2-1 2 0,0 5 1 0,-6-1-1 15,7 0-5-15,-7 4-4 0,0-3-2 16,0 3-1-16,0 3 0 0,0 1 0 16,-7 0 1-16,1 3-1 0,0 0 0 0,-2 4-2 15,2 0 0-15,-6 4 0 0,5-3-1 16,-6 2 2-16,0 4 0 0,7-3 1 0,-14 3 1 16,6 0 6-16,2 0 6 0,-8 4 7 15,7-3 1-15,-7 3 2 0,-5-1 0 0,-1-2-3 16,6-1-3-16,-6 1-6 15,-1-1 1-15,2-4-1 0,-1 2 1 0,0-5 1 16,0-4-2-16,6 0 1 0,1 0 1 16,-1-3 1-16,7 0-2 0,6-1-3 0,-6-3-7 15,13-3-4-15,0-1-5 0,7 0-3 16,6-3-3-16,0 0 1 0,7 0 0 16,-1-1-1-16,1 0-2 0,0 2-4 0,-2-2-7 15,9 0-8-15,-1 1-8 0,0 0-16 16,-7 4-34-16,1-5-42 0,0 4-17 15,-1-2-6-15</inkml:trace>
  <inkml:trace contextRef="#ctx0" brushRef="#br0" timeOffset="-11216.13">30063 5700 105 0,'0'-33'108'16,"-7"0"-14"-16,7-1-20 0,0-1-14 16,-6 2-12-16,0 0-10 0,-2-4-12 0,2 4-7 15,-7 0-7-15,0 0-3 0,0 0 0 16,0 0-1-16,0 4 4 0,-7-1-1 15,1 1 1-15,-1 4 0 0,-6 2-3 0,-6 1-3 16,-1 0-3-16,-6 8 0 0,0-1-3 16,-13 4 0-16,0 0 0 0,-7 8 0 0,0-1 1 15,-6 0 2-15,-6 4 1 0,0 4 2 16,-2 0 0-16,2 3 0 0,0 4-1 0,-2 0 2 16,2 4-1-16,0 3-1 15,6 4 1-15,6 4 1 0,-6 3 0 0,13 4-4 16,-7 3-1-16,6 4 1 0,8 1-1 15,-1 3 2-15,7 8 1 0,-6-1 3 16,5 0 2-16,2 8 3 0,-1 3 1 0,6-1-1 16,1 10-2-16,-1-2 0 0,7 1-1 15,0 3-1-15,6 0-3 0,1 0 1 16,-1 1-1-16,8-1-2 0,-2 0-2 0,8-4 0 16,-1-2 1-16,0-5-2 0,7 0 0 15,0-3 4-15,7-7 1 0,0 2 3 16,5-6 3-16,8-4 4 0,0 0 3 15,5-3 1-15,9-6 0 0,5-1-2 0,-1-5 0 16,15 0-2-16,-2-6-1 0,8-5-3 16,6-4-3-16,7-2 1 0,0-5-1 15,13 0-3-15,-1-3-3 0,0-4 3 0,8-4-1 16,-1 4 2-16,-6-7 3 0,0 0 1 16,0-2 2-16,-2-1 0 0,-4-1 2 0,-1-3-2 15,0-1-3-15,0-3-3 0,-6-4-2 16,6 0-1-16,-6 0-2 0,6-4 1 15,0-3-3-15,-6-4-2 0,6 0 0 0,-6-4 1 16,-1-3-1-16,-6-1-2 0,0-6 4 16,-13-5 0-16,-5-3-1 0,-9 0 0 0,-5-7-2 15,-13 0 0-15,-14-4-1 0,-6-3 2 16,-6-1 2-16,-14-3 1 0,-6-1 2 16,-13 2-1-16,-14 1 1 0,-5 2-3 15,-1-1-3-15,-12 8-5 0,6 0-10 0,-7 3-11 16,0 8-17-16,7 4-20 0,-6 5-19 15,6 7-25-15,0 5-34 0,6 8-42 0,0 4-11 16,1 10 2-16</inkml:trace>
  <inkml:trace contextRef="#ctx0" brushRef="#br0" timeOffset="-10423.14">28259 4403 50 0,'6'-11'153'0,"7"0"-34"16,-7 4-21-16,2-4-20 0,-2 4-11 0,0-1-11 15,0 1-14-15,1 3-9 0,0 1-12 16,-1 3-5-16,1 0-6 0,-1 0-2 15,1 7 3-15,0 4 2 0,-1 4 6 16,0 3 2-16,0 4 4 0,2 3 1 0,-8 12 3 16,0 0 0-16,6 7 2 0,-6 8 0 15,0 6-1-15,0 0-1 0,0 8-3 0,0 7-4 16,0 1-4-16,0 2-1 0,0-2-2 16,6 6-3-16,-6-6-1 0,7-1-3 15,-1-3-1-15,1-5-1 0,0-6 0 16,-1-4 1-16,0-7-1 0,0-4 2 0,2-8 3 15,-8-6-2-15,6-4 2 0,-6-8-1 16,6-4 1-16,-6-6-15 0,-6-5-24 0,0-3-30 16,-2-7-33-16,2 0-48 0,-6-8-68 15,-8-8-27-15,1 2 2 0,-1-8 18 16</inkml:trace>
  <inkml:trace contextRef="#ctx0" brushRef="#br0" timeOffset="-10053.77">28187 4484 37 0,'13'-18'146'0,"6"4"-35"16,-5-2-25-16,-2 5-18 0,8 4-17 0,-7-1-11 15,7 8-11-15,-8 4-6 0,2 3-1 16,-8 8 0-16,7 7 0 0,-13 11 0 16,7 4 5-16,-7 10-2 0,-7 12 0 0,7 4-3 15,-13 10-1-15,7 4-3 0,-8 3-5 16,2 4-3-16,6 1-3 0,-8-1-1 15,8-7-2-15,-1-4 0 0,7-7 1 16,0-3-1-16,0-12-6 0,0-4-19 16,7-6-18-16,-7-8-40 0,6-8-65 0,-6-7-37 15,0-7-12-15,0-11 7 0</inkml:trace>
  <inkml:trace contextRef="#ctx0" brushRef="#br0" timeOffset="-4792.01">28689 3450 59 0,'6'0'59'0,"1"-4"-4"16,-1 1-4-16,-6-1-4 0,6 1-3 0,-6-1-5 15,7 0-6-15,-7 4-1 0,7-3-3 16,-7-1-2-16,0 1-1 0,0 3-1 16,0-4-3-16,0 4-5 0,0-3-3 0,-7-1-6 15,0 0-3-15,1 4-2 0,0-7-2 16,-1 4 2-16,-6-2-3 0,0-2 2 0,-7 0-2 15,1-1 1-15,-1-2 1 0,-6-1 0 0,-6 3 1 16,5-6 2-16,-11 3-1 0,5-1 1 16,1-2 0-16,-7 3 0 0,-1-3 0 15,1 2 1-15,0 1 1 0,7 0 0 0,-1 4 1 16,-6-4-2-16,6 3-3 0,1 5 1 16,-1-1-3-16,-6 1-1 0,7 3-1 15,-7 3-1-15,-1 4-1 0,-5 1 1 0,6 3-1 16,-1 4 1-16,2 3 0 15,-1 0 2-15,0 4 1 0,-1 4 0 0,1 0 2 16,0 3-1-16,0 4 2 0,6 3-1 0,1-3 0 16,-1 8 1-16,1-1-2 0,5-1 3 15,-5 3 0-15,6 1 1 0,7-2 1 0,-7 3 3 16,6 3 0-16,7-3-2 0,1 4 2 16,-2 0-2-16,8-5 0 0,-1 2-3 15,0-1 2-15,7-4 0 0,7-1-1 0,0-1 0 16,5-2 0-16,8-3 1 0,6-4 1 15,1 1-1-15,5-4 1 0,13-1 0 16,1-3-1-16,-1 0 2 0,14-4-2 0,0 1 1 16,6-4-1-16,6-1-1 0,-6-3-1 15,7 4 0-15,6-8 1 0,-6 4-3 0,0-4 2 16,-1 1-1-16,1-1 2 0,0-7-1 16,-1 4-3-16,1-1 0 0,-7-3 0 0,0 0-1 15,-6 0 0-15,0-3 1 0,-1-1 5 16,-6 0 2-16,0-3 0 0,1 0 0 0,-8-1 1 15,1-3-1-15,-1-3-4 0,-6-1-1 16,7-3-1-16,-7 0-1 0,-7-5 0 0,1 1 0 16,-1-3-1-16,-6-1 1 0,-6-7-1 15,7 0 0-15,-15-3-1 0,8-5-2 0,-7-2 1 16,-7-5-3-16,1 4 2 0,-7-7-2 16,-7 3 1-16,1 0-1 0,-7 1 2 0,-7-1 0 15,0 0-1-15,-12 5 1 0,-1-2-3 16,-12 5-1-16,-1 4-4 0,-5-1-1 15,-2 4-1-15,-6 4-2 0,1 3 1 0,-1 0 0 16,0 8-1-16,1-1-2 0,6 5-9 0,6 0-11 16,1 6-13-16,-1 4-22 0,7 1-26 15,0 6-48-15,7 5-20 0,-1 3-2 0</inkml:trace>
  <inkml:trace contextRef="#ctx0" brushRef="#br0" timeOffset="-3789.08">29835 5953 14 0,'13'-7'102'0,"-7"3"-20"15,1 0-14-15,6-3-9 0,-7-1-4 16,0 1-3-16,2-4-6 0,4 0-1 15,-5-4-4-15,-7 1-2 0,7-1 0 16,-14-3-2-16,7 0-2 0,-7-8-7 16,-5 4-4-16,-2-3-3 0,-5-5-7 0,-7 4-3 15,-7 1-4-15,-6-4-1 0,-6 3-3 0,-8 0-2 16,-6 0-1-16,-12 1 0 0,-8 2-3 16,8 2 3-16,-14 3 0 0,8 2-1 15,-8 2 1-15,7-1 0 0,-1 9 2 16,2 2 4-16,-2 8 0 0,1-1 1 15,0 8-1-15,-1 8 1 0,2 3 0 0,-2 3-2 16,8 4-1-16,0 4 1 0,6 4-2 0,6 3 1 16,6 4-1-16,7 4 3 0,7-1-1 15,1 5 0-15,11 2 1 0,1 2 3 16,14 2 5-16,-2 1 2 0,14-1 1 16,0 4 2-16,14 1-1 0,-2-1-2 0,2 1-6 15,5-5-2-15,7-3-1 0,0 0 0 16,0-8 0-16,1 1 3 0,5-4 1 15,1-4 2-15,-1-3 4 0,7 0 0 16,7-8 4-16,-1 0-1 0,8-7 1 0,5 1-1 16,7-5-2-16,0-4 0 0,7-3-4 15,6-3-4-15,6-5-2 0,7-3-2 0,8-3-2 16,-2-5-4-16,1-6-2 0,-1-4 3 16,8-1 1-16,-1-10-2 0,0 3 0 0,1-10 0 15,-1-1-1-15,-1-4-3 0,2 1-3 16,-7-4 0-16,-1 0 1 0,-12 4-1 15,0-4 2-15,-14-1 0 0,1 6 4 0,-20-1 1 16,-7-1 0-16,-5 4-4 0,-14-3-6 16,-7 4-4-16,-13-4-5 0,-12-1-3 0,-13 1 0 15,-13-1 2-15,-8-3 3 0,-11 0 5 16,-16 4 1-16,2-5 2 0,-6 2 1 16,-6-1 1-16,-2 1 1 0,-12-2 0 0,6 1 2 15,-13 4-2-15,1-1 0 0,-7 6-1 16,-7 5 0-16,7 1 0 0,-1 11 0 0,1 2 3 15,0 10 1-15,6 6 0 0,7 2-1 16,7 14-3-16,-1 6-4 0,13 3-11 16,0 9-13-16,7 1-15 0,13 10-20 15,0-1-29-15,13 7-38 0,6 0-32 16,14 1-9-16,6-1 3 0</inkml:trace>
  <inkml:trace contextRef="#ctx0" brushRef="#br0" timeOffset="-2042.95">28187 3791 47 0,'13'-11'99'0,"0"0"-2"0,-7 4-3 16,2 0-4-16,-2 0-13 0,0 2-12 16,0 2-16-16,-6 0-16 0,7 3-15 15,-7 0-11-15,0 0-6 0,7 0-1 16,-7 3-4-16,0 0 2 0,0 5 1 0,6 3 1 16,-6 0 3-16,7 7 5 0,-1 1 5 15,0 6 5-15,8 1 4 0,-8 7 4 16,0 7 3-16,8 5 1 0,-1 2 1 15,-7 4-1-15,8 8-3 0,-8 0-3 0,0 3-1 16,0 4-3-16,2 0 0 0,-8 3-1 0,0 4-3 16,0 1-1-16,0-1-2 0,0 8-1 15,0-5-5-15,-8 2 0 0,8-2-2 16,0 1-1-16,-6-4-2 0,6-3 0 16,0 0 1-16,0-8-2 0,-6-7 0 0,6-1 1 15,-6-5 1-15,6-9 0 0,0-4 1 16,0-2 1-16,0-9 15 0,0-3 21 15,-7-4 20-15,7-3 16 0,0-4 7 16,0 0 1-16,0-7-12 0,-7-1-34 0,7-3-48 16,-6-7-54-16,-1 3-56 0,1-6-63 15,-8-2-79-15,-4-2-31 0,-2-5 6 16,0-6 27-16</inkml:trace>
  <inkml:trace contextRef="#ctx0" brushRef="#br0" timeOffset="-1304.91">28012 4436 28 0,'12'-15'63'0,"8"-3"-6"0,-1 4-1 15,7-5-3-15,0 1-2 0,1 0-2 16,-1-5-3-16,-1 5-2 0,1 0-5 16,-6 4 0-16,6-5-7 0,-7 8-7 0,-5 0-5 15,-2 0-8-15,2 4-6 0,-8 7-6 16,7-4 0-16,-6 8-1 0,-7 3 1 0,7 4 4 16,-7 4 3-16,6-1 0 0,-6 8 0 15,6 0 3-15,-6 4-1 0,6 0-1 16,2-1 1-16,4 1 3 0,-5-1 3 0,6-3 0 15,0 1 2-15,-1-5-1 0,2 0-3 16,-1-3-4-16,-6-4-11 0,6 3-20 0,-7-3-24 16,7-3-33-16,-6 3-53 0,-7-4-35 15,0 0-8-15</inkml:trace>
  <inkml:trace contextRef="#ctx0" brushRef="#br0" timeOffset="-872.36">27822 6008 5 0,'13'-4'143'0,"6"-7"-22"16,1 1-24-16,0-2-12 0,6-3-8 15,0 5-10-15,0-5-11 0,-6 4-14 0,0 4-11 16,-2 3-11-16,-4-3-9 0,-8 7-6 16,7 3-4-16,-7 1-1 0,2 3 1 15,-8 8 0-15,0 0 2 0,-8 6 0 0,2 1 1 16,0 4 0-16,-1 7 0 0,-6-4-1 15,6 4-3-15,1 0 1 0,6 1 1 16,0-2 0-16,6-2 0 0,8-1 2 16,-1-4 2-16,7-2 0 0,6-1 1 0,6-8 0 15,7 1 0-15,0-4-2 0,7-8 1 16,-1 1-1-16,-6-4-5 0,7-4-11 16,-7 1-21-16,0-1-26 0,0-3-47 0,-13-4-52 15,0 0-23-15,0-4-5 0</inkml:trace>
  <inkml:trace contextRef="#ctx0" brushRef="#br0" timeOffset="324.76">30356 3916 98 0,'6'-11'107'0,"7"0"-16"15,-13 1-14-15,7-6-8 0,-7 2-4 16,0-1-5-16,0-3-7 0,-7 3-7 0,7-3-1 16,-13 3-6-16,7 1-8 0,-8-5-8 15,-4 4-4-15,4 4-4 0,-12-3-6 0,1 6-2 16,-9-3-4-16,2 8 0 0,-14-1-2 15,8 0-1-15,-8 8 1 0,-7 0 1 0,8 3-1 16,-7 4-1-16,0 4 0 0,0 3 0 16,-1 1 0-16,2 6-3 0,-1 4 2 0,-7 4 1 15,6 4 1-15,2 3-1 0,-1 8 1 16,-1-1 1-16,1 1 0 0,7 8 0 0,0-5 1 16,5 3 0-16,7-2 2 0,7 3-1 15,7-4 1-15,6 4 0 0,6-4 2 0,14 0 2 16,-1-3 2-16,20 3-1 0,0-3 4 15,13-1-1-15,13-2 0 0,1-2-2 16,12-6 1-16,6-1-1 0,2-2 0 0,-2-9 2 16,6 1 1-16,-4-4 1 0,-2-8 0 15,0 2 0-15,2-5 4 0,-8-8 2 16,0 1 5-16,0-8 1 0,-7-7 2 0,1-4 0 16,-6-7-7-16,-2-7-4 0,-11-4-6 15,-1-8-3-15,-7-6-4 0,-12-5-3 0,-7-3 0 16,-13 1-2-16,-7-5-3 0,-13 4-3 0,-6 0-4 15,-6 4-9-15,-1 0-15 0,-12 7-19 16,-1 4-18-16,-5 6-20 0,-2 9-21 16,1 3-21-16,-1 4-28 0,2 7-27 0,5 7-2 15,1 4 8-15</inkml:trace>
  <inkml:trace contextRef="#ctx0" brushRef="#br0" timeOffset="721.58">29730 4656 57 0,'7'-7'139'0,"0"-1"-49"0,5 4-30 16,-5 1-14-16,6-1-8 0,0 4-5 16,0 4 1-16,0-1 0 0,7 5 2 0,-1 7 1 15,7-1 1-15,-6 5-7 0,6 6-4 16,-7 5 6-16,7 3 4 0,1 10-2 16,-8 5 0-16,0 7 1 0,1 4-2 0,0 7-7 15,-1-1-9-15,1 5-4 0,-1 0-3 16,1 0-4-16,0-1 0 0,6-3-2 0,-1-4 1 15,1-4-1-15,7 2 1 0,-1-5 1 16,-6-8-1-16,7-3-2 0,-7-4-3 16,-6-3-9-16,6-4-12 0,-7-4-9 0,-5-7-9 15,-2-4-13-15,2-2-28 0,-8-2-43 16,1-7-43-16,-7 0-21 0,-7-7-4 16</inkml:trace>
  <inkml:trace contextRef="#ctx0" brushRef="#br0" timeOffset="1211.82">30610 5836 71 0,'12'-8'149'0,"2"5"-39"0,-8-5-20 16,7 5-8-16,1-5-3 0,-8 5-1 15,0-1-2-15,0 0-8 0,2 1-10 0,-8 3-15 16,0-4-13-16,0 4-12 0,-8 0-10 16,-10 4-6-16,-2-1-3 0,-13 5-1 0,-6-1 0 15,-7 8-2-15,1-1 3 0,-7 4 0 16,7 4 2-16,-2 4-1 0,2 4 1 15,7-1 0-15,-2 0 0 0,7 8-2 0,1-4-1 16,6 3 2-16,7 1 0 0,-1-1 2 16,7 1 1-16,6-4 1 0,1 4 1 15,6 0 1-15,6-4-1 0,1-1 1 0,12-2-1 16,1-1 1-16,12-3-1 0,1-1 1 16,6-6-1-16,7-1 0 0,5-3 2 0,8-4-3 15,0-8 2-15,6 1 0 0,-7-8 1 16,7-7 2-16,0-3 6 0,-6-5 4 0,0-6 1 15,-13-9 0-15,-1-2 0 0,-12-1-4 16,-7-6-6-16,-6-5-4 0,-8 4-9 16,-12-4-10-16,-6 4-19 0,-7 4-24 0,-13-1-26 15,0 9-33-15,-7-1-37 0,-5 8-43 16,-8 2-11-16,7 1 9 0</inkml:trace>
  <inkml:trace contextRef="#ctx0" brushRef="#br0" timeOffset="10883.93">30779 6055 14 0,'7'-14'59'0,"-7"3"-9"16,6-4-8-16,-6 4-9 0,7 0-7 16,-7 1-7-16,0-6-7 0,0 9-2 15,0-4-3-15,-7 0-2 0,1 0-1 0,6 4 1 16,-14-4 0-16,8 4-2 0,0-4 3 16,-8-1 1-16,2 5 1 0,-8-4-1 15,7 4 2-15,-7-4-1 0,1 0-2 0,-7 4-2 16,6-1-3-16,-6 1 0 0,0 0-1 15,1 3 0-15,-8-3 0 0,7 3 1 16,-7 0 0-16,1 1 2 0,6 3 0 0,-7 0 2 16,7-4 0-16,-7 4-3 0,7 4 2 15,-6-4-1-15,-1 7 2 0,1 0-1 0,-1 1 1 16,1 3 1-16,-1 3-2 0,1 1 0 16,5 3-3-16,-5 0 3 0,6 1-1 15,-1 6 3-15,8-2-2 0,0 6 1 0,5-4 0 16,-5 1 0-16,12 3-1 0,1 1 1 15,-1-1 3-15,7 0 1 0,0 0 3 0,0 4-1 16,7-3 0-16,-1 3 1 0,1-1 2 16,12 2 0-16,-5-1-1 0,5 3 2 15,7-3-1-15,0 1 0 0,0-2 0 16,7-2-4-16,6 3 2 0,-1-4 0 0,8-3 0 16,0-1 1-16,6 1 0 0,7-4 0 15,-1-4 1-15,1 0 1 0,0-3 0 0,6-3 2 16,0-2-1-16,0-3 2 0,-6 1-1 15,6-1 1-15,-7-4-3 0,1-3-2 16,0 0 0-16,-8 0-2 0,-5-3-1 0,-1 0-2 16,1-1-1-16,-7-4-2 0,-6 1 1 15,-1 0 2-15,1-4 0 0,-7 1 0 0,0-6-1 16,-6-2 1-16,-1-1-4 0,-5-2-6 16,4-5-5-16,-10 0-4 0,4-3-3 0,-5 0-6 15,-7-4-1-15,0 3 1 0,-7-7 0 16,1 5 3-16,-8-5-1 15,2 1 2-15,-8 3 2 0,-6-4 1 0,1 0 2 0,-8 4 3 16,1-4 2-16,-8 8 1 0,7-4 1 16,-6 4 1-16,1 3-1 0,-2 5 0 0,7-2 1 15,-5 5 1-15,5 0-1 0,-6 7-4 16,7 0-4-16,-1 0-5 0,7 4-8 16,0 3-8-16,0 0-7 0,-1 4-12 0,8 0-14 15,0 4-21-15,-1 0-23 0,7 3-20 16,-1 0-3-16</inkml:trace>
  <inkml:trace contextRef="#ctx0" brushRef="#br0" timeOffset="12125.36">29795 4667 35 0,'0'4'58'16,"7"-1"-25"-16,-7 1-14 0,7-4-9 0,-7 4-4 15,0-1-1-15,6 1-2 0,-6 0 2 16,6-4 0-16,-6 4 3 0,0-4 4 16,0 0 0-16,8 3-2 0,-8-3-3 0,0 0-8 15,0 0-21-15,0 0-40 0,0 0-25 0</inkml:trace>
  <inkml:trace contextRef="#ctx0" brushRef="#br0" timeOffset="15955.07">29470 3143 31 0,'6'-4'107'0,"1"-3"-13"0,0 3-11 0,-7-3-10 16,6 3-13-16,-6 1-15 0,7-1-12 0,-7 4-9 15,0 0-10-15,0 0-7 0,-7 0-3 16,1 4 0-16,-8-1-1 0,2 5 3 0,-8-1 1 16,-6 4-1-16,-1 0 0 0,2 4 0 15,-8 0-1-15,0 2 0 0,1 2 0 16,-1-1 2-16,7 0 1 0,-6 1 0 0,6-5-1 15,0 5 0-15,6-4 0 0,0 3 0 0,1-3-1 16,6-1 0-16,0-3 3 0,1 1 0 16,4-2 3-16,2 1 1 0,6-4 2 0,0 0 3 15,0 1 2-15,6-1 1 0,8-4-1 16,5 1-2-16,1 1-2 0,6-2-3 16,6-3-4-16,1-3-2 0,-1 3-1 0,1-5-2 15,6-2-2-15,-7 3 1 0,1-7-1 0,0 4 2 16,0 0 3-16,-8 0 5 0,-5-4 5 15,0 3 6-15,-1 1 2 0,-6 3 0 0,0 1-5 16,-7-1-6-16,2 0-5 0,-8 4-8 16,-8 0-3-16,-4 4-3 0,-1 3 2 0,-7 1 1 15,-6 3-1-15,0 4 3 0,7-5 0 16,-7 5 0-16,6-1 1 0,7-2-1 0,-7-5-1 16,14 4 0-16,-8-4 1 0,8-3 2 15,0 3 4-15,6-3 1 0,6 0 3 0,8-4 0 16,-2 0-2-16,14-4 2 0,1 0-1 15,-1-3-2-15,6 0-2 0,1-1 0 0,6-2 0 16,-7 2-4-16,1-7-1 0,5 4 0 16,-11 0 0-16,-1 1 0 0,0-2 0 15,-6 6-2-15,-1-2-2 0,-6 0-2 0,-6 5-2 16,-1-1 0-16,-6 4 0 0,0 0 0 16,-6 4 2-16,-8-1 3 0,2 5 2 0,-1 0-1 15,-1-5 1-15,2 4 0 0,4 1-1 0,-4-1-1 16,6-4-3-16,-1 4 3 0,0-7 1 15,7 8 2-15,0-5 2 0,0-3 3 16,0 4 1-16,7-1 0 0,0-3 1 0,-1 4 0 16,6-4-2-16,2-4-2 0,-1 4 1 15,0-3-1-15,0-1-1 0,-7 1 0 0,8 3-1 16,-8-4-1-16,0 4 0 0,1-4-1 0,-7 4-4 16,7 0-1-16,-7 0-1 0,6 0-1 15,-6 0 1-15,0 0-1 0,0 0 2 0,0 0 1 16,0 0-2-16,0 0-2 15,0 0-4-15,0 0-1 0,0 0-2 0,0 0-3 16,7 0 2-16,-7 0 2 0,0 0 3 0,6 0 4 16,-6 0 2-16,6 0 4 0,1 0 3 15,0 0 0-15,-7-3-1 0,6 3 1 0,-6 0-1 16,6 0-3-16,-6 0-1 0,0 0-3 0,8 0-1 16,-8 0-5-16,0 0 0 0,0 0-1 15,0 3-2-15,-8-3 2 0,8 0 2 0,0 0-1 16,0 4-2-16,-6-4-4 0,6 4-4 15,0-4-3-15,0 3-2 0,0-3 3 16,0 4 1-16,0-1 4 0,6 1 1 0,-6-4-4 16,0 5-6-16,0-2-10 0,0 1-6 15,8-4-11-15,-8 4-11 0,0-1-12 0,-8 1-9 16,8-1-17-16</inkml:trace>
  <inkml:trace contextRef="#ctx0" brushRef="#br0" timeOffset="16424.73">30590 3601 94 0,'0'-5'74'0,"0"5"-28"0,0 0-15 0,0-3-10 15,0 3-7-15,0 0-7 0,0-3 0 16,0 3-2-16,0 0-4 0,6 0 0 0,-6 0-2 15,8-3-3-15,-2 3-5 0,0 0-6 16,0 0-12-16,8 0-15 0,-14 0-33 0,6 0-19 16</inkml:trace>
  <inkml:trace contextRef="#ctx0" brushRef="#br0" timeOffset="18589.77">29705 4198 54 0,'6'-3'73'0,"1"-1"-13"16,-7 0-8-16,6-3-4 0,0 3-5 0,1 1-5 16,-7-2-5-16,7-1-5 0,-1 2-5 15,-6 0-5-15,6 0-5 0,1 4-5 0,-7-4-2 16,7 4-6-16,-7 0 0 0,6 0-1 15,-6 0 0-15,0 0-1 0,7 0 0 0,-7 0 2 16,0 0-1-16,0 0 0 0,0 0 0 16,0 0-1-16,0 4 1 0,6-4 0 0,-6 0 2 15,0 0 1-15,0 4 0 0,0-4 0 16,0 4 1-16,0 0-1 0,0-2-1 0,6-2 0 16,-6 4 0-16,0 1-1 0,0-2 1 15,0 1 0-15,0 0 1 0,7-1-1 0,-7 1 1 16,0-4 0-16,0 4-1 0,0-1 2 15,0 1 0-15,0-4 0 0,0 0 2 0,0 3 4 16,0-3 5-16,0 0 7 0,0 4 7 16,0-4 7-16,0 0 7 0,0 0 2 0,0 0 1 15,0 0-3-15,0 0-6 0,0-4-7 16,0 4-8-16,7 0-5 0,-7-3-6 0,0 3-6 16,0-4 1-16,0 4-2 0,0-3 1 15,0 3 0-15,0-4 0 0,0 4 1 16,0 0-3-16,0-4-1 0,0 4-1 0,0 0-2 15,-7 0 0-15,7 0 0 0,0 0-1 0,-7 0 3 16,1 0-1-16,6 0-1 0,-6 0 0 16,6 4 0-16,0-4 1 0,-7 0-4 0,7 0 1 15,0 0-1-15,0 0-1 0,0 0-1 16,0 0 0-16,0 0 0 0,0 0 0 0,0 0 4 16,0 0 2-16,0 0 2 0,0 0 1 15,7 0-1-15,-7 0 1 0,6 0 1 0,-6-4-1 16,6 4 0-16,-6-3 2 0,0-1 3 15,0 4 1-15,7-4-1 0,-7 4-1 16,0 0-3-16,0-3-1 0,0 3-5 0,0 0 1 16,-7 0-3-16,1 0 2 0,6 3 1 0,-6-3 0 15,-7 4 1-15,6 0 0 0,0-1-1 16,7 1-1-16,-6 0 0 0,0-1 1 0,6 1-1 16,-7-1 2-16,7 1 1 0,0-4 0 15,-7 4 0-15,7-1 0 0,0-3 1 0,0 4 1 16,0-4 2-16,0 0-1 0,0 0 2 15,0 0-1-15,7 0-1 0,-7 0 0 0,0 0-3 16,0 0-4-16,0 0-15 0,0 0-10 16,7 4-11-16,-7-4-10 0,0 3-14 0,0 5-12 15,0 3-7-15,0 0-22 0,6 0-33 16,-6 3-13-16,6 0 3 0</inkml:trace>
  <inkml:trace contextRef="#ctx0" brushRef="#br0" timeOffset="19558.72">30845 6411 12 0,'0'-4'86'0,"-8"-3"-9"0,8 3-8 16,-6-3-14-16,6-1-7 0,-6 5-8 0,6-4-7 15,-7-1-10-15,7 5-5 0,-7-5-4 16,1 1-5-16,0 3-1 0,-7-3-4 0,-1 3-3 15,2-3 0-15,-8 2 0 0,7 3 1 16,-7-2 0-16,8 0-1 0,-2 0-1 16,-5 4 2-16,12-4-2 0,-6 4-1 15,7-3 0-15,0 3 0 0,-2 0 1 0,2 0-1 16,0-4 3-16,6 4-2 0,0 0 0 16,-6 0 2-16,6 0 2 0,6 0 1 0,-6-3 1 15,6 3 2-15,0 0 2 0,2-4 1 16,-2 1 3-16,0 3 4 0,-6-4 3 15,7 0 5-15,-7 0 2 0,6 1 2 0,-6 3-3 16,0-3-3-16,0 3-4 0,-6-4-6 16,6 0-5-16,-7 0-4 0,1 1-2 0,0 3-3 15,-2-4-2-15,-4 0 2 0,6 1 0 16,-2 3-2-16,2-4 1 0,6 4 1 16,-6 0 0-16,6-4-3 0,-7 4-1 0,7 0-3 15,0 0 0-15,0 0-3 0,7 0-1 16,-1 0 3-16,-6 4 0 0,6-4 1 0,2 0 2 15,-2 0 0-15,-6 0 1 0,6 4 0 16,-6-4 3-16,6 0 0 0,-6 0-1 16,0 0 1-16,0 0 2 0,0 0-1 0,8 3 0 15,-8-3-2-15,0 0 1 0,0 0 0 16,0 0-1-16,0 0 1 0,0 0-1 16,6 0 1-16,-6 0 1 0,0 0 1 0,0 0 0 15,6 0 1-15,-6 0 0 0,7 0-1 16,-7 0 0-16,0 0-2 0,0 0 1 15,0 0-2-15,0 0-5 0,0 4-10 0,0-4-18 16,0 0-15-16,0 0-21 0,-7 0-39 16,1 4-32-16,0-4-7 0</inkml:trace>
  <inkml:trace contextRef="#ctx0" brushRef="#br0" timeOffset="20514.35">29880 4286 1 0,'6'-7'83'0,"-6"3"-17"15,8 0-14-15,-8 1-13 0,0-1-11 0,6 4-8 16,-6 0-9-16,0 0-5 0,6 4 0 0,-6-1 0 16,0 1 3-16,0 3 1 0,0 4 3 15,0 1-1-15,0 2-1 0,7 1 1 16,-7-1-2-16,0 8 0 0,0 0-3 0,0 0 1 16,7 4-1-16,-7 3 0 0,0 4 3 0,6 0 0 15,0 4 3-15,-6 3 1 0,7 4-1 16,-1 0-2-16,1 0-2 0,0 4-2 15,-1-1-4-15,0 5-2 0,1-1 2 16,0 0-1-16,6 0 0 0,-7 1 0 0,0-1 2 16,1 0-3-16,6 0 1 0,-7 2 0 15,8-7 0-15,-8 2-2 0,1-1 0 0,6 1 1 16,-7-4-1-16,7 3 2 0,-7-2 2 16,8-1-2-16,-8 0 3 0,1 0-1 0,6 0 0 15,-7-1 1-15,1-1-3 0,-1-3 2 16,-6-6-3-16,7 4-2 0,0-4 1 15,-7-4-1-15,6-3 0 0,-6-1 1 0,0-2 0 16,0-2 0-16,6-3 1 0,-6-2 1 16,0-2 0-16,0 1-1 0,0-4 3 15,0 0-2-15,0-4-2 0,0 0 0 0,0 1 0 16,0-1 0-16,0-4 3 0,0 1 1 16,0 0 1-16,0-4-1 0,0 0 1 15,0 0-5-15,0-4-9 0,-6-3-17 0,6 0-24 16,0-4-54-16,0-4-33 0,6-3-15 15</inkml:trace>
  <inkml:trace contextRef="#ctx0" brushRef="#br0" timeOffset="21150.71">29659 4173 63 0,'0'-11'59'0,"0"-1"-10"0,6 1-11 0,-6 1-5 16,0 2-4-16,6-7-2 0,-6 8-1 15,8-4 0-15,-8 0 0 0,6 3-1 16,0-2-2-16,1 3-2 0,0-1-4 0,-1 5-5 15,1-4-3-15,5-1-3 0,2 0-3 0,-2 4 1 16,-5 1-4-16,6-1 0 0,0 4 0 16,0 0-2-16,0 0-1 0,1 7-2 0,-8 1 1 15,7 4 0-15,0 2 2 0,0 4 1 16,-7 4 0-16,0 1 1 0,2 2 2 0,-2 3 1 16,7-1-1-16,-6 2 1 0,-1 0 0 15,-6 4 0-15,6-7-2 0,1 3-5 0,-1-3-11 16,-6-4-14-16,7 0-27 0,0 0-39 15,-7-4-29-15,6 1-9 0</inkml:trace>
  <inkml:trace contextRef="#ctx0" brushRef="#br0" timeOffset="21710.97">30128 5850 58 0,'0'0'73'0,"0"0"-26"0,0 0-16 16,6 4-15-16,-6-4-4 0,0 7-1 16,0-3 0-16,0 3 2 0,0 0 0 0,0 5 2 15,7 2-2-15,-7 1-1 0,0 3-1 16,0 0-3-16,0 4-1 0,0 0-2 0,0 0 0 16,0 1-2-16,0-1-3 0,0-1 3 15,6 1-1-15,1 1 1 0,-7-6-1 16,13-1 2-16,0-2 0 0,-7 1 2 0,8-5 3 15,-2 2 4-15,8-6 4 0,-7-1-1 16,13-2 1-16,-6-3-1 0,5-3-4 16,-5-5-5-16,6 1-5 0,1-4-4 0,-9 0-10 15,9-3-22-15,-7-2-26 0,-2 2-44 16,2-4-24-16,-6 3-9 0</inkml:trace>
  <inkml:trace contextRef="#ctx0" brushRef="#br0" timeOffset="30808.04">8381 10803 114 0,'-12'8'119'0,"-2"-1"-37"0,2-3-29 16,5 3-17-16,0-3-5 0,1-4 3 0,6 3 1 15,0-6 1-15,13-1 4 0,0-3 0 16,7-4-3-16,6-4-6 0,6-7-5 16,7 0-2-16,6-4-5 0,8-3-3 15,-1 3-3-15,0-3-4 0,-6-1-2 0,-1 5-3 16,1-1 1-16,-7 1-1 0,-7-1 0 16,-6 1 1-16,1-2 1 0,-15 6 4 15,2-5 8-15,-8 1 5 0,-6 2 5 16,0 6 6-16,-12-5 4 0,-2 6 1 0,-6 2-6 15,-5 3-2-15,-1 4-6 0,-7 3-4 16,-7 4-5-16,2 4-2 0,-8 3-2 16,7 8-1-16,-7-1 2 0,8 9 1 0,-2 2 2 15,1 1 0-15,7 7-1 0,5-4-2 16,8 4-1-16,0-1-3 0,12 5-3 16,1-4-1-16,6 4 1 0,6-4 0 15,13-4 1-15,1 1 0 0,13-5-2 0,-1-2-1 16,14-5 0-16,6-7-6 0,0-8-6 15,7-3-11-15,-1-7-10 0,7-8-9 0,0-3-10 16,-6-8-1-16,0 1 1 16,0-8 9-16,-8 0 7 0,1 0 11 0,-5-8 7 15,-9 1 8-15,-5-3 5 0,6 2 1 16,-13 1 6-16,0 3 10 0,-6 1 18 0,-7 2 12 16,-1 9 12-16,-5 3 6 0,0 4-1 15,-7 3-9-15,0 4-16 0,0 4-14 16,-7 11-14-16,-6 3-7 0,0 7-2 15,0 4-1-15,-6 8 0 0,-1 3-1 0,0 5 1 16,1-2 4-16,-1 5-1 0,-6 3 0 16,7-3 0-16,-1 3 1 0,-6 0 0 15,13 1-1-15,-7-4-9 0,8-8-15 16,-2 0-12-16,8-3-11 0,0-5-11 0,-1-2-5 16,7-4-5-16,0-8-5 0,0-3-10 15,7-8-12-15,-1-3-13 0,0-5-14 16,1-6-11-16,-7-4 3 0,0-7 12 15,0 0 15-15,0-4 21 0,-7 0 30 0,1-4 37 16,0 1 38-16,-8 3 33 0,1-4 29 16,7 8 24-16,-8-1 7 0,8 4-3 15,0 9-15-15,0-1-19 0,6 2-20 0,0 9-16 16,6 0-12-16,0 7-4 0,8 3 3 16,5 8 3-16,1 1 3 0,-1 10-6 15,7-1-4-15,0 5-6 0,6 4-7 16,1-2-3-16,-1 6-8 15,1-6-10-15,-1 2-13 0,2-4-17 0,-2-1-17 0,-6-2-20 16,7-5-22-16,-8-7-20 0,2-4-29 0,-1-3-35 16,0-8-8-16,-6-7 4 0</inkml:trace>
  <inkml:trace contextRef="#ctx0" brushRef="#br0" timeOffset="31979.76">9665 10316 29 0,'0'-40'171'0,"-7"7"-5"0,0 0-7 0,1 7-23 16,6 0-29-16,-7 12-28 0,7-1-24 15,0 11-21-15,0 4-14 0,7 8-2 0,-1 10 3 16,1 4 3-16,0 11 7 0,5 4 2 16,2 7 1-16,-8 7-2 0,7 8-3 15,0 2-3-15,-6 6-6 0,5 2-5 16,-4-3-4-16,4 4-2 0,-5-4-4 16,-1-4-1-16,7-3 1 0,-6-8-3 0,-1-3 2 15,0-11 1-15,2-5 5 0,-8-6 1 16,6-8 0-16,-6-6-2 0,0-12-3 15,0-8-6-15,-6-7-11 0,-2-10-9 0,2-8-10 16,0-8-5-16,-7-6-1 0,0-8 2 16,0-4 3-16,7-3 4 0,-8-4 12 15,8 4 3-15,6-8 3 0,0 1 2 16,12 2 2-16,2 2 3 0,-1-2 0 0,6 13 0 16,0 3 1-16,1 4 1 0,0 5-1 15,6 10 0-15,0 2 1 0,0 8 0 16,0 4 0-16,6 7 0 0,-5 11 0 15,-1 3 3-15,0 8 1 0,-7 8 4 0,1 3 4 16,-8 11 2-16,-4 3 1 0,-16 5-1 16,2 2 0-16,-6 2-2 0,-2-2-4 15,-5 1-1-15,-1-3-2 0,0-1-2 0,8-6-1 16,-1-5-4-16,-1-4-2 0,8-7-1 16,6-3-2-16,0-4-1 0,6-7-2 15,8-4 3-15,-1-11-1 0,13 0 0 0,0-11-1 16,7-4 0-16,5-3 1 0,-5-8 1 15,6-3 2-15,1-1 2 0,-8-3 1 16,7 1 1-16,-13-2 1 0,0 6 1 16,-1 2 3-16,-5 4 3 0,-6 4 2 0,-8 7 3 15,1 0 0-15,-7 10-1 0,0 6-2 16,-7 6-2-16,-6 3-6 0,0 9-2 16,-7 5 0-16,8 9-1 0,-2 0 0 15,1-1 0-15,1 4 2 0,4 1 0 0,8-1-2 16,0 0 2-16,14-3-2 0,-8-4 1 15,7-3 0-15,7-1 0 0,0-7-2 16,6-4-1-16,-1 0-2 0,1-7-2 16,1-7-3-16,-8 0 2 0,8-8 0 0,-8 1-1 15,-6-9 4-15,6 1 2 0,-13-7 0 16,8-4 0-16,-14 0 1 0,6-4 2 16,-6 5 2-16,0 2 3 0,-6 5 0 15,6 5 3-15,-6 3 0 0,-2 9 0 0,2 8-1 16,0 8 1-16,-1 6 3 0,1 5-1 15,-1 10 1-15,7 1 0 0,0 2-2 16,0 5-2-16,7-4-4 0,6 4 0 0,-7-4 2 16,8-1-1-16,-2-2 1 0,2-4-1 15,-1-4 1-15,-1-4-2 0,2-4 0 16,-8-3 0-16,7-7-1 0,0-4 1 16,-6-4-1-16,-1-7-1 0,0-3-3 0,-6-4-4 15,0-8-2-15,-6 1-3 0,0-9 1 16,-1-2-1-16,-6-5 0 0,6 5 5 15,1-5 0-15,0 5 5 0,-1 3 0 16,0 4 0-16,1 3 1 0,6 7 0 0,0 5-2 16,6 3 0-16,-6 0 1 0,14 7 1 15,-2 1 1-15,2 3 1 0,-1 0-1 16,6 3 0-16,0-3 2 0,1 4 0 0,0 0-1 16,5-4-1-16,2 3 0 0,-8-3-3 15,8 0-7-15,-8-3-5 0,0-1-7 16,1-3-8-16,-7-4-6 15,1-4-2-15,-2 0 0 0,1-6 3 0,-6-2 5 0,-1-2 5 16,-6-5 5-16,7-2 4 0,-7-8 2 16,0-1 3-16,6-3 3 0,-6-3 1 15,6-1 4-15,-6 4 3 0,8 0 2 16,-2 3-1-16,-6 1 5 0,6 7 12 0,-6 4 9 16,6 8 6-16,-6-2 2 0,0 5 0 15,0 7-3-15,0 3-10 0,0 5-6 0,0 6-1 16,0 8 2-16,0 4 3 0,0 7 6 15,0 7 7-15,7 8 7 0,0 7-2 16,-1 4 2-16,1-1-3 0,-1 8-3 16,1 4-8-16,6-4-8 0,0 3-12 0,-6-3-19 15,5 0-22-15,-5 0-24 0,6-7-28 16,0-4-31-16,-7 0-29 0,2-8-42 16,-8-6-19-16,6-5 0 0,-12-7 16 0</inkml:trace>
  <inkml:trace contextRef="#ctx0" brushRef="#br0" timeOffset="32113.67">10993 10031 45 0,'-12'-30'154'0,"4"8"-38"16,8 0-16-16,8 0-14 0,-2 4-20 15,6 0-15-15,8 3-9 0,7 4-8 16,5 0-7-16,1 7-14 0,-1 1-26 0,7 6-45 16,-7 1-66-16,7 3-36 0,-13 4-19 15,1-4-6-15</inkml:trace>
  <inkml:trace contextRef="#ctx0" brushRef="#br0" timeOffset="35055.89">11482 9221 122 0,'-39'-26'142'0,"-13"0"-65"0,-7 1-29 16,-6 3-11-16,0 0 1 0,0-1 5 15,-8 2 6-15,8-1 6 0,-6 3 4 16,6 1-3-16,0 0-8 0,-1 3-10 16,1 4-10-16,-6 0-8 0,-1 11-10 0,-6 0-5 15,-7 8-5-15,1 6 0 0,-13 9-2 16,5-2-2-16,-13 13 3 0,8-2 1 15,-14 8 0-15,1 4 5 0,-1 8 4 16,-13 3 3-16,0 8 3 0,0 2 1 0,-6 8 3 16,0 0-2-16,7 8 1 0,-1-4-3 15,6 4 0-15,7 3-1 0,8-4-1 16,5 1-1-16,7 3-5 0,6-3-3 0,6-1 1 16,14 1-2-16,7 3 1 0,12 1 0 15,8-1 3-15,11 0 1 0,14 4-2 16,6-4-3-16,21 1-2 0,5-5 0 15,7-3-3-15,20-4-3 0,13-7 4 0,-1-7 3 16,20-4 1-16,7-4 0 0,6-11 2 16,7 1 1-16,6-8-4 0,7-4 0 0,-7-7-2 15,7 0-1-15,-1-8 1 0,1 1 4 16,-7-7 0-16,13-4 1 0,-5-8 1 16,5 0 1-16,7-6-1 0,-1-10-5 15,7-2-1-15,-6-3-1 0,6-8 0 0,-6-8 3 16,0-2 1-16,-1-5 1 0,1-3 2 15,0-4-1-15,0-4 0 0,-1 0-5 16,-5-3 0-16,-7 0 1 0,-7-4 0 16,-7-3 1-16,-12-5-1 0,-7 1 2 0,-12-4-1 15,-9-7-2-15,-17-4-1 0,-7-4-1 16,-14 0 1-16,-6-2 0 0,-13 2 1 0,-20 5 1 16,-6 5 2-16,-19 2 0 0,-14 10-2 15,-6 8 0-15,-13 7-3 0,-14 11 0 16,1 3-12-16,0 12-19 0,-7 7-19 15,1 8-23-15,6 3-22 0,-7 11-35 0,1 3-51 16,-1 8-18-16,0 4 3 0,6 0 14 16</inkml:trace>
  <inkml:trace contextRef="#ctx0" brushRef="#br0" timeOffset="35515.97">8355 10250 24 0,'0'-4'45'0,"0"4"-9"16,7-3 4-16,-7-1 11 0,0 4 16 16,0-4 17-16,0 4 8 0,0-4 0 15,0 1-7-15,-7-4-13 0,-5-1-15 0,-2 1-11 16,-11-3-8-16,-1-2-3 0,-13-3-3 16,-1 1 2-16,-12-1-2 0,-6 0 1 15,-15-3-3-15,2 4-2 0,-20-5-2 16,-7 1-4-16,-13-4-2 0,1 0-4 0,-7-7 1 15,-7 3-1-15,0-7 1 0,7-1 0 16,-7-1 0-16,7-9-1 0,7 0-2 16,5-1-4-16,1-2 1 0,6 3-3 0,14-4-3 15,5 4-2-15,8 0-3 16,12 4 0-16,6 3-3 0,15 1-6 0,5 3-15 16,1 3-20-16,19 1-20 0,-1 4-21 15,14 3-20-15,0 3-18 0,14 1-8 16,-1 4-16-16,7-2-24 0,-2 9-4 0,9 0 9 15</inkml:trace>
  <inkml:trace contextRef="#ctx0" brushRef="#br0" timeOffset="37129.88">10843 10210 42 0,'-6'0'76'0,"0"0"3"16,6 0-5-16,-8 0-9 0,8 0-7 15,0 0-9-15,0-4-6 0,8 4-3 0,-2-3 0 16,0-4-2-16,8 3 2 0,-2-7-5 16,1 3-1-16,13 1-7 0,-6-4-6 15,6 0-6-15,7 0-4 0,6 0-1 16,-1-7-2-16,15 3-1 0,6-3 0 0,-1-4-1 15,14 4-2-15,-1-5 0 0,1-2 0 16,0 3-1-16,-1 0-1 0,1 4 0 16,-7-4 1-16,0 3-2 0,-12 4 1 0,-8 1 1 15,-6 3 0-15,-7 0 4 16,-6 3 1-16,0 5 2 0,-12-4-1 0,-8 3 0 16,1 4-6-16,-7 0-17 0,-7 0-24 15,1 0-29-15,-1 0-56 0,-6 0-47 0,7 0-21 16,-8-7-1-16</inkml:trace>
  <inkml:trace contextRef="#ctx0" brushRef="#br0" timeOffset="40277.05">12575 9371 34 0,'8'-4'88'0,"-2"1"-6"16,0-5 1-16,1 5-7 0,-1-5-2 0,1 5-2 16,-7-5-2-16,0 5-5 15,0 0-8-15,0 3-11 0,-7-6-11 0,-6 6-9 16,1 6-9-16,-8 0-8 0,-6 9-3 16,-1 3 1-16,-5 4 2 0,-1 7 2 0,-5 4 3 15,5 1 2-15,1 6 2 0,5-4-4 16,-5 1-2-16,12 0-3 0,1-4-4 15,5-1-3-15,2-2-2 0,6-4 0 16,6-4 0-16,0-5 4 0,6-1 2 0,6-9 1 16,8-7 1-16,-1-4 0 0,7-10-2 15,7-5-1-15,-1-10-5 0,1-4 3 16,-7-7-2-16,7-8 0 0,-13-3 1 16,6-4-2-16,-7-4 1 0,1-7-2 0,-8-6 1 15,8-2-2-15,-6-4-1 0,-8 5 7 16,7 4 10-16,-7 6 10 0,-6 9 9 15,7 6 9-15,-7 8 0 0,0 10-4 0,0 5-10 16,0 11-10-16,0 5-10 0,-7 18-5 16,1 5 0-16,6 15-3 0,-7 8 0 15,1 11 0-15,0 3 0 0,6 3 0 16,0 5-1-16,0 0-1 0,6-1-1 0,7 1 4 16,-7-4 0-16,8-4 0 0,-2-3 1 15,8-8-1-15,0-2 2 0,-7-10 1 16,6-3-1-16,0-6 1 0,8-4 0 15,-8-12 0-15,8-3 1 0,-8-3-1 0,7-12 0 16,0-4 0-16,-7-2-1 0,1-8 0 16,0-5-2-16,-1 1-2 0,0-3 0 15,-6 4 7-15,1-2 14 0,-8 8 7 16,0 1 4-16,2 6 2 0,-8 8 0 0,0 4-9 16,-8 7-12-16,2 7-9 0,-7 8-3 15,6 3-2-15,-6 8-2 0,1 3 1 16,5 1 0-16,7 3 2 0,0-1 1 15,7 1 0-15,-1-2 3 0,7-6 1 0,0-4-1 16,6-2 0-16,1-5 1 0,6-6-1 16,7-5-1-16,-7-6 1 0,7-8 2 15,-7-4-2-15,6-3 3 0,-13-4-1 16,7-4 1-16,-6 0-2 0,-1-3 0 0,-5 4 1 16,-8-5 3-16,0 7 4 0,1 2 1 15,-7 7-1-15,0 3-2 0,-7 3-2 16,1 8-5-16,-6 4-5 0,-2 7-1 15,8 0 0-15,-7 8-2 0,-1-1-2 0,8 0-10 16,6 4-11-16,-6 0-13 0,12-4-11 0,-6 0-10 16,6 1-7-16,8-7-1 0,-1-6-1 15,-1-3-1-15,8-3 1 0,-7-3 2 16,7-8 7-16,0-4 8 0,-2-3 10 0,2-4 13 16,-7 0 9-16,7-7 11 0,-8 2 6 15,-4-1 6-15,-2-1 13 0,0 3 16 16,1 4 16-16,-7 4 11 0,7 0 4 15,-7 2 0-15,0 9-10 0,0 0-15 0,-7 7-15 16,7 7-12-16,-7 0-6 0,7 9 1 16,0 2-2-16,0 4 2 15,-6 3 1-15,6 8 0 0,6 1-1 0,-6 2 0 16,0 4 3-16,0 4-2 0,7 4-1 0,-7-1 1 16,7 5 1-16,-7-4-1 0,6 3-3 15,-6 0 1-15,7-7-2 0,-7 3-1 16,6-6 2-16,-6-1-1 0,0-7 0 15,0-4 2-15,0-3 2 0,0-8 2 0,-6-3-2 16,-1-4 0-16,-6-8-2 0,6-6-4 16,-5-8-5-16,-2-7-3 0,-5-4-4 15,6-11-2-15,0-4-2 0,7-7 1 16,-8-4 2-16,8-3 5 0,0 0 2 0,6 0 3 16,0-5 3-16,6 5 1 0,0 3 0 15,0 1-2-15,8 3 0 0,-1 4-2 0,7 3 1 16,-2 5 0-16,9 2 2 0,-7 4 0 15,6 4 0-15,6 4 2 0,-5 3-1 16,5 5 0-16,-6 2-2 0,-1 8 0 16,9 0 0-16,-15 8-2 0,1 6 1 0,-1 4 4 15,-12 4 3-15,-7 8-1 0,0 2 3 16,-14 5 2-16,2 0 1 0,-8 3-2 16,-6 1 0-16,7-5-2 0,-7-3-6 0,6 0-13 15,1-8-13-15,5-3-12 0,2-3-28 16,4-5-31-16,2-10-41 0,0-4-44 15,6-11-20-15,6-7-2 0</inkml:trace>
  <inkml:trace contextRef="#ctx0" brushRef="#br0" timeOffset="41764.83">13871 8843 153 0,'20'-62'144'0,"0"14"-3"16,-7 1-14-16,0 10-18 0,0 8-21 15,0 3-22-15,-6 8-19 0,-1 7-19 0,0 7-12 16,1 12-3-16,-1 2 0 0,1 12 1 15,-7 12 4-15,0 6 1 0,0 4 0 16,0 7-2-16,0 4 1 0,0 0-4 0,0 0-3 16,-7 0-1-16,7 0-3 0,0-4-1 15,0-3-5-15,0-8-1 0,0 0-7 16,7-7-3-16,-7-3-2 0,7-9-1 16,5-1 2-16,2-6 2 0,-1-3 4 0,6-11 4 15,8-4 4-15,-2-3-1 0,1-7-2 16,7-9 1-16,-7 1-1 0,6-4-1 15,-6-3 0-15,-6 3 5 0,-1 5 7 16,1 2 3-16,-14 1 3 0,8 7 1 0,-8 0 0 16,-6 7-7-16,0 8-5 0,0-1-2 15,-6 9-1-15,-1 2-3 0,0 0 0 16,7 5 1-16,-6-1 0 0,0 4 2 16,6-3-2-16,0-5-1 0,0 5-8 0,0-5-10 15,0 1-11-15,0-4-12 0,6-5-4 16,-6 3-11-16,6-6-10 0,1-3-6 15,0-3-4-15,6-6-2 0,-7 0-6 0,8-7 7 16,-2-2 14-16,-6-4 14 0,2-3 14 16,-2-1 13-16,0-4 8 0,1 1 14 15,-1 0 18-15,1 0 15 0,0 3 11 16,-7 1 8-16,0 2 3 0,6 5-4 0,-6 3-15 16,6 1-11-16,-6-1-10 0,6 4-7 15,2 4-4-15,-2-1-3 0,0 5-2 16,1-4-3-16,0 3-2 15,6-3 1-15,-7-1 0 0,8-2 0 0,-8-2 0 0,0-6 2 16,7 3 2-16,-6-7 1 0,-1 4 1 16,1-4 2-16,-1 4 5 0,0 3 7 15,-6 0 4-15,0 1 3 0,0 6 1 0,0 5 0 16,-6 3-1-16,0 3-2 0,-1 8-3 16,-6 4 1-16,6 8 3 0,-5 5 0 15,6 2 0-15,-8 6-5 0,8-2-1 16,-1 5-3-16,1-2-4 0,-1 3-1 0,7-2-1 15,0-6 0-15,0 5-3 0,7-8-3 16,-7-4-1-16,6 2-6 0,1-9-1 16,-1-4-3-16,0 1-3 0,2-4-1 15,4-4-3-15,-6-7 1 0,1 4 2 0,0-8 2 16,6 1 2-16,-13-1 4 0,6-3 3 16,0 3 2-16,-6-3-1 0,8 3-1 15,-8-3 2-15,-8 3-1 0,8 0 1 16,0 1 1-16,-6-1-1 0,6 0 1 0,-6 4 0 15,6-3-2-15,0 3-3 0,0 0-1 16,0 0 1-16,0 0-1 0,6 0 0 16,8 0 2-16,-8 0-2 0,14-4 4 0,-8 1 0 15,15-1 0-15,-9 0 2 0,9-4-3 16,-7 4 1-16,6-3 1 0,0 0 0 16,-7 0 0-16,1 3 1 0,0-3 3 15,-8 4 1-15,-5-1-1 0,-1 0-1 0,1 0 0 16,-14 4 2-16,1 4-3 0,-1-4 0 15,1 4 0-15,-8 0 0 0,2-1 0 16,5 1-2-16,0-1-1 0,1 1-1 16,0 0 1-16,6-4 0 0,0 3-1 0,6-3 0 15,0 0 2-15,8-3 1 0,-2-1-2 16,8 0 0-16,0-3 2 0,-1 4-1 16,1-9-2-16,-1 5 1 0,-6 0 2 15,0 3 2-15,-6-3-1 0,0 3 1 0,-7-3 2 16,0 7-1-16,-7-4 1 0,0 8-2 15,-6-4 3-15,0 7-1 0,0-3 1 16,1 7 1-16,-2-4-1 0,1 0 0 0,7 5-1 16,6-2 0-16,0-2 1 0,6 2-3 15,1-3 1-15,13-3-4 0,-1 1-2 16,0-2-7-16,14-6-5 0,-7-2-2 0,7-2-1 16,-1 0 2-16,-6-8 2 0,1 1 5 15,-2-5 7-15,-5 1 2 0,0-7 1 16,-1-4 1-16,-12 2 4 0,5-6 7 0,-12 4 8 15,0 3 7-15,0 1 7 0,0-1 8 16,-6 4 3-16,0 8-5 0,-1-1-6 16,0 0-7-16,1 8-7 0,0-1-9 15,6 5-6-15,-8 6-3 0,8 1-2 0,0 4 0 16,0 6-1-16,8 1 1 0,-2 3 0 16,0 8 1-16,1-4 0 0,0 7 0 15,5 1 0-15,-5-1 0 0,-7 0 0 16,6 4-1-16,-6-3 3 0,-6 2 0 0,-1-2-2 15,1-5 1-15,0 1 1 0,-1-4-1 16,0-4 0-16,1 1 1 0,6-8-1 16,-6 0-2-16,6-4-7 0,6-3-7 0,0-8-8 15,8-3-5-15,5-4-3 0,7-4 1 16,0-7 5-16,7-4 8 0,-1-4 3 16,1-5 6-16,5-2 3 0,-5 0 3 15,7-4 1-15,-8 1 3 0,-5 8 10 0,-2-1 13 16,1 4 13-16,-12 2 11 0,4 6 14 15,-4 2 6-15,-8 1-5 0,7 7-11 16,-6 0-13-16,0 4-13 0,-7 3-14 16,6 4-7-16,-6 4-5 0,-6 3-1 0,6 4 0 15,0 7 0-15,-7-3-2 0,7 3-7 16,0 4-13-16,-7 1-20 0,7-1-26 16,-6-5-33-16,6 6-38 0,-7-5-60 15,1-4-23-15,6-3 1 0,-6-3 17 16</inkml:trace>
  <inkml:trace contextRef="#ctx0" brushRef="#br0" timeOffset="41878.98">15540 8627 84 0,'0'-23'122'0,"0"2"-35"0,6 3-24 16,0 3-24-16,7 4-15 0,-6 8-13 0,6-1-25 15,-7 8-38-15,-6 3-46 0,0 4-22 16,-13 7-13-16</inkml:trace>
  <inkml:trace contextRef="#ctx0" brushRef="#br0" timeOffset="45635.7">12634 10060 111 0,'6'-29'121'0,"2"-1"-1"0,-2 4-14 15,0 4-18-15,1 0-19 0,0 8-18 16,-7 3-17-16,6 4-7 0,1 7-5 16,-7 7 3-16,0 11 6 0,-7 8 4 15,7 10 2-15,-6 9-2 0,-1 2-2 0,-6 11-6 16,7 2-8-16,-8 1-3 0,2 6-3 15,-2 2-1-15,1-4-1 0,7-2-3 0,-8-1 0 16,8-10-2-16,0-1-1 0,-1-11-4 16,0-3 2-16,1-8 1 0,6-3 3 15,-6-8 0-15,6-7 0 0,0-4 0 16,0-7-1-16,6-7-4 0,-6-11-2 0,13 0 0 16,-6-12 1-16,5 1 0 0,2-8-1 15,5-3 1-15,1-4 0 0,6 0-1 16,0-4-3-16,13-3 1 0,0 3-1 15,1 1-1-15,5 0 2 0,-6 6-3 0,-7 4 0 16,8 8-7-16,-8 3-10 0,-5 12-8 16,-9 3-7-16,2 4-10 0,-7 10-10 15,-7 5-8-15,-12 3-5 0,-7 7-5 16,-7 7-2-16,-6 1 6 0,-6 3 10 0,-13 0 13 16,5 1 15-16,-5-1 13 0,6 1 12 15,-1-5 6-15,15-3 6 0,-8-3 4 16,14-1 5-16,6-3 4 0,-1-1 6 0,14-3 3 15,7-4 3-15,0-3-1 0,18-4-3 16,8 0-4-16,-1-7-5 0,14-4-3 16,7-4 5-16,-2 1 3 0,8-8 3 15,-7-1 3-15,7-2 1 0,-14-1 0 0,1 1-6 16,-1 2 1-16,-12 2 0 0,-7 3-3 16,-6 2-2-16,-14 2 1 0,0 7-4 15,-6-1-3-15,-12 5-6 0,-2 6-1 16,-5 1-3-16,-1 3 0 0,-6 4 0 0,7 4 0 15,-7-1 0-15,13 5 0 0,0-1 0 16,7 1 1-16,-1-1-1 0,7 1 1 16,7-2 0-16,5-6 3 0,8 4 0 0,-1-7-2 15,7-1 1-15,7-3 0 16,-7-4-1-16,6-4-2 0,1-3-2 0,-1-1 0 16,-5-3 1-16,-1-4 0 0,-6 1 1 15,-1-1-1-15,-6-3 2 0,-6 0 1 0,-1-1 1 16,0 1 2-16,-6 4 1 0,0 2-1 15,-6 1 1-15,0 8-1 0,-7-1-1 16,6 8-2-16,-6-1-1 0,-1 8-2 16,2 5 3-16,6-2-2 0,-1 4 2 0,0 0 0 15,7 1 0-15,0-1 0 0,7 0 1 16,0 0-1-16,5-3 0 0,-6 0 1 16,14-8 0-16,0 1-1 0,-1-5-1 0,1-3 0 15,0-7 0-15,5 0-1 0,-5-4-1 16,0-5 0-16,-1-2-1 15,1 1-2-15,-8-6 1 0,2 1 0 0,-1 0 0 16,0 4-1-16,-6-4 4 0,5 4 3 0,-5 3-2 16,-7 4 1-16,7 4 0 0,-1-1 0 15,-6 8-2-15,6 4-2 0,-6 0 0 16,7 7 0-16,-7 0 0 0,7 0 0 16,-1 3 0-16,1 2 0 0,-1-2-1 0,0 0 1 15,1-3-1-15,0 0 0 0,5-3 2 16,-4-1 1-16,4-3 1 0,-5-1 0 15,6-3 2-15,0-3 0 0,-1-5-3 16,2-3-2-16,-1 0 0 0,0 0 0 0,0-3-1 16,-7-4-2-16,8 2 2 0,-2-2-1 15,-5 4-1-15,6-5-1 0,-7 8 0 16,1 0 1-16,-1 4-4 0,1 0 1 0,0 3 1 16,-1 4 0-16,0 0 1 0,-6 4 2 15,8 0 0-15,-2 2 2 0,0 2 2 16,1-1-2-16,6 1-1 0,0-1-1 15,-1 0-1-15,2-3-2 0,5 0-5 0,7-1-4 16,-6-3-4-16,6-3-2 0,0-1 0 16,0-3 0-16,-7-4 4 0,1 0 6 15,-1-1 4-15,-5 2 5 0,-8-5 2 16,0 5 2-16,-6-2 0 0,0 6 0 0,-6-3 1 16,-6 6-2-16,-8 6 0 0,0 1-1 15,-6 4-1-15,0 3 0 0,6 3 0 16,-6 1 0-16,7-1 1 0,6 1-1 0,0 0 1 15,6-1-2-15,7-3-1 0,0 0 0 16,7 0 0-16,6-7 2 0,7-1 0 16,6-3 1-16,-1-3 0 0,1-5 0 15,7-2-1-15,-1-1-1 0,1-4 1 0,-7-3 0 16,0-1 0-16,-6 1 3 0,-1 4 1 16,-5-5 3-16,-2 4 3 0,-6 1 1 15,-6 3 3-15,0 3-1 0,0 5-2 16,0 3-3-16,-12 0-3 0,6 7-2 0,-1 4-2 15,-6 0 0-15,6 0-1 0,1 0 2 16,6 4 0-16,0-4-2 0,6 0 0 16,1-1 0-16,6-2 1 0,6-1-1 15,1-3-4-15,6 0-3 0,1-8-3 0,-2 0-3 16,1-3-1-16,-6-1 1 0,6-2 1 16,-7-5 5-16,-5 5 6 0,4-2 6 15,-10-3 6-15,-2 4 5 0,0 4 5 0,-6 0-1 16,0-1 0-16,-6 8-5 0,0 0-6 15,-2 4-3-15,2 3-3 0,0 1-3 16,0 3-1-16,6 1 1 0,0-6-2 16,0 9 0-16,0-8-2 0,6 4 0 0,6-3-1 15,-4-2-1-15,11-2-1 0,-6 0-3 16,6-4-1-16,1-4 3 0,0-3-3 16,-1-4 2-16,-6 0 2 0,6-3 2 0,-5 0 3 15,-1-2 2-15,-7-2 1 0,7-1 0 16,-13 1 4-16,7 0 2 0,-7 0 7 15,6 3 5-15,-6 5 1 0,0-2-1 16,0 4 0-16,0 5-4 0,-6-1-7 0,6 8-3 16,0 4-4-16,0 7 0 0,-7 2 0 15,7 5 1-15,-6 8 1 0,-1 6 5 16,1 5 4-16,6 2 2 0,-13 5 1 16,7 7 0-16,-8 4 0 0,8-1-2 0,-8 5-3 15,8 2-3-15,0-2 0 0,-1-5 1 16,1 1-1-16,6-8-2 0,0-7 2 15,0-3 2-15,0-9 0 0,0-6 1 16,0-11 0-16,6-4 0 0,1-11-3 0,-1-8-2 16,-6-6-2-16,6-8-5 0,1-7-2 15,-7-5-5-15,7-6-9 0,-7-4-9 0,6-7-6 16,0 0-2-16,2-8-2 0,4 1 4 16,1-5 10-16,0 1 9 0,6 0 4 15,-5 4 5-15,5 2 3 0,7 1 1 16,0 7 1-16,1 4 0 0,-1 8 0 0,6-1-1 15,-6 8 0-15,7 3 0 0,-1 8 0 16,-5 3 1-16,-1 8 1 16,-1 7-1-16,-11 0 0 0,5 11 0 0,-12 4 0 15,-1 3 0-15,-6 4 0 0,-6 1 1 0,-8 5-1 16,2-2-1-16,-8 3-2 0,1-7-8 16,-1 5-3-16,6-9-2 0,-5-1-5 15,13-5-3-15,-1-2-3 0,1-6 1 0,12-4-5 16,1-4-4-16,6-6-1 0,7-5 3 15,-1-3 5-15,7-8 5 0,0 0 8 16,0-3 7-16,7 0 5 0,-7 3 2 16,0-4 5-16,-7 5 8 0,1 3 7 0,0 4 3 15,-8 3 1-15,-5 0 2 0,-1 8-1 16,1 4-8-16,-7 3-8 0,0 3-1 16,-7 4 0-16,1 4-1 0,6 0-3 15,0 0-1-15,0 4-2 0,6-4 2 0,1 0-2 16,6-4 0-16,7 0 0 0,-1-3-1 15,7 0 1-15,6-8-2 0,1 0 0 16,-1-3 0-16,1 0 1 0,-1-4-1 0,1 0-1 16,-13-4 2-16,0 4 1 0,-1 0 0 15,-6 0 3-15,-6 4 1 0,-1 0 2 16,-6 0-1-16,0 3-1 0,0 0-1 16,0 4-4-16,-6-3 0 0,6 3-1 0,0 0-3 15,6 0 1-15,-6 0-1 0,6 0 3 16,8 0-2-16,-2-5 0 0,2 5 2 15,-1-4 0-15,0 1 0 0,0 0 0 0,-7 3 0 16,0-4 2-16,2 4-1 0,-16 4 1 16,2-1 0-16,0 4 0 0,-7 1 1 15,-7 7 0-15,0-1-1 0,8 1-1 16,-8 0 0-16,7-1 1 0,7-3-2 0,-1 4 1 16,7-4 1-16,7-4 0 0,-1 0-1 15,7-2-2-15,7-5 3 0,0 0 0 16,5-8-1-16,1 0 1 0,-6-2 0 15,6-1 0-15,-7-4 0 0,1 0 0 16,0 1 1-16,-7-5-1 0,-1 1 3 0,-5 4 4 16,6-1 4-16,-13 0 2 0,6 4 1 15,-6 0 1-15,0 4-2 0,-6-1-2 16,6 5-7-16,0 3-1 0,-6 0-2 0,6 3-1 16,0-3-1-16,0 4 0 0,6 3 1 15,0-3-1-15,8-4 0 0,-1 4-1 16,0-4-5-16,6 0-2 0,1 0-3 0,6-4-2 15,-7-3 0-15,1-1 2 0,6 1 2 16,-7 0 2-16,-5-4 5 0,5 4 2 16,-6-4 2-16,0 3 2 0,-6-3 4 15,-1 4 4-15,-6 4 2 0,7-1-1 0,-14 0-2 16,7 4-2-16,-6 4-3 0,6 0-4 16,-7-1-1-16,7 1 0 0,0 3 0 15,7 0 0-15,-1 1 0 0,7-2 0 16,1-1 0-16,-2-2-1 0,8-3-1 0,5 0-2 15,1 0 1-15,1-3-1 0,-1-5 2 16,0 1-1-16,0-4 2 0,1 0 1 0,-2 0 0 16,-5-1 1-16,0-2 3 15,-2 3 4-15,-4 1 4 0,-1-2 1 0,-7 5 3 16,1 3-1-16,0 4-2 0,-1 0-5 16,-6 4-5-16,6 3-11 0,-6 0-17 0,6 4-27 15,8 4-39-15,-1-1-70 0,7 2-37 16,-1-5-10-16,7-4 5 0</inkml:trace>
  <inkml:trace contextRef="#ctx0" brushRef="#br0" timeOffset="47723.86">14705 10668 9 0,'0'-8'90'0,"-6"1"-1"0,6-4 3 0,0 0-5 16,0 4-1-16,0-5 1 0,0 2-4 15,0 2 1-15,0-3-4 0,0 4-6 16,0 0-13-16,-7 3-10 0,7 4-11 0,-6 0-11 15,0 11-5-15,-2 4 3 0,-10 6 7 16,4 9 5-16,-5 3 5 0,-1 4-2 0,0 3-4 16,-5 0-6-16,5 4-8 0,8-4-6 15,-8-2-7-15,7-9-4 0,-1 0 0 16,8-4 0-16,0-6 1 0,6-9 1 16,0-2-1-16,6-8 1 0,7-11-1 0,0-4-7 15,6-7-6-15,1-7-5 0,0-4-3 16,5-4-2-16,-5-3-2 0,0 0 2 15,6-4 2-15,-1 0 4 0,-5 0 2 16,7 4 4-16,-8 3 2 0,0 4 0 0,-5 7 2 16,-1 5-1-16,-1 2 2 0,2 8 0 15,-8 8 2-15,0 3 1 0,2 3-1 16,-2 8 2-16,-6 8-1 0,6-1 1 16,-6 4-3-16,0 3 0 0,0 0-1 0,0 2 0 15,0-2-1-15,0-3-1 0,0 0 0 16,7-3-1-16,-7-9 0 0,6 1-1 15,1-6 1-15,6-5 1 0,-1-5-2 0,8-6 2 16,-7-3-1-16,7-4 0 0,0-4-2 16,-1-4-2-16,-6 1 3 0,6-9-3 0,1 5 3 15,0-4-2-15,-1 0 3 0,1 4 0 16,0 3 0-16,-8 1 1 0,8 6-1 16,-7 5 1-16,-1 3 0 0,-4 3 0 15,4 8 0-15,2 0 0 0,-8 4 1 16,0 3 0-16,1 4-1 0,-1 0 0 0,1 4 0 15,0-1 0-15,-7 1 0 0,6-1-2 16,7 2 1-16,-6-2 0 0,5-3 2 16,2 0 0-16,-1-3-1 0,13-1-1 0,-7-3 1 15,7-4-1-15,6-4-2 0,-5-3-2 16,5-1 2-16,-6-3 1 0,1 0-1 16,-1-3 0-16,-7-2 0 0,1 6 4 15,-8-5 0-15,-4 5 1 0,-2-2 0 0,-6 5 2 16,0 3-1-16,-14 1-3 0,2 6 0 15,-8 1-2-15,1 7-2 0,-1 0 0 16,-6 3 0-16,7 4 1 0,5 2 0 16,-5-2 1-16,12-1 2 0,1 2 0 0,6-1 2 15,0 1 0-15,13-5 0 0,0-3 1 16,7 0-1-16,6-4 0 0,7-2 0 16,-8-5 0-16,15-5-1 0,-8-2-1 0,1-4-1 15,-1-3-2-15,-6-1 0 0,0-3-3 16,-7 0 0-16,1-4 0 15,-7 0 2-15,0 3 1 0,-6-3 0 0,-7 7 2 16,0 1 0-16,-7 7-1 0,-6-1-1 16,0 8-1-16,-7 4 3 0,1 3-1 0,-7 8 1 15,0-1 1-15,6 4 2 0,1 2 0 16,6-2 0-16,0 4 2 0,7-1 1 16,6 1-2-16,0-3 3 0,6 3-1 0,7-4-1 15,0-3-1-15,6-4 0 0,7 0-1 16,-6-8-2-16,13-3-1 0,-7-3 0 15,6-1 0-15,1-7-2 0,-7 0 0 16,-1-3-1-16,2-5-1 0,-8 1 0 0,1-4-2 16,-1 0 0-16,1-1 1 0,-7-2 3 15,0 3 1-15,0 0 0 0,0 1 4 16,-6 2 1-16,6 4-2 0,-7 1 0 0,1 2-1 16,-7 5 0-16,6-3-1 0,1 2-2 15,-7 5 0-15,6-2 2 0,-6 3 0 16,6 2-2-16,-6 0 1 0,8 0 1 15,-8 2 0-15,6 6 0 0,-6 0-1 16,0 2 3-16,0 1-1 0,0 0 1 0,6 4-1 16,-6-4-1-16,0 8 1 0,0-5-1 15,7 0-1-15,-1 1-1 0,-6 0-2 16,7 0-3-16,-7-4-5 0,6 0-2 0,1 0 1 16,-1-8 1-16,0 1 1 0,2-1 3 15,-2-6 1-15,7-1 1 0,0-3-3 16,0-5-1-16,0 2-2 0,-6-5 1 0,5-3 2 15,2-1 2-15,-2 1 1 0,2 0 2 16,-8-4 3-16,7 0 0 0,-7 4 0 16,8 3 1-16,-8 1 1 0,0 2-2 15,1 1 0-15,-7 4-1 0,7 0 1 0,-7 3 0 16,0 4 1-16,0 0 0 0,-7 4 1 16,0 3 3-16,7 0-1 0,-6 4-1 15,0 1 0-15,0 2 0 0,-2 1 0 16,2-1-1-16,0 5 2 0,6-1-2 0,-7 1 0 15,7-2 1-15,0-2 0 0,0 0 1 16,7 0 0-16,-1-4 2 0,8-4 1 16,-2 0 0-16,1-4-2 0,7-3-1 0,0-6-1 15,-2-2-4-15,9-3-4 0,-1-3-8 16,0-5-5-16,-7-3-7 0,7-3-5 16,-12-1-3-16,-2-7 1 0,8 0 3 15,-13-4 6-15,-1 1 6 0,0-1 8 0,-6 0 3 16,0 4 6-16,0 1 1 0,-6 6 2 15,6-3-1-15,0 11 0 0,-6-5 0 16,6 9 0-16,0-1-1 0,0 4-1 16,0 0-1-16,0 4 2 0,6 3-2 0,-6 0 1 15,0 8 5-15,6 0 4 0,-12 7 7 16,6 3 7-16,-6 12 6 0,-7 4 4 16,-1 2 2-16,2 5-3 0,-2-1-4 0,-5 6-7 15,12-7-6-15,-6 2-3 0,7 0-5 16,0-5 0-16,-1-2-3 0,7-1 0 15,7-7 0-15,-1 1-3 0,0-9-2 16,7-3-3-16,7-1-2 0,-6-6-2 16,11-4-4-16,-5-4 1 0,6-3 0 0,0-4 2 15,0-3 2-15,-7-4 1 0,7-4 4 16,-6-1 2-16,6-2 2 0,-13-1 2 16,7 4 6-16,-7 0 9 0,-7 4 8 0,0-1 0 15,1 9 1-15,-7-1 2 0,-7 7-6 16,1 4-8-16,0 4-7 0,-7 3 0 15,-7 4-2-15,7 0-5 0,-6 4 0 0,5 3 0 16,1-3 0-16,7 3-1 0,-8 1-1 16,14-5 0-16,0 4-1 0,0-3-12 15,8 0-17-15,-2-1-19 0,7-3-21 16,7-3-30-16,-1-1-34 0,0 0-35 0,8-7-19 16,-1 0-1-16</inkml:trace>
  <inkml:trace contextRef="#ctx0" brushRef="#br0" timeOffset="48032.81">17063 10346 12 0,'13'-16'162'0,"-6"5"-18"16,-1-3-7-16,1-1-7 0,-1 4-9 16,-6 0-10-16,0 0-15 0,-6 4-17 0,-1 0-15 15,-6 3-18-15,0 4-16 0,-7 0-15 16,1 7-8-16,-7 1-2 0,6-1-3 16,1 4-2-16,-1-4-2 0,0 4-1 15,14 0-1-15,0 0-4 0,6 1-2 0,0-6-4 16,6 6-4-16,8-5-4 0,5-3-5 15,1-4 0-15,6 0 0 0,0 0 1 16,-1-4 5-16,-5-3 4 0,6 0 7 16,-6-4 4-16,-1-1 4 0,-5 5 3 0,-2-4 5 15,1 0 1-15,-6 4 3 0,-1-1 0 16,-6 5-2-16,0-1 1 0,-6 4-3 16,-7 4-3-16,6 3-1 0,-5 0-8 0,4 1-12 15,-4 3-19-15,5-1-27 0,1 6-32 16,6-5-55-16,0 0-34 0,0-1-8 15,6 1 6-15</inkml:trace>
  <inkml:trace contextRef="#ctx0" brushRef="#br0" timeOffset="48150.06">17330 10276 108 0,'0'-4'148'0,"0"-3"-56"0,0-1-33 16,0 5-25-16,0-1-25 0,0 4-33 15,0 0-59-15,-6-4-34 0,6 1-17 0</inkml:trace>
  <inkml:trace contextRef="#ctx0" brushRef="#br0" timeOffset="48833.01">16744 10133 50 0,'39'3'108'0,"-6"-3"0"0,-1 0-8 0,7-3-10 16,-7-5-7-16,-5 1-5 0,-1 0-4 15,0-4-6-15,-13 0-7 0,-6-7-6 16,-1 3-8-16,-19-4-12 0,-6-3-11 0,-14 1-8 16,-13 2-9-16,-5-3-1 0,-15 0-4 15,-12 4 3-15,-1-1 2 0,-12 1 5 16,0 4 7-16,-13 3 2 0,0-4 5 16,-13 8-1-16,0 3-1 0,-14 0-3 0,1 8-3 15,-7 3 2-15,1 4 2 0,5 4-1 16,-6 7 2-16,7 8 0 0,-7 6-4 15,1 8-7-15,6 3-7 0,-8 9-2 16,8 2-3-16,7 4-2 0,12 4 0 16,7 1 0-16,12-2 3 0,14 2-1 0,20 2-1 15,6 1 1-15,19-1 3 0,13 0 0 16,20-2-1-16,14-2 2 0,18-3 0 0,14-3-1 16,19-3-3-16,13-9 0 0,13-7-3 15,13-3-2-15,14-11 1 0,-1-4 4 16,13-8-1-16,6-6 0 0,8-8 1 0,12-4 0 15,14-3-1-15,-1-12-5 0,1-3 6 16,5-4 2-16,7-7-1 0,7-3 1 16,7-4-2-16,-7-5 1 0,0-2-1 0,-13-4-1 15,-7-1 1-15,-13-2 2 0,-6 2 1 16,-7-3 1-16,-13-3 0 0,-6 3-2 16,-13-4-1-16,-20 1 2 0,-19-4 1 15,-20 2 1-15,-19 2-1 0,-27-1 1 0,-20 5-3 16,-24 2-1-16,-21 5 3 15,-12 3-1-15,-21 0-1 0,-19 7 0 0,-19 4-9 16,-12 8-13-16,-16 2-16 0,-4 5-23 0,-1 4-27 16,1 6-29-16,-2 4-39 0,-5 4-53 15,13 4-21-15,6 4 2 0,7-1 18 16</inkml:trace>
  <inkml:trace contextRef="#ctx0" brushRef="#br0" timeOffset="56323.97">16027 9429 32 0,'7'-7'35'0,"0"0"3"16,-1-4 6-16,0 0 5 0,-6 4 1 0,0-4 2 15,-6 0-2-15,0 0-2 0,-1 3-5 16,-6-3-6-16,-6-1-4 15,5 6-5-15,-12-2-3 0,0-3-4 0,-7 8-2 0,-5-1-2 16,-8 1-1-16,-6-1-1 0,0 4 2 16,-7 0 0-16,-6 0 1 0,-6 4-1 15,-1 3-2-15,-6-4 0 0,-7 8-2 16,1 0-2-16,-1 4-1 0,0 0-1 16,-6 0-1-16,0 7-1 0,-1-4-3 15,1 4 2-15,-6 0 1 0,5-4 1 0,-5 8 3 16,-1-5 2-16,1 5-1 0,6-4 0 15,-8 4 1-15,2 4-5 0,-1-2-1 0,-6 6-2 16,7 2 0-16,-14 9-1 0,-1 2-3 16,2 4 0-16,-7 4 0 0,-1 4 1 15,8 0 0-15,6-1 3 0,0-3 2 16,13 0 1-16,6 0-1 0,7-4-1 0,12-3-1 16,15-1-1-16,-2 1-4 0,14-4 1 15,7 0 1-15,12 0-1 0,7-4 0 16,0 0 1-16,19 1-1 0,1-1 2 15,12-3 0-15,14-4 4 0,7-1 1 0,11-2 1 16,14-4 2-16,14-4-2 0,12-4-1 16,6 0-4-16,14-7 2 0,0-4-3 0,12 1 3 15,1-8 1-15,13-4 0 0,0-3 0 16,13-1 0-16,0-7-2 0,-1 1-4 16,1-7-2-16,0-2 2 0,-1 1 3 15,7-4-1-15,2-3 4 0,4-4-1 0,1 1 0 16,-1-5-4-16,2-4-1 0,-2 1 2 15,1 0 0-15,0-8 0 0,0 4-1 0,-7-7 0 16,0 0 1-16,-6-4-4 16,-7-4-1-16,-12 1-1 0,-14-1 0 0,-19-3 2 15,-7-2-1-15,-19 7 2 0,-20-5 1 16,-13-1 0-16,-19 0 1 0,-28 5-3 0,-17-4 1 16,-27 4 0-16,-27-1-3 15,-12 0-4-15,-26 8 4 0,-14-1 2 0,-18 9-1 16,-14 3-1-16,-6 6 1 0,-13 9 6 15,-1 6-4-15,7 5-1 0,-6 6-6 0,6 8-18 16,-6 8-23-16,6 3-37 0,6 7-34 16,14 4-61-16,13 0-30 0,12 6 0 15,15 3 13-15</inkml:trace>
  <inkml:trace contextRef="#ctx0" brushRef="#br0" timeOffset="59567.76">15500 8924 9 0,'26'-22'80'0,"-6"3"4"0,-14-3-5 15,-6 1-4-15,-6-1-3 0,-8-4-2 0,-11 1-1 16,-1-5-6-16,-14 1-4 0,1 3-5 16,-13-3-3-16,0 0-4 0,-6 3-3 15,-1 0-4-15,-6 4-6 0,0 0-6 0,0 0-6 16,-7 8-6-16,-12-1-4 0,-1 8-5 15,-6 0-3-15,-7 2-4 0,-7 10 0 16,-5-2-2-16,-1 5 2 0,-6 2 2 16,-1 5-2-16,2 3 1 0,-8 4-1 15,0 8 1-15,-7 2-4 0,-5 5 0 0,0 3 1 16,-2 8-1-16,2 3 3 0,5 1 2 16,7 2 1-16,8 2 0 0,5 2 1 0,13-3 3 15,1 7-2-15,12 0 1 0,13 1 1 16,6 6 1-16,15-2-1 0,11 2 0 15,15 0 0-15,18 1-2 0,7-4-1 0,19 0-1 16,14-3 1-16,13-5 3 0,25-7 0 16,7-3 0-16,27-8 0 0,5-3 0 15,14-9 0-15,7-5-4 0,-1-1-3 16,6-7 1-16,8-4 2 0,-1-4-1 0,0-7 2 16,7 0 1-16,0-3 2 0,0-8-3 15,0 0-1-15,0-4 1 0,-1-7 2 16,8 0 0-16,-1-4-1 0,7-3-1 15,-7 0 2-15,6-4-5 0,-12 0-2 0,0-4-2 16,-6 1-1-16,-14-1 3 0,0-4 1 16,-13 1 1-16,-6-4 3 0,-7-4-1 15,-6 5 2-15,-13-5-2 0,-14 1-1 16,-6-1 1-16,-6-3 0 0,-13 3 2 0,-14-3 2 16,-5-1 0-16,-15 1 0 0,-6-4 0 15,-6 0 0-15,-12 0-5 0,-8-3-1 16,-6 2-1-16,-13 2 0 0,0-5-1 0,-13 8-1 15,-1-4 1-15,-12 1 1 0,-6 1 0 16,-14 6-3-16,-12 0-2 0,-15 3-2 16,-11 3-3-16,-7 5 1 0,-13 2 2 0,-1 5-2 15,-12 7 1-15,-6 8 0 0,-8-2 2 16,0 13-3-16,-5 3 3 0,5 8 1 16,7 6 2-16,7 9 3 0,6 2 2 0,7 12 1 15,13 3-3-15,0 11 0 0,12 4 0 16,14 7-6-16,7 9-1 15,12 1-1-15,20 6-5 0,12-2 1 0,21 1-1 16,6 0 1-16,19-4 0 0,20 1 3 0,7-1 0 16,12-4 0-16,15-3 2 0,4-7 0 15,14-8 1-15,14-3 2 0,-2-12 1 0,22-6 0 16,-2-5 3-16,21-7 0 16,-2-10 0-16,15-4-1 0,-7-4-3 0,6-7 0 15,0-9 0-15,0 2 4 0,1-8 0 16,-1-4 2-16,0-3 1 0,0 0 1 15,-6-8-2-15,-7 0-1 0,-6 1-2 0,-13-7 0 16,-21-2 0-16,-4 1-2 0,-22 0 3 16,-11 0-4-16,-21 0-2 0,-19 0-2 15,-13 3-2-15,-19-2-1 0,-7 3-3 0,-20-1 1 16,-13 4 0-16,1 1 2 0,-14-1 2 16,-6 9-3-16,-7-2-3 0,-13 4-5 15,-13 4-2-15,-12 4-4 0,-14 7-1 0,0 3 7 16,-13 5 5-16,7 3 4 0,-14 7 4 15,2 4 3-15,-9 7 2 0,1 4-3 16,14 8 0-16,-1 7 3 0,13-1 2 0,14 8 1 16,5 3 0-16,21 9 1 0,-1 2-1 15,19 5-4-15,9 3 1 0,17 7 1 16,14 4 0-16,6 3 1 0,20 1 0 16,7 3 0-16,19 1 0 0,6-2 0 15,20-2-2-15,7 0 1 0,12-8 1 0,20-3 2 16,7-8 0-16,20-4 0 0,11-5 1 15,15-6-2-15,6-7 0 0,6-7 1 0,7-3 1 16,6-9-1-16,6-7 0 0,14-2-1 16,7-5-1-16,-1-7-4 0,7-4-1 0,-6-3 4 15,5-8 3-15,1 1 0 0,0-9 0 16,-1 2 1-16,1-5 0 0,-6-7-4 16,-7 0-2-16,-13-4 2 0,-14 1 1 15,-6-8 1-15,-5 4-1 0,-22-4 2 0,-5-4 0 16,-19 1-1-16,-8-1 1 0,-19-3 1 15,-7 0 2-15,-12-1-1 0,-19-3-2 16,-8 0 0-16,-12 4 1 0,-14-1-3 0,-13 1 0 16,-6 0 0-16,-13 3-2 0,-13 0 0 15,-20 1-5-15,-13 7-3 0,-13-1-4 16,-12 5-2-16,-7 3 3 0,-7 4 1 16,-6 0 4-16,-7 6 1 0,-6 5 5 0,-1 7 0 15,-13 3-1-15,14 8 3 0,-6 8 0 16,5 3 1-16,1 10 0 0,6 9 0 15,0 3 1-15,0 7-6 0,14 4 0 16,6 8 1-16,6-1 2 0,20 8 1 0,12 3 1 16,15 0 1-16,12 0 0 0,19 8-1 15,13-4-1-15,20 3-1 0,20 1-2 0,19-4-1 16,13 0 0-16,13-7-2 0,13-8-2 16,20-3 1-16,6-8 1 0,13-7 2 15,14-7-1-15,12-8-2 0,13-11 0 16,0-3 0-16,7-11-2 0,-7-4-2 0,7-15 5 15,-7 0 3-15,-12-10 2 0,-1-5 2 16,-20-7-6-16,-19 1-10 0,-12-4-22 16,-27 3-20-16,-26-3-24 0,-19 0-29 0,-14 3-21 15</inkml:trace>
  <inkml:trace contextRef="#ctx0" brushRef="#br0" timeOffset="61976.82">10608 12577 25 0,'0'-4'107'0,"0"0"-22"16,0 0-15-16,0 1-6 0,-6 0-2 15,6-2-8-15,-6-2-5 0,-7 3-1 0,6 1-3 16,-6-5-6-16,1 5 0 0,-8 3-1 16,7-4-5-16,-13 4-2 0,6 4-2 15,-12-1-2-15,5 5-3 0,-11 3 3 16,5 3-1-16,-13 5 4 0,7-1 2 0,-13 4 2 16,7 4 3-16,-2 3 0 0,-4 4-3 15,-1-1-5-15,7 6-7 0,-2 2-5 16,2 4-3-16,-1-1-4 0,7 9-4 15,7-1-1-15,-1 4 0 0,1 0 0 0,12 3 0 16,-6 2 0-16,13-2 0 0,7 5 1 16,-1-5 1-16,7 3-1 0,7-5-1 15,-1 3-2-15,7-8 0 0,7-3-2 0,-1-1-2 16,7-6 0-16,6-1-1 0,1-7-1 16,7-4 1-16,5-3 2 0,7-8-1 15,7-3 2-15,6-5 3 0,0-5-2 16,6-5 0-16,2-5-2 0,-2-5 1 0,6-5-1 15,-4-3 1-15,-2-4 0 0,0 0 0 16,2-4 2-16,-8-3-1 0,0 0 1 16,-7-1-2-16,1-6 0 0,0-1-1 15,0 1 0-15,-8-5 0 0,1 1 0 0,7 0-1 16,-6-5 0-16,-2 2 0 0,-5-5-1 16,5 1 4-16,-4-1-1 0,-2-3 3 0,1-1-1 15,-7 4 3-15,-7-3 0 16,1 3-2-16,-7 5 1 0,0-1 6 0,-13 4 8 15,0 3 10-15,-6 0 9 0,-1 1 4 16,-6 6-1-16,0-3-5 0,-6 4-7 16,-7 0-9-16,-1-1-7 0,2 1-3 0,-8 3-1 15,-6-3-1-15,7 3-1 0,-8-3-2 16,1 4-2-16,0-5-2 0,-6 4-1 16,5 1 0-16,-5 3 0 0,6-4-2 15,-7 4 0-15,1 4-1 0,-7-1 3 16,6 1-1-16,1 4 1 0,-7 3 1 0,-1 0-1 15,1 0 0-15,-6 7-1 0,-1-3-1 16,7 3 0-16,-7 0 1 0,7 4 1 0,-6-3-1 16,6 3 1-16,0 0-2 0,0 0 0 15,-1 3-1-15,8 1 1 0,-7 0 1 16,0-1-1-16,6 5 2 0,1-5 0 0,-1 5-1 16,1-1 2-16,-1 0-2 0,7 1 0 15,0-1 0-15,-6 0-1 0,5 4 0 16,1 0 0-16,0 0 0 0,7 1 0 15,-7 2-1-15,0 1 2 0,6-1 0 16,1 1-1-16,-1 0 2 0,0 3-1 0,1-4 0 16,-1 5 0-16,1-1 0 0,6 4 0 15,0 0-1-15,-7-4 1 0,8 4 1 16,-2 1 0-16,1 2 0 0,7-3 0 0,-8 4 1 16,8-4 1-16,-6 3-1 0,4-3-1 15,2 0 0-15,0 4 0 0,6-4-2 16,-7 0 1-16,0 3-1 0,7-3 1 0,0 0 0 15,0 1-3-15,0-5-4 0,7 4-5 16,-7-4-4-16,7 0-12 0,-1-3-10 16,-6 3-9-16,6-3-9 0,8-1-13 15,-8 1-12-15,7-4-15 0,0 0-23 0,0 0-37 16,7-7-47-16,0 3-15 0,-1-7 0 16,7 0 18-16</inkml:trace>
  <inkml:trace contextRef="#ctx0" brushRef="#br0" timeOffset="62409.83">10485 12346 47 0,'-19'-18'90'0,"5"-1"-9"0,2 1-7 15,5 3-9-15,-6 4-9 0,6 4-12 16,7-1-12-16,-6 5-15 0,6 10-6 0,0 0 1 16,0 12 2-16,6 6 5 0,1 8 7 15,-7 8 8-15,7 7 9 0,-1 7 3 0,1-1 3 16,-1 4 2-16,0 5-4 15,1 3-4-15,0-4-6 0,-1 0-7 0,0 5-5 16,8-5-6-16,-8 0-2 0,1-7-4 16,-1 3-5-16,1-6-1 0,6-8 0 15,-7 0-3-15,0-7-1 0,2-4-2 16,-2-4 3-16,-6-4-1 0,6-6 3 0,-6-1-1 16,7-4 3-16,-7-3 0 0,0-3-3 15,0-1-3-15,-7-3-14 0,7-4-20 16,-6-4-26-16,0-3-29 0,-2-1-38 15,2-7-55-15,-7 1-25 0,7-7 1 0,-7-5 14 16</inkml:trace>
  <inkml:trace contextRef="#ctx0" brushRef="#br0" timeOffset="62827.94">10146 13041 99 0,'-6'12'107'0,"-1"-1"-3"0,1-4-11 16,6 0-14-16,6-7-16 0,1 0-15 0,6-7-15 15,6-4-8-15,7 1-6 0,1-10 2 16,11-1 2-16,2-1 4 0,5-8 4 16,0 5 1-16,2-4-4 0,5-1-5 15,-1 4-5-15,-5 1-4 0,7 3-5 0,-8 4-3 16,0 3-2-16,1 0-1 0,-7 7-1 16,1 1-1-16,-8 4 0 0,-6-1 0 15,0 1-1-15,-6-1 1 0,0 4-1 0,-8 0 0 16,1 0-1-16,0-4-1 0,-6 4-7 15,-1 0-12-15,0-4-14 0,2 4-35 16,-8-3-57-16,6-1-45 0,-6-3-17 16,0-4-2-16</inkml:trace>
  <inkml:trace contextRef="#ctx0" brushRef="#br0" timeOffset="63245.87">9880 13346 41 0,'-14'7'121'16,"8"4"-17"-16,-1-4-21 0,1-3-18 16,6-4-8-16,6 0 2 0,7-4 1 15,1-3 4-15,12-4 1 0,-1-3-3 0,9-5-8 16,11 1-13-16,1-4-9 0,5-4-12 15,8 4-6-15,-7-3-4 0,7 2-3 16,6 1-3-16,-6 0-1 0,6 1-3 16,-7 2 3-16,1-3-3 0,0 4-1 0,-1 4-2 15,-6-2-14-15,-6 5-12 0,-7 1-17 16,-7-1-9-16,-5 3-13 0,-8 1-26 16,0 0-38-16,-12-1-27 0,-1 1-4 0,-6 0-4 15</inkml:trace>
  <inkml:trace contextRef="#ctx0" brushRef="#br0" timeOffset="64420.8">10908 12419 118 0,'-6'3'117'0,"6"-3"-31"16,0 5-22-16,0-5-18 0,-6 0-15 16,6 0-12-16,0 3-9 0,0-3-3 15,0 0-4-15,0 0 0 0,0 0 4 16,0 0 9-16,0 0 11 0,0 0 14 0,0 0 14 15,0 0 6-15,0 0 1 0,6-3-6 16,-6 3-10-16,0-5-14 0,6 2-13 16,-6-5-8-16,7 1-7 0,0 0-2 15,5 0-2-15,1-4 0 0,1-1-2 0,-2 2 1 16,8-5 1-16,0 5 0 0,-1-6 0 16,1 1 0-16,-1 1 0 0,1-1 1 15,0 1-2-15,-1-1 0 0,0 0 0 0,1 1 1 16,-7-1 2-16,1 1-1 0,-2-1 1 15,1 0-1-15,0 0 0 0,0 1 1 16,-7-1-2-16,8-3 0 0,-2 3 0 16,-5 1 1-16,6-1-1 0,-6 0 2 0,6-3 0 15,-6 3 0-15,-1-3 0 0,6 3 0 16,-4 1 1-16,-8-5 1 0,6 5 1 0,-6-1 2 16,0 0 0-16,0 4 2 15,0 0-1-15,-6 1-1 0,6-2 0 0,-8 1-1 16,2 4-1-16,0-4-2 0,0 4-2 15,-1-1 1-15,0 1 1 0,1 0-2 0,6 3 0 16,-7-3-1-16,1 0 1 16,-1 0 1-16,0-1-2 0,7 0 0 0,-6 1 2 15,6 0 0-15,-6-4 1 0,0 0-2 16,-2 0 1-16,2 0-1 0,0 0-2 16,-1-4 1-16,-6 4 0 0,6-3-1 15,-5-1 1-15,-2 0 2 0,8 0 1 0,-7 1 0 16,0 3 1-16,0-4 0 0,0 1 1 15,6 3-5-15,-5 0 1 0,-2-4 0 16,1 4-2-16,7 0 0 0,-8-3 0 0,8 2 2 16,-6-2-1-16,4 3 0 0,2 0 0 15,-7-4 0-15,7 0-1 0,-1 4 1 16,0-3 0-16,1 3-1 0,0-4 2 16,0 3-1-16,-2-2 1 0,2 3 0 0,0 1 0 15,-1-2 0-15,0 5-1 0,1 0 0 16,-1-4-1-16,7 7-3 0,-6-3-11 15,6 3-23-15,0 1-21 0,-6 3-27 16,6 0-39-16,0 0-58 0,6 0-19 0,-6 3 7 16</inkml:trace>
  <inkml:trace contextRef="#ctx0" brushRef="#br0" timeOffset="65059.95">10804 11473 85 0,'0'5'117'0,"-6"-5"-18"0,6 3-19 0,0-3-18 16,0 0-13-16,0 0-9 0,-7 4-7 16,7-4-5-16,0 0-5 0,0 0 0 15,0 0-4-15,0 0-4 0,0-4-2 16,0 4-3-16,0-3-2 0,0-2-1 0,0-1-2 16,-6-6 0-16,6 1-1 0,0-3 6 15,-7-5 3-15,7 1 3 0,0-4 4 16,-6 0 5-16,6-4 1 15,0 4 0-15,0-3 1 0,0-1-3 0,0 4-3 16,0-3-1-16,6 2-2 0,-6-2-4 0,7 3-3 16,-1 0-1-16,1 4-1 0,6-1-3 15,-7 5 0-15,0 3-2 0,2-4-1 16,-2 4-2-16,0 4 0 0,8-1 1 16,-8 1-3-16,7 0 0 0,-7 4 1 0,8-2 2 15,-2 5 1-15,-5 0 4 0,6 0 3 16,6 5 5-16,-5 1 4 0,-2 5-1 15,8 0 2-15,0 4-1 0,-1 4 1 16,1 2-2-16,6 5-1 0,0 0-3 0,0 3-1 16,0-4-2-16,0 5-3 0,6-1-2 15,-5-3 0-15,-1 0-1 0,-7-5-1 16,7 2 0-16,-6-5 2 0,0-3 1 0,-8-5 7 16,1 1 15-16,-6 0 14 0,0-3 8 15,-1-1 4-15,0-3 0 0,-6-4-7 16,-6 0-15-16,6 0-20 0,-6 0-29 15,-1 0-33-15,0-4-37 0,-6 0-42 0,7 4-53 16,0-3-64-16,-2 3-26 0,2 0 4 16,0 0 21-16</inkml:trace>
  <inkml:trace contextRef="#ctx0" brushRef="#br0" timeOffset="65984.87">11169 10701 14 0,'-7'-11'29'0,"-6"0"-5"0,1 0-2 15,-2 0-1-15,2 4-2 0,-2-4-1 16,1 3-2-16,-7-3-2 0,8 3-6 15,-2 1-3-15,-5 4 0 0,6-5-4 0,-6 8-1 16,5-7 0-16,2 7 0 0,-2-4 0 16,1 1 1-16,1 3 2 0,-2-4-1 15,8 4-1-15,0-3-1 0,-1 3 1 16,0-4-1-16,1 4-1 0,-1-4 0 0,7 4-8 16,-6-4-26-16,6 4-33 0,-6 0-18 15</inkml:trace>
  <inkml:trace contextRef="#ctx0" brushRef="#br0" timeOffset="67427.81">11443 9195 15 0,'-66'-19'69'0,"8"-2"12"16,-8 3 7-16,9-8 0 0,-9 4-9 0,0-4-12 15,8-3-12-15,-1 3-8 16,-6 0-7-16,0 1-7 0,0-1-2 0,0 1 0 16,-6 2 1-16,-8 1-1 0,1 4 1 15,-6 4-2-15,-1 3-2 0,-7 3-2 0,1 8-6 16,0 4-3-16,0 3-3 0,-7 12-2 15,7-1-5-15,0 7 0 0,6 5 0 16,-6 7-3-16,-1 0-1 0,-5 2-2 16,6 6 5-16,-7 2 1 0,-6 4 0 0,7 4 5 15,-8 11 5-15,7 0 6 0,-5 4 2 16,11 3 1-16,-5 4-3 0,12 0-2 16,0 0-6-16,7 0-4 0,6 3-3 0,7-3-2 15,0-4-1-15,13 5-1 0,0-1 3 16,13-4-3-16,6 4 1 0,0 0 2 15,15 0 0-15,-2 3 0 0,7 4-1 0,13-3 1 16,-7 0-1-16,14-1-3 0,-1 1 0 16,7-4-1-16,7-8 1 0,-1 1 0 15,13-4-1-15,2-8 2 0,11-3 0 0,7-3 3 16,7-4 4-16,12-5 2 0,7-2 2 16,13-9 6-16,8 2 1 0,11-5 3 15,1-4-1-15,6-6-1 0,7-1-4 16,0-3 0-16,0-1-2 0,6-6-4 0,0 0-2 15,0-5-2-15,7 1 1 0,-7-8-3 16,0 4-3-16,0-7-1 0,-5-1-1 16,-9-3-1-16,2 0 1 0,-7-10 3 15,-1-2-1-15,1-2 1 0,-1-8 1 0,1-1 0 16,7-9-3-16,-8-1-2 0,1-8-2 16,-7 1-2-16,-6-4-1 0,6 0 0 0,-13 0-1 15,1 1 2-15,-1-5 1 16,0 4 1-16,-6 0 3 0,-8 0 2 15,2 4-1-15,-8-5 0 0,1 5-1 0,-7 0 0 16,-7 0-4-16,-5-4-2 0,-1 3-3 0,0-3-4 16,-6 1-2-16,-7-5-2 0,-7 0 1 15,8-3 0-15,-15 3 3 0,1-3 2 16,-6 0 2-16,-7 0 0 0,0-1-1 16,-13 1 1-16,0 3-2 0,-13-3-3 0,-6 4-5 15,-7-5-6-15,-13 8-4 0,-7-3-4 16,-7 3 0-16,-5 4 4 0,-7-1 5 0,-7 1 5 15,1-1 7-15,-1 5 2 16,-12-1 2-16,-1-4-2 0,0 5-1 0,-13 4 0 16,1-1 0-16,-1-1 1 0,-6 5 1 15,0 4 0-15,-7-1 4 0,13 4 2 0,-6 4 1 16,6-1-1-16,0 5 0 0,7 4 1 16,-6-2-2-16,-1 4 0 0,0 8 1 15,1 0-2-15,-8 4-1 0,8 3 0 16,-7 4 0-16,-1 0 3 0,1 8 0 0,0 3-1 15,6 3 1-15,0 8 0 0,1 1-1 16,-1 6-3-16,1 4-2 0,-1 0 1 16,0 3 0-16,6 1 1 0,-5 3 1 0,6 0-1 15,0 5 3-15,7 2 1 0,-1 5 2 16,0 6 2-16,7 1 3 0,6 6 3 16,7 5 3-16,6 7 0 0,0 0 0 0,8 11-1 15,5 0-1-15,7 4-1 0,0 3-1 16,13-4 2-16,6 5 0 0,8-1 3 15,4 0 2-15,8 0 2 0,8 1-1 16,10-1-3-16,2 4 0 0,13-7-2 0,12 2-1 16,1-5-3-16,13-2-2 0,0-2 1 15,12-8-2-15,0-4-1 0,14-7-2 16,0-4 2-16,6-11 0 0,7-6 0 0,6-5 1 16,0-11 3-16,14-7 0 0,6-11 1 15,12-8-1-15,7-10 1 0,7-4-1 16,-1-14-4-16,9-8-3 0,-2-7 1 0,-7-8 1 15,8-7 2-15,-8-4-2 0,1 1 1 16,-7-4 1-16,-6-1-4 0,-6 1 0 16,-15-1-2-16,-5 1 0 0,-13 3 0 0,-7-3-1 15,-12 4 0-15,-8-5 1 0,-12 5 0 16,-7-5 1-16,-13-2-1 0,-13-5-3 16,-7-3-7-16,-5-4-10 0,-14-4-11 15,-14 0-14-15,-11-6-11 0,-15-1-4 0,-5 0-3 16,-14 0-5-16,-12 3-2 0,-1-3-5 15,-6 8-4-15,-7 3-9 0,0 11-5 16,0 8-12-16,1 10-36 0,-1 11-10 0,7 15 4 16</inkml:trace>
  <inkml:trace contextRef="#ctx0" brushRef="#br0" timeOffset="68345.06">11885 12452 100 0,'20'-48'96'0,"-7"1"-12"0,-7 2-14 15,-6 5-11-15,-6 4-6 0,-14-1-3 16,-5 4-1-16,-9 0 2 15,-11 0 4-15,-13 4 4 0,-1 2-6 0,-6 2-6 16,-7 3-5-16,-6 4 0 0,0 0-5 0,0 6-3 16,-7 2 0-16,1 3-5 0,-1 3-3 15,-6 8-7-15,-1 3-2 0,-5 8-1 16,-8-1 5-16,-5 8 5 0,-1 7 6 16,-7 1 5-16,2 10 3 0,-1 4 4 0,5 3-3 15,-5 12-2-15,13 0-5 0,7 7-4 16,5 0-5-16,1 4-9 0,13-1-5 15,6 4-6-15,7 8-1 0,7 0-1 0,12 6 0 16,7 5-1-16,6 3 0 0,7 4 1 16,7-4-3-16,13 4-1 0,6 1-2 15,6-6 0-15,7-2 1 0,13-1-1 16,0-2 2-16,7-5 0 0,5-4-2 0,1-2 2 16,14-5 0-16,-7-7 1 0,11-4-1 15,2-6 1-15,13-9-1 0,0-4 1 0,6-10 0 16,6-3-1-16,8-12 0 0,5-11 1 15,2-3 0-15,-2-15-1 0,7-3-1 0,1-9 2 16,-1-6 4-16,-7-8 0 16,14 1 2-16,-7-8-1 0,1-4 2 0,-1-3-2 15,-1-1-4-15,2-6-2 0,-1 0-1 0,-13-9-1 16,1 2-1-16,-1-5 1 0,-6 0-3 16,-8-7 2-16,-4 4 0 0,-8-8 4 15,0 4 0-15,-14-3 0 0,1-5 3 16,-13 5 0-16,-6-4-2 0,-13 0-2 0,-7 3-1 15,-20-2-2-15,-12 5-3 0,-13 4 0 16,-15 1 0-16,-18 10-7 0,-19 5-7 16,-14 4-11-16,-6 6-13 0,-7 7-23 15,1 5-25-15,-1-1-33 0,7 4-35 0,6 4-55 16,6-4-20-16,8 0 5 0,12-4 18 16</inkml:trace>
  <inkml:trace contextRef="#ctx0" brushRef="#br0" timeOffset="68937.68">9717 9375 13 0,'19'7'151'0,"-5"-3"2"15,-2 3-77-15,1-4-33 0,-6 5-22 16,-1 3-25-16,1 3-22 0,-1 1-19 16,0 1-29-16,2 2-36 0,-2 3-15 0</inkml:trace>
  <inkml:trace contextRef="#ctx0" brushRef="#br0" timeOffset="71062.06">10257 9429 55 0,'6'-3'122'15,"1"-5"2"-15,0 1 1 0,-7 0 0 16,6-1 0-16,-6 5-9 0,0-4-13 0,0 3-18 16,0 0-19-16,0 1-20 0,0 3-20 15,0-4-15-15,0 4-8 0,0 0-6 16,0 4-2-16,0-1 0 0,7 1-1 15,-7 3 3-15,0 4 0 0,6-4 2 0,1 8 0 16,0 0-1-16,-1 3 0 0,0 1 1 16,8 6 1-16,-2 1 1 0,1 3 0 15,1 4 3-15,-2 4-1 0,2 2 1 16,-2 3 0-16,8 1 1 0,-1 9 4 16,1-5 1-16,0 8 1 0,-1 0-1 0,7 0 0 15,0-4-1-15,-6 4-4 0,5 0 0 16,2-3 0-16,5-1-1 15,-6 1 1-15,1-5 1 0,5 4 1 0,-6-3-1 0,7-1 0 16,-1 1 1-16,-6 3 0 0,7-3-3 16,-7-1 3-16,0 5 0 0,1-5 1 15,-9 1 3-15,2 0 3 0,-1 3 7 16,1 0-1-16,0 1 0 0,-7 2 0 0,0 1-2 16,0-3-5-16,0 2-3 0,0-2 0 15,0-1-2-15,7 0-1 0,-8 1 0 16,2-5 0-16,-2 1-3 0,8 0-2 0,-7-4 1 15,7 3 2-15,-8 1 1 0,8 3-2 16,0-3 1-16,-1 3 1 0,1 0-3 16,-1 0-1-16,1 1-1 0,0 3 0 0,-1-8 2 15,1 5-2-15,-8-5-1 16,2-3 2-16,-2-3-1 0,2-5 2 0,-1-2-1 16,-7-6 0-16,0-1 1 0,1-9 0 15,0-4 1-15,-1 1 6 0,-6-4 6 16,6-4 4-16,-6 0 2 0,0 1 1 0,0-8-2 15,0 3-13-15,-6-6-28 0,0 3-32 16,-8-8-38-16,2 1-39 0,-1 0-43 0,-7-4-55 16,0-4-35-16,1-3 1 15,6-8 21-15</inkml:trace>
  <inkml:trace contextRef="#ctx0" brushRef="#br0" timeOffset="71560.94">10941 11847 33 0,'0'-3'104'16,"0"-1"-16"-16,6 0-11 0,1 1-11 0,0-1-7 15,-1 4-4-15,8 4-4 0,-2-1-2 16,8 12 2-16,-1 0 0 0,1 6 0 16,-1 9-6-16,1-1-5 0,6 4 0 15,0 4-4-15,0 3-4 0,1 1-7 0,-2 2-5 16,1 5-5-16,6 0-3 0,-5-1-4 15,5 2-3-15,-6-2-3 0,1-4 0 16,5-3 0-16,-6-2 0 0,0-2-1 16,-7-7-1-16,8-3 2 0,-15-5 2 0,8 2 4 15,-6-8 12-15,-2-4 4 0,1-4 3 16,0-3 3-16,0-8-1 0,1-3-5 16,5-8-10-16,-6-7-5 0,6-8-3 0,1-10-2 15,6-7-2-15,0-8-1 0,1-11-2 16,-2-4 1-16,7-3 0 0,-5 0-4 15,-1 3-9-15,0 8-24 0,-13 3-36 16,0 8-52-16,0 3-72 0,-7 12-35 0,-6-1-11 16,0 8 16-16</inkml:trace>
  <inkml:trace contextRef="#ctx0" brushRef="#br0" timeOffset="74471.48">9294 9455 14 0,'-14'-7'67'0,"8"3"-5"16,-14-3-2-16,7 7-8 0,-7 0-7 16,-5 3-10-16,-1 5-7 0,0 4-5 15,-7 6-3-15,1-1 1 0,5 9 0 16,-5-4-4-16,6 4-3 0,6-5-3 0,7 1-4 16,1 1-6-16,4-5-1 0,8 0 1 15,8-3 0-15,4-1 1 0,1-6 0 16,7-5-2-16,6-3 0 0,6-3 0 15,1-8 0-15,6-4-2 0,-7-4 1 0,8-2 2 16,-7-4 3-16,-1-5 2 0,-6 1 9 16,7-4 10-16,-14 3 11 0,1 1 13 15,-8 0 9-15,2 7 7 0,-14 0-4 16,6 4-8-16,-12 3-12 0,-2 4-15 0,-4 7-10 16,-8 4-10-16,1 11-6 0,-7 0-1 15,6 8-2-15,-6 2 2 0,7 5-2 16,-1 1 0-16,7-2 1 0,0 0-3 15,6-3 3-15,1 0-3 0,12 0 0 0,1-8 2 16,6-3 0-16,6 0 1 0,7-11 1 16,7 0 1-16,-1-11 1 0,15 0 3 15,-2-7 1-15,1-4 0 0,-1-3 1 16,-5-1-3-16,-2 5 1 0,-5-6 2 0,-7 9 4 16,-7-4 6-16,-5 7 1 0,-2 1 2 15,-12 3-3-15,0 4-4 0,-6 3-7 16,0 4-6-16,-14 4-2 0,7 3-2 0,-7 4 2 15,0 0 0-15,8 3 1 0,-8 1-1 16,7 0-2-16,7-1-3 0,0 1-4 0,6 0-2 16,0-1 0-16,0 1 0 0,6-4 3 15,7-4 2-15,6 1 3 0,0-5 3 16,8-3 2-16,-1-7 0 0,6 3 0 16,-5-7 2-16,-1 4 2 0,-6-4 4 0,-1 4 1 15,-6 0 5-15,0 3 5 0,-7 1 1 16,0-1-2-16,-6-1-4 0,-6 5-6 15,0 5-6-15,-1-1-3 0,-6 3-2 16,7 0 0-16,-1 0-3 0,1 4-5 0,0-4-6 16,-2 1-3-16,8-1-5 0,8 0 0 15,4-3 1-15,1 0 8 0,7-12 2 16,6 1-1-16,6-4 2 0,7-7-1 0,0-4-4 16,1 1-1-16,-1-10 2 0,-1-2 2 15,2-3 3-15,-1-2 0 0,-13-1 5 16,7-1 3-16,-14-4 4 0,1 3 2 15,0 5 6-15,-8-1 9 0,-6 4 9 0,1 3 6 16,0 9 2-16,-7-1-1 0,0 7-3 16,0 4-10-16,-7 8-9 0,0 6-8 15,-5 5-3-15,-2 6 0 0,2 8-3 16,-1-4 2-16,-1 9-2 0,8-2-3 0,-6 0-2 16,12 1-1-16,-8 0-5 0,8-5-3 15,0 2 1-15,8-5 1 0,-2-3 1 16,6-1 3-16,2-3 4 0,-1-3 3 0,7-8 4 15,-2 0 1-15,9-8 2 0,-7 1-2 16,-2-4 0-16,2 0 0 0,0-4 2 16,-7 5 2-16,-1-1 3 0,-4-1 5 15,-2 5 3-15,0-4-2 0,-6 7-1 0,-6 1-4 16,0 6-3-16,-2 1-5 0,2 3-2 16,-6 0 0-16,-2 4-1 0,1 5-4 15,7-6-2-15,0 5-2 0,6-4-2 16,0 0-1-16,0-4 1 0,6 1 4 15,7-1 2-15,0-3 4 0,6-4 3 0,1-8 1 16,6 5 1-16,0-8 2 0,0 0-3 16,0-4 1-16,0-3 0 0,0 0 0 0,-6-1-1 15,-1-3 0-15,1 4 0 0,0-1 2 16,-14-2 1-16,7 2-1 0,-7 5 2 16,1-5 0-16,0 4 0 0,-1-3-2 15,-6 3-2-15,6 1 1 0,-6-1 0 0,0 1-1 16,7-1-1-16,-7 4 1 0,7 0 2 15,-7 1-1-15,6 1-2 0,-6 2-1 16,0 0 0-16,0 7-1 0,0 0 1 16,0 7-2-16,0 5 3 0,0 6 0 0,-6 3 0 15,-1 2 0-15,7 2 1 0,-7 4-1 16,7-3-1-16,-6 4 0 0,6-5 0 16,0-3-1-16,0 0 1 0,6 0 0 15,-6-4 0-15,0-3 1 0,7 0 1 0,0-4 1 16,-1 0-1-16,1-4 2 0,-1-3 0 15,0-4-1-15,1-4 2 0,0 0-2 16,-1-7 1-16,0 0 0 0,2-3-3 0,-8-5 1 16,0 1 0-16,0-4 0 0,0 0-1 15,0 4 0-15,0-4 1 0,0 4 2 0,0 3-2 16,0 3-1-16,-8 2 0 16,8 2 0-16,0 1-1 0,0 7-2 0,8 0-1 15,-8 4 2-15,0-1 0 0,0 8 1 16,6 0-1-16,0 1 2 0,-6-1-2 15,7 3 1-15,-1-3-1 0,1 0 0 0,6 0 0 16,-1-4 1-16,2 1 0 0,6-5 0 16,-1 1 1-16,7-4 0 0,0-7 2 15,0 3 0-15,7-7 0 0,-7 0 1 0,-1 0-1 16,-5-3 0-16,0-1 0 0,-1 0 1 16,-5 0 4-16,-2 4 4 0,-5 0 4 15,0 5 1-15,-1-2 0 0,-6 4 2 16,0 4-6-16,0 0-4 0,-6 7-5 0,-1 1-3 15,0 3 0-15,7 0-3 0,-6-1-4 16,6 2-4-16,0-1 1 0,0 0-3 16,6-4-1-16,-6 1 2 0,7-2 5 15,6-1 1-15,-7-2 3 0,7-3 3 0,1-3 0 16,6-5-1-16,-8-3-1 0,1-3 2 16,0-1-2-16,0-4 2 0,-7 5-1 15,2-8 1-15,-2 4 0 0,0-4 1 0,0 3 5 16,-6 5-3-16,0 0 2 0,7 2 0 15,-7 4-5-15,0 1-1 0,7 3-3 16,-7 4-2-16,6 4-1 0,1 3 0 16,-1 1 1-16,1 4-7 0,6 2-7 0,-7 0-17 15,8 1-24-15,-8 3-31 0,0-3-52 16,1 4-23-16,-7-2-5 0</inkml:trace>
  <inkml:trace contextRef="#ctx0" brushRef="#br0" timeOffset="76307.03">10778 8961 78 0,'0'3'99'0,"0"1"-14"16,-6-1-17-16,6 1-15 0,6-4-15 0,-6-4-11 15,7 1-13-15,6-4-4 0,6-1-4 16,1 0-1-16,0-2 0 0,12-5 0 16,-6 1 2-16,13 0-1 0,0-2-1 15,0-2-2-15,0 0 1 0,7-1-2 0,-1 1 0 16,1 0-1-16,-7 0 1 0,7 2 0 15,-1-2 5-15,-6 0 5 0,1 0 7 16,-1-1 7-16,-7 1 10 0,1 0 10 16,-1 0 4-16,-6-5 3 0,0 1-1 0,1 0-3 15,-8-3-7-15,1 3-9 0,-1-4-7 16,0-4-8-16,1 2-6 0,-7-2-5 16,7 1-3-16,-8 0-1 0,8-5-2 15,-7 5 0-15,0-3-1 0,0-2 0 0,1 1-2 16,-8 0 2-16,7 1-1 0,0-5 0 15,-7 5 1-15,1-2 0 0,-1-3 1 16,1 1 0-16,0 3 0 0,-1-4 0 0,-6 0 0 16,6 1-1-16,1-2 0 0,-7 3 0 15,7-2 1-15,-7 0-1 0,6 5-1 16,-6-2 1-16,6-2-1 0,-6 2 0 16,7 2 1-16,-7-1 0 0,6 3 0 0,-6-2 1 15,0 2 0-15,0 2 1 0,-6-3 1 16,6 6 1-16,-7-4-2 0,1 7 1 15,0-4 0-15,-1 3-2 0,0 6-1 16,1-5 0-16,0 7 0 0,-8-3 0 0,1 0-1 16,1 3-1-16,-8 0-2 0,0 3-3 15,-12 2 0-15,-1-1 0 0,-6 4 0 16,-13 3 0-16,-1 1 0 0,-12-1 0 0,-6 4 0 16,0 4 4-16,-8-1-1 0,8 1 0 15,-8 3 3-15,14-4 1 0,6 5 1 16,1-4-2-16,13 0-13 0,12-2-13 15,1 3-9-15,12-1-15 0,7 3-28 0,13-3-35 16,0-1-42-16,6 5-18 0,7-5-7 16</inkml:trace>
  <inkml:trace contextRef="#ctx0" brushRef="#br0" timeOffset="77237.81">9495 6286 28 0,'-45'4'35'0,"-8"-1"-7"0,8 1-9 16,-1-1-6-16,-6 5-5 0,7 0-1 16,-1-1-4-16,7 0-3 0,-6 1 0 15,6-1-1-15,-1 4 1 0,7-4 0 16,-5 1-1-16,5 2 0 0,7-2 0 0,-7 3-1 16,7 0 1-16,-6 0 1 0,-1 0-1 15,1 3-1-15,-1 1 1 0,1 0-1 16,-1-1 0-16,-7 5-2 0,2-1 2 0,5 0 1 15,-6 1 1-15,7-5-1 0,-1 4 1 16,1-3-2-16,6 0-1 0,-1-1 1 16,1 1 0-16,7 0-1 0,-7-4 1 15,6 3-2-15,7 1-1 0,-6-4-2 0,6 7-4 16,-1-2 0-16,2 1 1 0,-2 1-1 16,2 1 2-16,-2 4-1 0,1 2 0 15,7-4-1-15</inkml:trace>
  <inkml:trace contextRef="#ctx0" brushRef="#br0" timeOffset="77662.59">10713 6381 1 0,'-26'-25'9'0,"-6"-1"0"15,-7 0-2-15,6 5-3 0,-7 3-1 16,2-1 0-16,-8 1-1 0,0 3-2 0,-12 4-1 15,6 4-1-15,-6 0 1 0,5 3-6 16,-6 4-9-16</inkml:trace>
  <inkml:trace contextRef="#ctx0" brushRef="#br0" timeOffset="78502.75">11071 7506 6 0,'-52'-15'29'15,"0"5"3"-15,-7 3-2 0,1-1-4 16,-1 0-4-16,0 8-2 0,-6 0-4 0,0 0-5 16,0 0 0-16,-6 8-1 0,-2 0 0 15,2-1-1-15,6 3 4 0,-6 2 1 16,6-1-3-16,0 7-2 0,-1 1-2 15,1 6-4-15,0 1-2 0,6 7 0 0,0-1 1 16,1 5 0-16,6 4 2 0,0 2-1 16,-1 1-1-16,8 0-2 0,-1 4-3 15,7 3-2-15,1 0-1 16,5 4 2-16,1 0 4 0,5 4 1 0,-5 3 2 0,12 1 3 16,1 2 1-16,-1 1-1 0,7 4-3 15,6-4 0-15,1 0-3 0,6 0 0 16,6-4 0-16,8-3 0 0,-2-7 2 0,8-2 1 15,13-5 0-15,-1-6 3 0,7-2 2 16,7-8 2-16,6-3 2 0,6-4 2 16,1-4 1-16,12-7 0 0,2 1-3 0,4-9 0 15,2-3-4-15,6-3 0 0,-1-6 0 16,-6-1-2-16,7-8-1 0,-7-1 0 16,1 1-3-16,-2-7 0 0,2-5 2 0,-2 0-1 15,-4-2 2-15,4-5 0 0,-4 1-2 16,-2-1 0-16,0-7-2 0,-6 3 1 15,-6-6-2-15,-13-1 2 0,-7-3 3 0,-7 0 0 16,-12-4 1-16,-13-4-2 0,-14 1 0 16,-6-1-3-16,-13 0-3 0,-7 1-2 15,-6 0-2-15,-6-5-1 0,-7 4 1 16,-7 4-1-16,0 0 0 0,7 8-2 0,-7 6-5 16,-6 12-7-16,6 4-14 0,-6 10-10 15,0 15-12-15,0 7-29 0,0 8-23 16</inkml:trace>
  <inkml:trace contextRef="#ctx0" brushRef="#br0" timeOffset="122656">7515 15023 21 0,'20'-25'93'16,"-1"-8"7"-16,-5 4 4 0,5-5 0 0,-6 2 2 16,6-1 5-16,-5 4 0 0,-8 7-2 15,7 0-9-15,-6 3-9 0,-7 8-14 0,6 0-9 16,-6 4-3-16,-6 7 8 0,-1 3 12 15,-6 9 16-15,-7 9 19 0,1 9 12 16,-1 6 6-16,-12 12 1 0,-1 7 2 0,1 4-3 16,-1 6-2-16,-6 9 2 0,0 2-2 15,6 9-4-15,-6-1-12 0,1 4-12 16,-1 0-15-16,5 4-20 0,2-4-18 0,-1-4-14 16,7-4-16-16,7-7-8 0,-1-3-8 15,8-4-2-15,5-10-2 0,0-5-2 16,7-7 2-16,0-8 1 0,7-3-2 0,0-12 0 15,-1-1 1-15,6-9-2 0,2-11 3 16,5-4-6-16,7-14-3 0,-6-8-9 16,6-11-15-16,-7-7-13 0,7-15-11 0,-6-3-8 15,0-8-2-15,-1-3 6 0,1-4 14 16,-7 1 12-16,7-5 13 0,-14 8 11 16,7-4 4-16,-6 7 0 0,5 1 0 0,-5 3 1 15,0 3-4-15,6 5 0 0,-7 3 3 16,0 7 1-16,8 8-2 0,-8 3 1 0,7 9-2 15,-6 1 0-15,6 12-2 0,0 8 0 16,0 7 1-16,-1 15-1 0,2 7 3 16,-1 7-4-16,-7 12 3 0,7 6 0 0,-6 8 3 15,-1 7 3-15,0 8 1 0,8 0 1 16,-8-2 2-16,1 3 0 0,0-1-1 0,5-5-4 16,-5 1-1-16,6-7 3 0,0-4-1 15,0-7-1-15,0-9 2 0,7-2 2 16,-1-11 1-16,1-8 2 0,-1-11-1 0,7-7-1 15,0-11-3-15,0-10-1 0,7-12-6 16,-7-8-2-16,7-10-2 0,-1-7 3 0,1-9 3 16,-1 2 1-16,-6-5 2 0,7 0-1 15,-1 5 2-15,-5-5 1 0,-1 8-3 0,0 7 2 16,-7 3 2-16,1 12 1 0,-8 3 0 16,2 9-4-16,-8 1-2 0,1 6-3 15,6 9-3-15,-6 5-1 0,-1 7 0 0,-6 7 4 16,6 5 1-16,0 9 1 0,2 6 1 15,-8 1 1-15,6 13 2 0,-6 3 6 16,0 3 4-16,0 8 3 0,0 4 5 0,0 2 2 16,-6 6 0-16,6-5-7 0,-8 4-4 15,2 0-5-15,0 0-3 0,0-7-2 16,6 0-2-16,-7-8 0 0,7-4-1 0,-7-2-8 16,7-9-20-16,0-3-30 0,-6-7-36 15,6-1-39-15,0-6-38 0,0-5-52 0,0-3-61 16,6-3-59-16,1-12-61 0,0-7-13 15,5-11 11-15,2-11 45 0</inkml:trace>
  <inkml:trace contextRef="#ctx0" brushRef="#br0" timeOffset="123039">8967 15126 193 0,'27'-29'244'16,"-15"0"26"-16,2 6-69 0,-2 1-32 15,-4 4-24-15,-2 7-7 0,-6-3-14 0,6 6-19 16,-6 1-11-16,-6 3-13 0,6 4-19 16,-14 4-17-16,2 3-7 0,-2 8-1 0,2 3 6 15,-8 8 10-15,-5 7 5 0,5 4 3 16,-7 6 0-16,1 5-1 0,0 7-11 0,1 4-10 16,-1 3-1-16,-1 1-1 0,8-1-3 15,-8 0-4-15,15-1-5 0,-8-1-4 16,7-5-8-16,0 0-7 0,6-8-4 15,1 1-3-15,6-7-1 0,0-6 0 0,0-1 4 16,13-8 3-16,0-1 3 0,7-6 3 16,5-5 3-16,8-7 0 0,7-7-1 0,-2-3-5 15,8-4-2-15,6-4-3 0,-6-5-2 16,-1 2-1-16,1-4-1 0,-7 3-1 16,0 0-1-16,-7 1-8 0,-5-1-26 0,-7 4-46 15,-2 4-63-15,2 0-66 0,-7 3-77 16,-6-3-97-16,0 3-28 0,-1 0 16 0,0 0 46 15,-6 2 61-15</inkml:trace>
  <inkml:trace contextRef="#ctx0" brushRef="#br0" timeOffset="124006">9795 15537 161 0,'-7'-8'196'0,"1"-3"-27"16,-1 0-23-16,1 4-11 0,6-4 1 0,-7 4 10 15,7-1 4-15,0 0-7 0,-6 1-16 16,6 0-19-16,6 4-24 0,1-5-31 0,-1 4-25 16,7-2-13-16,6-2-6 0,8 1-2 15,-1-1-1-15,6 5 1 0,1-5 2 16,7 5 2-16,-2-5 2 0,1 5-1 15,7-1 1-15,-7-3 0 0,6 3-3 0,-5 0-3 16,-1 1 0-16,-7-1-1 0,1 4-2 16,-1-3-2-16,-5 3 2 0,-9-4 0 15,2 4-2-15,0 0 1 0,-7-4 0 0,-7 4 0 16,8 0-5-16,-8 0-20 0,-6 0-37 16,6 0-47-16,1 0-58 0,-7 0-71 0,0 0-73 15,0 0-21-15,7-3 15 0,-7-2 34 16</inkml:trace>
  <inkml:trace contextRef="#ctx0" brushRef="#br0" timeOffset="124348">10551 15166 169 0,'-8'-11'241'0,"2"0"19"0,0 0-55 16,-7-3-54-16,13 7-29 0,-7-4-5 0,1 3-9 15,6 1-9-15,-7 3-10 0,7-3-16 16,0 3-20-16,0 4-24 0,0 0-16 16,7 0-11-16,6 8-3 0,0-1 0 0,-1 0 0 15,8 8 0-15,0-4-2 0,5 3-1 16,-5 2-1-16,7-2-1 0,-1 4-1 0,-7-4 0 16,1 2-1-16,-1-2-1 0,0-3-2 15,-5 4 1-15,-1-4 1 0,-7 3 3 16,1 1 5-16,-1 0 7 0,-6-1 5 0,-6 4 2 15,-1-2 2-15,1 2 0 0,-7-1-1 16,-1 2 0-16,2-1-6 0,-2-3-7 0,8 0-23 16,-7-1-35-16,7-2-32 0,-1-1-32 15,0 3-47-15,7-3-65 0,0 4-38 16,7-4 3-16,0 0 11 0,6-8 23 0</inkml:trace>
  <inkml:trace contextRef="#ctx0" brushRef="#br0" timeOffset="129684.82">9235 14833 60 0,'0'-15'168'16,"-6"-3"-24"-16,-2 4-34 0,-4-1-22 16,-1 0-17-16,-1 0-8 0,-5 1 0 0,0 0 5 15,-8-1 7-15,1 0-4 0,0 0-1 16,-7 1-4-16,1-1-8 0,-7 4-11 0,0-3-9 15,0-2-5-15,-7 5-7 0,0-3-6 16,1 3-4-16,-7 0-3 0,-7-4-2 16,0 8-1-16,2-4 0 0,-2 4 3 15,-6-1 3-15,6 1 0 0,-6 0 3 0,-1 4-3 16,1-1-1-16,0 4-4 0,0 0-4 16,0 4-2-16,-6-1-2 0,-8 8 3 0,8 0-1 15,-14 3 1-15,6 8 1 0,2 0 1 16,-8 0 1-16,7 7 0 0,0 5 3 15,0-1 1-15,-1 3 2 0,8 1 3 0,-1 7 0 16,7 0 2-16,0-1 0 0,6 9-1 16,8-1-2-16,-2 3-3 0,14 6-1 0,7 6 1 15,-1-1 0-15,13 12-1 0,7 1-2 16,0 2 1-16,13 4-3 0,7 5-1 16,6-2-2-16,0 1-1 0,13 0-1 0,6-7-1 15,1 3 2-15,6-7-2 0,7-4 0 0,-1 1 1 16,7-5 2-16,7-3 1 0,0-4-1 15,6-7-1-15,0-4 1 0,13-6-2 0,-6-9-4 16,13-2 0-16,-8-9-3 0,8-7-1 16,6-10-1-16,-6-6 7 0,13-4 10 15,-1-10 10-15,1-6 13 0,7-3 11 0,-1-6 4 16,-1-2 0-16,9-4-7 0,-9 4-8 16,-5-4-11-16,0 4-9 0,-6-4-8 0,-8 3-2 15,-6 1-3-15,-7-4-1 0,2 4-1 16,-8-4 1-16,0-4 0 0,-6-3 1 15,-1 0 1-15,-6-9 1 0,-6-1 1 0,5-5-1 16,2-4 3-16,-7-4-3 0,-1-6 4 16,1-4 1-16,-1-4 1 0,-6-4 0 0,1 1-5 15,-15-4-2-15,-12-4-6 0,-6-1-10 16,-14 2-7-16,-12-5-7 0,-14 9-2 16,-6-2 1-16,-13 4 3 0,-13 8 7 0,-7 3 5 15,0 8 5-15,-5 3 3 0,-8 4 2 16,7 7-1-16,-7 4-1 0,14 8-6 0,-2 3-28 15,8 4-44-15,7 3-56 0,13 9-63 16,-1 1-59-16,13 5-68 0,7 4-12 16,13 3 23-16,7 0 46 0</inkml:trace>
  <inkml:trace contextRef="#ctx0" brushRef="#br0" timeOffset="134697.83">11443 15002 82 0,'13'-8'82'0,"-7"5"-9"16,7-8-5-16,-6 7-2 0,-1-3-3 16,0-1-6-16,1 5-9 0,0-1-12 15,-1 4-5-15,1 4 4 0,-7 3 10 0,0 8 15 16,-7 7 12-16,1 7 7 0,-1 8 0 16,-6 3-1-16,0 11-5 0,0 1-10 0,0 6-6 15,0 0-6-15,0 4-5 0,-1-2-12 16,8-5-11-16,-6-1-9 0,5-6-3 15,0 0-4-15,1-8 0 0,6-3 2 16,-7-8 4-16,7-3 9 0,0-8 6 16,7-7 2-16,-7-4 1 0,13-10-1 0,-6-9-3 15,5-6-13-15,2-8-7 0,-2-6-6 16,8-9 1-16,-7-6-2 0,0-1 0 0,0-3 1 16,7-4 0-16,-7-3 1 0,6 2-3 15,0-3 0-15,1 5-1 0,0-1 1 16,-1 3 0-16,1 9 0 0,-7 6 0 0,7 4 1 15,-8 11 1-15,2 7 1 0,-2 12 3 16,-5 3 1-16,0 10 3 0,-1 9 1 0,1 7 1 16,-7 3-2-16,0 4 1 0,0 3-3 15,0 4 0-15,0 1-2 0,-7-4-1 16,7 3 0-16,0-7-1 0,-6 0-3 0,6-4 0 16,0-6 4-16,-7-2 9 0,7-7 5 15,0-2 5-15,0-6 3 0,7-6 0 16,-7-2-2-16,6-10-8 0,1-6-7 0,5-8-6 15,-5-3-1-15,0 0-2 0,5-7-3 0,2-5 1 16,-1 1-3-16,0 0 3 0,0-1 0 16,-1 1-1-16,2 7 3 0,-1 4-2 15,0 3-1-15,0 4 0 0,-7 7-1 0,8 8 2 16,-8 3 0-16,0 8 0 0,1 7 2 16,0 3 1-16,-1 8 1 0,-6 1-1 15,0 6 2-15,0 4-1 0,0 0-1 0,0-1-1 16,0 5 0-16,0-4 1 0,0 1-1 15,0-6 0-15,0-1 1 0,6-2 2 0,1-3 2 16,-1-4 0-16,1-3 3 0,6-8 4 16,1-3 0-16,4-8-1 0,9-3 0 0,-1-8-2 15,0-3-2-15,0 0-2 0,0-11-3 16,0 2 0-16,-6-5-2 0,-8 2 0 16,8-3 0-16,-14 5 0 0,1-2 3 0,0 8 2 15,-7 0 0-15,-7 4 1 0,7 7 0 16,-7 3-1-16,-5 4-2 0,-2 4-3 0,2 8 0 15,-2 3 0-15,8 0-1 0,-7 3-2 16,7 2 0-16,-1 1 0 0,0 3 0 16,7-6 2-16,0 0-1 0,0 1 0 0,7-1 2 15,6-6 1-15,0-1 0 0,0-3 0 16,6-4 1-16,7 0 0 0,-6-8-1 16,7-3 0-16,-2-3-1 0,-5-1 0 15,0-4-1-15,-2 1 1 0,2 0 0 0,-7 0 0 16,1-1 1-16,-8 5 1 0,0-1 0 15,-6 8 1-15,6-4-1 0,-12 7-2 0,6 4 0 16,-6 4-1-16,0 7-4 0,-1-4 1 16,0 8 0-16,1-1 2 0,-1 1-1 0,1 0 0 15,6-1 3-15,0 1 0 0,0-4-1 16,6 4 0-16,1-8 1 0,-1 4 2 16,8-4-2-16,-2-3 0 0,2-4 0 15,5-4 1-15,1 1-4 0,6-5-1 0,-7-2-3 16,1-6 1-16,-1-2-1 0,0 0 0 0,-5 0 2 15,-1-1 1-15,0 1 4 0,0 0 2 16,-7 3 4-16,-6 4 0 0,6-1 0 16,-6 6 1-16,0 2-1 0,0 0-4 0,-6 8-1 15,6 3-1-15,-6 2 0 0,0-3 0 16,6 5-2-16,-7 4 1 0,0-4-1 0,7 0 1 16,0 0 0-16,0 0-2 0,0 0 0 15,0-3-1-15,7-2 0 0,0-2 0 16,-1 0 1-16,6-4-1 0,2-4-1 15,6-3-2-15,-1-4 0 0,1-4-1 0,-1 1-3 16,1-9 2-16,-1 2 1 0,-6-5 1 16,7-4 1-16,-1 1 1 0,-6-4 2 0,0 1 0 15,1-2 3-15,-2 5 5 0,1 3 1 16,-6 5 3-16,-1 2-2 0,1 5 0 16,-7 3 0-16,6 3-2 0,-6 4-3 0,7 4-2 15,-7 4 0-15,7 4 0 0,-7 6-1 16,6 1 0-16,-6 3 2 0,0 8 1 15,0 3 3-15,-6-4 0 0,-1 9 1 0,0-1 1 16,7 0-3-16,-6-1 1 0,-1-1-1 16,1 1-2-16,-1-6 0 0,1 3-1 0,-1-7 1 15,7 1 0-15,-6-5 0 0,6-4-2 16,0-3 0-16,0-1 1 0,6-6-1 0,1 0 0 16,-1-12-1-16,7 1 2 0,0-4-2 15,1-6 1-15,-2-1 0 0,8-9-1 16,-1 1 0-16,1 1-1 0,0-4 0 0,-1 4 0 15,1-2 0-15,6 2 1 0,-7 6-1 16,1 1 2-16,0 3-1 0,-1 8 0 16,-6 3 0-16,6 4-1 0,1 4 1 0,-6 3 0 15,-2 4 2-15,1 4 1 0,-6 3 0 16,-1 0 0-16,-6 1 0 0,0 4 0 16,-6-6-1-16,6 1-1 0,-7 1 1 0,0-1-1 15,1-3 1-15,-6-4 1 0,4 0-2 16,8-4 0-16,-6 0-3 0,6-3-7 0,0 1-11 15,0-5-10-15,6-9-5 0,2 2-4 16,4-4 2-16,1 1 5 0,0-6 9 16,6-2 10-16,-5 4 6 0,5-5 5 0,-6 5 2 15,6 0 2-15,-5-2-1 0,-2 1 1 16,2 4 1-16,-8 4 1 0,1 0-2 0,-1 3 0 16,-6 1 5-16,7 6 1 0,-7 1 5 15,0 3 1-15,-7 8 3 0,1-4-1 16,6 3-4-16,-7 1-3 15,7 0-3-15,-6-4-2 0,6 4-3 0,0-4 0 0,0-1 0 16,6-2 0-16,1-1 0 0,-1-3-1 16,8-1-1-16,4-6-1 0,2-1 0 0,0 0 1 15,-1-7-1-15,1 1 2 0,0-1-1 16,-1-4 3-16,1 0 1 0,-8 1 1 0,2-1 4 16,-8 0-1-16,1 8 1 0,-7-1-1 15,0 1 0-15,-13 7-2 0,7 4-2 16,-8 3-1-16,2 0 0 0,-2 4-1 0,1 0 2 15,0 1-2-15,6-1-1 0,7 0 1 16,-6-1-1-16,12-2-1 0,1 3 1 0,0-7 1 16,6 3 1-16,7-7-1 0,6 0 2 15,-7-4-1-15,13 1-2 0,-6-5-2 16,1-3-1-16,5 0-2 0,-6 0 2 0,-7 0 1 16,1 5 2-16,-6-6 1 0,-2 4 1 15,-5 1 2-15,-1 3-1 0,-6 1-1 16,0-1-1-16,0 4 0 0,-6 0 0 0,6 0 0 15,-7 0-1-15,7 0 0 0,0 0 0 16,0-4-3-16,7 4 1 0,-1-3-1 0,1-1-3 16,12-3 1-16,-5-4-2 0,11-4-2 15,-5-7-1-15,0 0-3 0,6-8 4 16,-7 2 0-16,1-9 4 0,0 1 3 0,-1-5 0 16,-6-2 2-16,6-2 0 0,-5 5 1 15,-2-1 2-15,1 1 4 0,0 7 6 16,-6 8 5-16,-7-1 1 0,6 8 1 0,-12 4 0 15,6 6-5-15,-7 4-3 0,-6 8-1 16,-6 7 0-16,5 11 3 0,-5-1-2 0,0 13 2 16,0 2-1-16,-1 4-3 0,0 1-2 15,7 2-3-15,0-1-1 0,6 1 0 0,1-2-1 16,6-5-1-16,0-3 2 0,6-1 0 16,1-5-3-16,6-5-2 0,6-4 0 15,1-3-2-15,6-4-3 0,0-8-4 16,7 1 1-16,-1-8-3 0,1 1-1 0,-1-8 1 15,1 0 0-15,-7 0 5 0,0 0 1 16,1 0 7-16,-9 0 6 0,2-1 2 0,-7 6 2 16,-7 1 1-16,2 1 2 0,-8 8 0 15,-8 1-1-15,2 6 0 0,-7-1 1 16,0 5 1-16,0 0-4 0,-7 3-2 0,8-3-3 16,5 3-1-16,1-4-3 0,-1 1 0 15,7 1 0-15,0-6 0 0,7-3 0 16,6 1-3-16,7-1-2 0,-2-7-6 0,2 0-4 15,7-7-6-15,-1-1-3 0,6-3 0 16,-7-4 2-16,2 1 2 0,-1-1 7 0,0-3 6 16,-6 0 3-16,-1 3 6 0,-5 0 3 15,4 1 4-15,-10 3-1 0,-2 4 1 0,0-1-2 16,1 5-3-16,-7 3-1 0,0 0-4 16,0 0 1-16,0 0-2 0,0 3 1 0,0 0 0 15,0 2-2-15,0-2-2 0,0-3 2 16,6 4 0-16,1-4 1 0,0 0-1 15,5-4 2-15,-6 1 1 0,8-5 1 16,-1 0-1-16,0 4 0 0,-6-3 0 0,-1-3 0 16,0 6-1-16,1-3-1 0,-7 3 1 15,0 1 1-15,-7-1-1 0,1 4-1 0,0 0 1 16,-1 4-3-16,0-1 0 0,1-3-1 16,-1 4-1-16,1-1-1 0,6 1 0 15,0-4-1-15,0 4 0 0,6-4 0 0,1-4 2 16,6 4 1-16,0-7 1 0,7 0 0 15,-8-1 2-15,2-3 1 0,5 0 0 16,-6 4 0-16,0-1 0 0,1-2 0 0,-8 6 0 16,0-3 0-16,1 7-1 0,-7 0 0 15,0 7 1-15,-7 7 2 0,1 1 1 0,-8 7 3 16,2 7 0-16,5 0 1 0,-6 5 2 16,0-1-1-16,0 3-1 0,0-4-1 0,0 6 1 15,0-5-1-15,0 3-2 0,6-3 0 16,-6-3 1-16,7-1-2 0,-8-7-1 15,8 0-1-15,6-4-1 0,-6-3-1 0,6-5-4 16,0-6-6-16,0-4-6 0,6-4-4 16,8-6-4-16,-2-5-5 0,8-7-6 15,-1-3-6-15,7-12-2 0,7-2-2 0,-1-10-1 16,1-6 3-16,13-4 7 0,-7-6 10 16,7-2 13-16,-1-2 5 0,7 3 9 0,-6-3 5 15,-8 6 13-15,2 5 15 0,-1 3 10 16,-7 7 8-16,-5 4 5 0,-1 8 1 15,-7 3-8-15,1 7-15 0,-8 7-10 16,2 1-10-16,-2 7-4 0,-12 8-1 0,0 6 3 16,0 8 2-16,-12 11 2 0,-2 5 2 15,2 1-2-15,-8 9-2 0,1 3-5 0,-1 1-1 16,1 2 0-16,-1 1 0 0,0-4 0 16,1 5-1-16,6-5 0 0,-6-3 0 15,5-4-1-15,2 0-3 0,4-8-4 0,2-3-1 16,0 0-4-16,6-7-1 0,0-5-5 15,6-3-2-15,0-3 1 0,8-8 0 0,6 1 0 16,-8-8 1-16,8 0 2 0,-7 1 2 16,7-5 2-16,-1 0 2 0,-6 0 4 15,0 5-2-15,1-1 2 0,-8 0 0 0,6 3 0 16,-5 1-1-16,6 7-1 0,0-5 1 16,1 5 1-16,4 0 1 0,2 0 0 15,7 0 1-15,-1 5 1 0,6-5-1 16,1 0-1-16,6 0 0 0,-1-5-1 0,2 3 1 15,5 2-1-15,-12-4 1 0,6 0-1 16,-7 0 0-16,2-3 0 0,-9 7 1 0,-5-4 1 16,-8 4 1-16,-4-3-1 0,-8 3 1 15,-8 3 0-15,2 1 3 0,-13-1 1 0,-1 5 2 16,-6 0 8-16,0-1 3 0,7 0 2 16,-7 1-1-16,6-1-1 0,7 0-2 15,6-3-6-15,1 0-4 0,6-1-3 0,6-3-2 16,1 0-1-16,12-3-1 0,7-5-1 15,1-3 0-15,-1 4 1 0,6-9 1 0,1 6-1 16,-7-5 1-16,6 5 1 0,-5-5-1 16,-8 7-1-16,-6-2 0 0,0 2 1 15,-7 5-1-15,1-1 1 0,-7 4 0 0,-7 4 1 16,1 3 3-16,-13 0 0 0,5 5 3 16,2-2 1-16,-2 1-1 0,1-4 1 15,0 4-4-15,7-3 1 0,-7-4-3 16,13 3-2-16,0-3 2 0,6-1 2 0,1-3 0 15,6 0-3-15,6-7-2 0,7 0-2 16,1-1-4-16,-1-7-4 0,6 1-2 0,1 0 1 16,-7-5 1-16,0 1 2 0,-1-1 2 15,2 1 3-15,-8-1 4 0,-6 8 2 0,7-3 1 16,-14 3 1-16,1 4 0 0,0 3 0 16,-14 4-1-16,0 4-4 0,-5 3 1 0,-2 4-1 15,1 3 2-15,1 1-2 0,-8 0-1 16,6 3 0-16,8-4 0 0,-7 5 0 0,7-4-1 15,-1-1 0-15,7-2 1 0,0-2-1 16,0-3 1-16,7 1-2 0,6-4-1 16,-7-4-3-16,14-4-1 0,0 0-1 0,-1-7-4 15,7 1 1-15,-6-5 2 0,6 0 2 16,-7-3 0-16,7-4 3 16,-6 4 2-16,5-5 0 0,-5 1 1 0,0 1 2 0,-7 6 2 15,0-3 0-15,0 7 0 0,-7 3 2 16,-6 4 1-16,0 4 0 0,0 4-3 15,-6 7 2-15,-7 4 0 0,6 7-5 0,-6 0-14 16,1 7-26-16,-2 1-41 0,2 3-51 16,-2-1-63-16,1 5-106 0,7-4-44 0,-14 4-7 15,0-4 27-15,-5-8 40 0</inkml:trace>
  <inkml:trace contextRef="#ctx0" brushRef="#br0" timeOffset="136629.14">11768 14969 153 0,'-6'-4'167'0,"-1"4"-43"16,7 0-37-16,-13-4-17 0,7 1-6 15,-7 3 4-15,-1-4 4 0,2 4 3 0,-8-4-3 16,1 1-3-16,-1-1-4 0,-6 0-3 16,0-3-6-16,-7 0-3 0,1 0-5 15,-1-1-4-15,-6-4-7 0,-1 2-4 0,2-5 2 16,-1 1-2-16,0-1-1 0,-7 0-1 16,1-3-2-16,-1 0-5 0,-6 0-7 0,0-1 0 15,-1-3 1-15,1 1 3 0,-6 2 2 16,6-4 0-16,-7 2 1 0,-6-1-7 0,7 0-9 15,-8 0-2-15,1-4-5 16,0 1-1-16,-7-5 0 0,1 4 1 0,0-3 4 16,-2 0 3-16,2 0 8 0,6 0 10 15,-6-5 6-15,5 1 1 0,-6 4 1 16,7-4-1-16,0 4-7 0,6-4-9 0,-6 0-3 16,7 0 3-16,-1 4 5 0,0-4 4 15,7 4 0-15,-6-5 3 0,6 2 3 16,-7 3-2-16,7-5-7 0,0 1-1 15,0 0 1-15,-1 0-1 0,1-4-2 0,1 5-4 16,5-5-3-16,0 1-4 0,0-1-2 16,1 0-5-16,6 1-2 0,0-1 0 0,0 0-2 15,0 1 1-15,0-5-2 0,-1 5 1 16,2-5 2-16,5 5 0 0,-6-1 0 16,7 1 2-16,-1 2-1 0,1-2 1 0,5 3-2 15,-5 0 1-15,6 3 0 0,0-2 0 16,-1 2 1-16,7 5-1 0,-5-4 0 15,5-1-1-15,0 4-2 0,8-3 0 16,-8 4 0-16,7-5 1 0,0 4-1 0,0-3 1 16,1 0 0-16,-2 3 0 0,1-3-1 15,7-1 1-15,-8 2 1 0,8 2 0 16,0-3-1-16,-1-1 0 0,0 4 1 16,-5-3 0-16,5 3 0 0,7 1-2 0,-7-1 0 15,1 1 1-15,-1-1-1 0,7 4-1 16,-6-4 1-16,6 4 0 0,0-3-2 15,6 2 1-15,-6-2-1 0,7-1-1 16,-1-3 2-16,8 4 1 0,-8-5 0 0,7 0 2 16,0 5-1-16,0 0 1 0,0-2-1 15,0 2-1-15,7 4-3 0,-8-2 1 16,2 2 1-16,5-2 0 0,-5 5 0 0,4-1 2 16,2 2 1-16,0 2 0 0,-1-4 0 15,1 5 0-15,-1-1 0 0,1 0-3 16,0 4-1-16,-1-3-2 0,1 3 1 15,-1 0-1-15,0 0 0 0,-5 0 1 0,5 0 0 16,-5 1 4-16,4-2 1 0,-4 4 2 16,-8 1 4-16,1 0 1 0,6 3 0 15,-13 0 1-15,7 1-4 0,-1-1-22 16,-6 1-37-16,6 3-50 0,-6-4-53 0,7 4-44 16,0 0-29-16,-1-4-14 0,7 4-1 15,0-3 6-15,0-1 2 0,7 0 14 16,-1-3 18-16</inkml:trace>
  <inkml:trace contextRef="#ctx0" brushRef="#br0" timeOffset="137396.92">8043 11507 85 0,'-13'-4'178'15,"7"0"-28"-15,-8 4-19 0,8-3-13 0,0-1-10 16,-2 1-10-16,2 3-15 0,0-4-12 16,-1 4-15-16,7 0-14 0,-6 0-14 15,6 0-14-15,0 0-7 0,-7 0-8 16,7 0-4-16,0 0-1 0,0 0-1 0,0 0 3 15,0 0 1-15,7 4 8 0,-1-1 7 16,1 1 11-16,5-4 12 0,2 3 11 16,6 1 9-16,5 0 4 0,7-4-2 15,8 0-8-15,-1 3-8 0,6-3-10 0,8 4-10 16,-1-4-8-16,-7 4-5 0,8-1-3 16,-8 1-4-16,-6 0-1 0,0-1 0 15,-6 1-2-15,-1 0 0 0,-6-1 0 16,-6 1 0-16,-1-4 1 0,-5 4 2 0,-2-1 3 15,2-3 5-15,-8 4 11 0,1-4 9 16,-1 0 8-16,0 4 6 0,-6-4 3 16,0 0-5-16,8 0-9 0,-8 3-8 0,0-3-11 15,-8 4-5-15,8 3-6 0,-6 0-1 16,-7 4-1-16,7 0-1 0,-8 4-1 16,-5 4-2-16,6 3 1 0,-7-1-1 15,7 6 0-15,-6 1 0 0,0 2 4 0,5 2-2 16,-5-2 3-16,6 3 0 0,6-4 2 15,-5-3 1-15,4 0-3 0,-4-4 3 16,12-4-2-16,-7 0 3 0,7-3 2 16,-6-5 7-16,6-2 13 0,-7-1 17 0,7 1 14 15,0-1 15-15,0-3 10 0,-6 0 1 16,6-1-8-16,0-3-12 0,0 4-13 16,-7-4-14-16,7 0-12 0,0 0-8 0,0 0-4 15,0 0-6-15,0 0-1 0,-6 0-4 16,6 0-1-16,0 0-1 0,0 0 1 15,0 0 1-15,0 0-2 0,0 0 1 16,0 0 1-16,0 0-2 0,0 0 0 0,0 0-5 16,0 0-11-16,0 0-15 0,0 0-18 15,0 0-15-15,0 0-15 0,0 0-8 16,0-4-6-16,0 4-4 0,0 0-5 16,0 0-12-16,0-3-17 0,0 3-26 0,0 0-18 15,0 0-13-15,0 0-17 0,6 0-29 16,1 0-11-16,-1 0 14 0,1-4 24 15</inkml:trace>
  <inkml:trace contextRef="#ctx0" brushRef="#br0" timeOffset="138683.11">8876 11217 21 0,'-19'8'157'0,"-1"-2"-13"15,8 2-30-15,-2 0-22 0,2-5-15 0,4 1-7 16,2 0-4-16,0-4-3 0,6 3-3 16,0 1 0-16,0-4 3 0,0 0 3 15,6 3 7-15,0-3 5 0,8-3 5 16,-1 3 4-16,6-4 0 0,8 1-6 0,-1-1-11 15,6-3-10-15,7-1-12 0,0 0-11 16,7-2-9-16,5-5-6 0,15 1 0 0,0-5-1 16,17 1-1-16,9-8 0 0,6 4-2 15,19-7-3-15,6 0-6 16,8-1-2-16,6-3-2 0,-7 4-1 0,0-4 1 16,1 5 2-16,-14-3 1 0,0 6 1 15,-6-1 1-15,-14 8-3 0,-12 0-5 0,-7 0-1 16,-13 7 1-16,-6-5 0 0,-13 9 1 15,-8 0 11-15,-5 0 13 0,-7 3 9 16,-6 0 4-16,-7 1 4 0,-7-1-1 0,1 0-10 16,-7 4-9-16,0 0-9 0,-7 0-6 15,1 0-2-15,6 0-1 0,-7 0-4 16,1 0 0-16,6 0-1 0,-7 0-3 16,7 0 0-16,-7 0 0 0,7 0 2 0,0 0 1 15,0 0-1-15,0 0 0 0,-6 0 0 16,6 0 1-16,0 0-1 0,0 0-1 15,0 0 0-15,0 0 1 0,-6 0 0 16,6 0-1-16,0 0 0 0,0 0 1 0,0 0-1 16,0 0-1-16,0 0 2 0,0 0 0 15,0 0-3-15,0 0 1 0,0 0 1 16,0 0 1-16,0 0-1 0,0 0 1 0,0 0 2 16,0 0 1-16,0 0-1 0,0 0 3 15,0 0 1-15,0 0 0 0,0 0-1 16,0 0 1-16,0 0 1 0,0 0-3 15,0 0 0-15,0 0 1 0,0 0-1 0,0 0 0 16,0 0-2-16,0 0 2 0,6-3-1 16,-6 3-1-16,0 0-1 0,0 0 1 15,0 0-2-15,0 0 0 0,0 0 0 0,0 0 0 16,0 0 0-16,0 0 0 16,0 0 1-16,0 0 1 0,0 0 1 0,0-4-1 15,0 4-1-15,0 0-1 0,0 0-1 16,0 0-3-16,0 0-7 0,0 0-12 0,0 0-23 15,6 0-33-15,-6 0-47 16,0 0-52-16,0 0-45 0,0 0-43 0,7 0-62 16,-7 7-9-16,0-3 24 0,0 0 40 15</inkml:trace>
  <inkml:trace contextRef="#ctx0" brushRef="#br0" timeOffset="140343.96">12407 15544 139 0,'6'-15'184'15,"6"4"-28"-15,-4 0-40 0,-2 0-22 0,0 4-10 16,1 0-5-16,-7-1-4 0,0 0-1 15,7 5-1-15,-7-1-8 0,0 1-10 16,0-1-11-16,0 4-12 0,0-3-10 0,0 3-9 16,0 0-4-16,-7 0-2 0,7 7 1 15,-7-4 4-15,-5 4 3 0,-2 5 2 16,2 3 3-16,-2-1 3 0,-5 1 2 0,-1 3 2 16,1 0 3-16,-1 5 5 0,0-5 2 15,-6 3 3-15,7 2 1 0,-1-1-4 0,-6 3-3 16,7-3-5-16,-1 0-4 0,1 0-8 15,0 0-3-15,-1 0-2 0,7 0-4 0,-7 0-1 16,8-4 0-16,-2 1 2 16,-5-1 1-16,5 1-1 0,2-1 2 0,-8 3 5 15,7-6 0-15,-7 4 1 0,1-1 3 0,0 0 5 16,-8 0 3-16,1 1-3 0,0-4-1 16,-6-1-1-16,-7 5-4 0,0-5-6 15,-7 1-5-15,-7-1-2 0,2-2-3 0,-8-2 0 16,1-3-1-16,5 1-2 0,-6-4 0 15,8 0 0-15,-8-4-1 0,7-4 0 0,7 0 0 16,-8 0 1-16,7-3 0 0,1-4 1 16,-1 0 0-16,7 1 0 0,-6-9 0 15,-1 4-1-15,7-3 1 0,-7 0-1 0,1-5 0 16,0 1 0-16,-1 1 4 0,1-1 7 16,-8 0 7-16,7-4 9 0,-5 1 9 15,5-1 7-15,-6 1 2 0,6-1-4 16,1-4-5-16,-1 1-5 0,1-1-9 0,-1-2-4 15,7-1-4-15,0-4-3 0,-1 0 1 0,1-3 2 16,7 0-2-16,-1 0-3 0,1 3 2 16,-1-7-3-16,7 4-2 0,0 0-3 15,0-1 0-15,0-3-2 0,7 8-1 0,-8-5 1 16,8 1 1-16,0-1 2 0,-1 6-1 16,0-3 3-16,1-2-2 0,5 3 1 0,2-4-1 15,-8 6 1-15,7-2 3 0,0-3 2 16,6 6 0-16,-5-2-1 0,5-1-2 15,-6 1-1-15,7 2-3 0,-1 2-2 0,7-1 1 16,-6 0-1-16,6 4 1 0,0-5-1 16,0 5-1-16,0 0 2 0,0 3-1 0,6 1 0 15,1-5 0-15,-1 8-1 0,0-3 0 16,1-1-1-16,6 4 1 0,-7-3 0 16,8 2 1-16,5-2 1 0,1 3-2 15,0-4 4-15,-8 4-3 0,8-3 1 0,-1 2 0 16,1-2-2-16,6 3 2 0,-7-1-1 15,7-2 1-15,-6 3 0 0,13 0 1 16,-7-4-1-16,0 5-2 0,7 2 0 16,-7-3-1-16,-1 1 0 0,8 2 1 0,-7 1 2 15,0-1-1-15,-6 1 0 0,6 0 0 16,-1 3 0-16,-5-3-1 0,6 3-2 16,-6 1 1-16,5-1 0 0,-5 0 1 15,0 0-2-15,-1 4 0 0,1 0 1 0,0 4 0 16,-1-4 1-16,-5 4-1 0,-2 0 1 15,-6 3-2-15,8 0 0 0,-8 1-1 16,-6-1 2-16,7 0-5 0,-1 4-16 0,-6-3-26 16,0-1-41-16,7 4-46 0,-7 0-55 15,0 0-46-15,0 0-31 0,0 0-27 16,0 0-40-16,0 0 4 0,0 0 29 16,0 0 38-16</inkml:trace>
  <inkml:trace contextRef="#ctx0" brushRef="#br0" timeOffset="140973.7">9951 13412 12 0,'-6'-4'181'0,"-8"0"21"0,8 1-37 0,-1-1-30 16,1 0-24-16,0 1-17 0,6-1-14 0,0 4-17 16,-7-4-19-16,14 4-12 15,-7-3-10-15,6 3-4 0,0-4-2 0,1 4 1 16,6 0 7-16,0 0 5 0,7 0 7 15,-1 0 4-15,7 4 1 0,0-4 1 0,7 3-3 16,-1-3-3-16,1 4-6 0,7-4-5 16,-8 4-4-16,7-1-1 0,0 1-4 15,-7 0-3-15,7-1 0 0,-7 5-5 16,2-1 0-16,-9-3-2 0,8 7-1 16,-13-4-1-16,6 0 0 0,-6-3 1 0,-8 3-2 15,1 0 1-15,0-2 1 0,-6-2 4 16,-1 0 4-16,0 0 6 0,2 2 8 15,-2-1 9-15,-6-1 10 0,0 5 4 16,-6-1 1-16,-2 4 1 0,-4 4-3 0,-1 3-6 16,0 4-8-16,-6 3-6 0,-8 5-6 15,8 3-3-15,-8 0-5 0,1 0-2 16,1-4-4-16,5 4-2 0,0-4-1 16,1-3-2-16,6-1-2 0,0-3 2 0,7-3-1 15,-8-1 2-15,14-7 1 0,-6 3 5 16,6-6 4-16,0 0 4 0,0-1 3 15,0 0 1-15,6-3-1 0,-6-1-4 0,0-3-2 16,0 5-7-16,0-2-6 0,0-3-8 16,0 3-25-16,0-3-39 0,0 0-54 15,6 0-60-15,-6 4-62 0,0-4-91 16,8 0-38-16,-2 0 7 0,0-4 33 0,1-2 53 16</inkml:trace>
  <inkml:trace contextRef="#ctx0" brushRef="#br0" timeOffset="143589.82">11586 12925 38 0,'0'-19'150'0,"0"4"-32"16,0-3-19-16,-13-4-8 0,7 4-5 0,-8-4 4 15,-6 0 1-15,1 0 0 0,-1-4 3 16,-6 4 2-16,1-3-4 0,-1-5-10 15,-7 1-13-15,7-1-9 0,-6-2-9 0,-1-1-14 16,-7 0-5-16,8-4-2 16,-7 4-1-16,0-3-1 0,0 6 0 0,-7-3-3 15,7 4-1-15,-7 3-3 0,-5 4-4 16,5 0-3-16,1 0-3 0,-8 8-2 16,1-1-2-16,-7 7-2 0,0-2 0 15,2 6-2-15,-16 4 0 0,2 0 0 16,0 7-1-16,-8 0 1 0,2 4-1 0,-8 5 4 15,6 2 0-15,1 4 3 0,0 3 1 16,0 4 3-16,6 8 1 0,7 0-2 16,0 3-4-16,6 4-1 0,7 4-3 0,0-1-5 15,6 8-3-15,7 0 0 0,7 8 1 16,6-1-1-16,6 7 1 0,1 5 2 16,13 3 2-16,6 3 0 0,0 8 3 0,12 0-2 15,8 0 3-15,6 0 1 0,7-4 4 16,12-3 3-16,1-1 1 0,5-7 1 15,14-3 2-15,0-3 2 0,8-5 0 0,-2-7-1 16,8 0 2-16,5-8 2 0,0-7 3 16,1-3 2-16,0-8 2 0,-1-7 5 0,7-7 2 15,-6-8 6-15,7-3 0 0,-1-11 1 16,0-1-4-16,7-10-7 0,6-4-4 16,-6-3-9-16,6-9-5 0,-7-2-7 15,8-8 0-15,-7-8 0 0,-7-6-7 0,-6-5 0 16,-8-2 0-16,-5-8-3 0,0-1 1 15,-7 2-1-15,-13-6 3 0,0 0 2 16,-6 6 1-16,-7-2 1 0,-7 5-2 16,-12 2 2-16,-1 2-3 0,-12 0-1 0,-7 2 1 15,-7 1 0-15,-6 3 1 0,-7-3-1 16,-6-1-1-16,-13 5 0 0,1-4-2 0,-21 6-1 16,-6-2 0-16,-6 6-2 0,-8 5-2 15,-6-1 1-15,-6 8 0 0,-7 3-1 16,7 8 3-16,-6 7 0 0,5 4 3 15,-5 11 1-15,6 3 0 0,-7 11-8 0,1 8-19 16,-2 10-26-16,8 5-36 0,0 6-42 16,13 5-40-16,-1 6-38 0,21 4-30 15,6 1-41-15,14 3-30 0,11-1 7 16,14 2 27-16,6-1 34 0</inkml:trace>
  <inkml:trace contextRef="#ctx0" brushRef="#br0" timeOffset="145659.27">12589 15778 9 0,'0'-3'11'0,"0"3"-3"15,0 0-3-15,0 0-1 0,0 0-1 16,0 0 0-16,6 0-3 0,-6 0-1 16,0 0 1-16,0 0-1 0,0 0 1 0,0 0 0 15,0 0 1-15,0 0 4 0,0-3 11 16,0 3 12-16,0 0 10 0,0-6 11 15,0 3 11-15,0 3 4 0,7-7-1 0,-7 3 2 16,0 1-5-16,0-1-1 0,0 0-1 16,0 1 0-16,0-1-2 0,0 1-3 0,0-1-1 15,0 4-2-15,0-4-3 0,0 4-5 16,0-3-6-16,0 3-6 0,0 0-2 0,0 0 1 16,0 0 1-16,0 0 5 0,0 0 4 15,0 0 8-15,0 0 9 0,-7 3 8 16,7-3 8-16,0 4 4 0,-6 3 3 0,0 0-4 15,-2 4-6-15,2 0-7 0,0 4-8 16,-8 4-7-16,8 3-3 0,-7 3 0 16,0 1-1-16,0 8 1 0,0 1 0 0,0 2-4 15,7 0-3-15,-7 0-5 0,6-1-4 16,0 1-4-16,-5-5-8 0,12 1-1 16,-8-3-2-16,8-4-5 0,-6-5-1 0,6 1-1 15,0-7-1-15,0 0-1 0,0-1 0 16,0-2 0-16,0-5 2 0,0 0 4 15,0-3 0-15,0 0 3 0,0-1 1 0,0 1 0 16,0-4-2-16,0-4-5 0,0 4 0 16,0-3-5-16,-6-1 1 0,6 0-2 15,0 1-1-15,0-1 0 0,0-3-2 0,0 4 0 16,0-3-1-16,0 0-2 0,0-2-2 16,0 5-10-16,0-5-14 0,0 5-18 15,0-4-21-15,0 3-27 0,0-4-33 0,0 5-31 16,0-5-30-16,6 5-30 0,0-5-43 0,2 1-41 15,-2-4 2-15,0 4 21 0,1-8 32 16</inkml:trace>
  <inkml:trace contextRef="#ctx0" brushRef="#br0" timeOffset="146491.7">12966 15994 92 0,'-19'8'166'0,"0"-5"-32"0,5 5-24 0,1-4-17 16,0-1-10-16,0 1-11 0,7-1-10 15,0-3-13-15,-2 4-9 0,8-1-8 0,0 1-1 16,0 0 2-16,0-1 7 0,8 2 9 15,-2 1 10-15,7-1 12 0,0 2 8 16,6-3 10-16,7-1 8 0,13-3 5 16,1 0 0-16,5 0-8 0,7-7-7 0,13 0-6 15,7-2-14-15,13-1-10 0,6-5-8 16,13 1 1-16,7-1-1 0,0 4-7 16,13-4-3-16,-8 8-5 0,2-1-6 0,-7 5-10 15,-8 3-9-15,2 0-4 0,-7 3-2 0,-13 5-2 16,-1-4-1-16,-12 3 0 0,-7-3 0 15,-6-1 0-15,-14 1 2 0,-6 0 6 16,-7-1 6-16,-6-3 4 0,-6 0 2 16,-7 0 1-16,0 0-3 0,-6-3-9 0,-1-1-9 15,-6 0-30-15,0 1-47 0,0-5-56 16,0 1-62-16,-6-1-61 0,6 2-92 16,-7-2-37-16,1-3 8 0,-1 1 39 0,7-6 50 15</inkml:trace>
  <inkml:trace contextRef="#ctx0" brushRef="#br0" timeOffset="146808.96">14960 15731 182 0,'-20'-8'223'0,"0"5"10"16,1-5-77-16,-1 1-36 0,1 3-16 0,-1 1-6 15,8-5-5-15,-2 8-5 0,8-3-8 16,-1-1-15-16,7 4-23 0,7-4-16 15,-1 4-13-15,8 4-5 0,5-4-4 0,7 4-1 16,0-1-1-16,6 5 0 0,7-5 0 16,7 8-2-16,-7-3 1 0,6 3 0 15,1 3 0-15,0 1 1 0,0 0 1 0,-8 3-1 16,1 0 0-16,-6 4 1 0,-7 0 0 16,0 0 3-16,-12 7 5 0,-2-3 3 15,-5-1 4-15,-14 5 4 0,7-4 1 0,-12-1-1 16,4-2-4-16,-10 2-4 15,4-3-6-15,1-4-26 0,0 1-41 0,0-1-46 0,1-4-45 16,4 1-60-16,2-5-70 0,0 2-15 16,6-8 17-16,6 0 35 0</inkml:trace>
  <inkml:trace contextRef="#ctx0" brushRef="#br0" timeOffset="147241.71">15949 15397 21 0,'7'-14'233'15,"-7"-5"23"-15,0 5 15 0,-7-2-87 0,1 2-54 16,-1 3-31-16,-6 4-21 0,7 4-10 16,-8 3-1-16,8 0 10 0,-7 7 7 15,0 3 2-15,-6 6 5 0,-1 2 5 0,7 11-2 16,-6 0-6-16,-1 8-3 0,1 2-2 15,5 6-6-15,2-1-8 0,-2-1-7 0,8 9-4 16,-1 0-7-16,1 0-9 0,6-2-8 16,0 1-6-16,0 1-8 0,6-5-6 15,1 1-8-15,-7-7-12 0,6-1-32 16,-6-4-45-16,7-3-51 0,-7-3-58 0,0-1-61 16,7-7-62-16,-7 0-60 0,-7 0-5 15,7-8 27-15,-7-3 44 0</inkml:trace>
  <inkml:trace contextRef="#ctx0" brushRef="#br0" timeOffset="149292.67">12549 17525 57 0,'7'-10'154'0,"0"-1"-30"0,-1 4-28 0,0-4-14 16,-6 3-1-16,0-3-1 0,-6 4-1 0,0-4 1 15,-8 3 0-15,8-3-2 0,-13 4-3 16,5 0-3-16,-12-1-1 0,7 5 1 0,-13-1 2 16,6 1 2-16,-7 3-1 0,1 3-1 15,-8 1-3-15,7 7-7 0,-6 0-10 0,1 3-10 16,-1 5-9-16,-7 7-9 0,7 3-8 15,0 0-5-15,7 8-3 0,-8 2-1 16,14 6-2-16,-7-1-3 0,14 0 0 0,-1-4-4 16,8 0 0-16,4-3-6 15,8-8-1-15,8-2-2 0,4-10-2 0,8-6-1 16,6-7-3-16,0-11-6 0,6-8-1 16,2-10-1-16,4-9-1 0,1-2 1 0,0-8 5 15,1-8 6-15,-1-6 4 0,-1-5 2 16,-5-2 2-16,6-8 3 0,-6 3 2 0,-8 0 3 15,2 8 5-15,-7 11 9 0,-2 3 4 16,-4 8 2-16,-1 10 1 0,-6 12 0 0,-7 4-1 16,0 10-7-16,0 11-2 0,-7 11-1 15,0 8 1-15,-5 7 0 0,-2 8 0 0,2 2 1 16,-2 5-3-16,1 3 0 0,1 1 0 16,4-5-3-16,-4 5-4 0,6-5 0 0,-1-3-2 15,7 0-4-15,-7-4-12 0,14-3-22 16,-7-8-30-16,7-3-44 0,5-8-51 15,2-3-64-15,-2-11-77 0,8-12-26 0,-7-3 6 16,7-7 29-16</inkml:trace>
  <inkml:trace contextRef="#ctx0" brushRef="#br0" timeOffset="150893.83">12934 16727 46 0,'20'-37'211'0,"-1"4"13"16,1 12-22-16,-14 7-47 0,0 9-29 15,-6 10-5-15,0 9 11 0,-6 7 16 0,0 9 10 16,-1 6 3-16,-6 9 1 0,0 6 1 16,0 11-9-16,-6 4-5 0,-1 7-5 0,0 0-13 15,1 4-17-15,-1 4-25 0,-6-4-21 16,7 3-21-16,-1-2-16 0,7-5-11 16,0 0-7-16,0-7-6 0,0-8-7 15,6-3-15-15,-5-11-16 0,5-3-15 16,7-11-11-16,-7-9-20 0,7-7-10 15,7-10 0-15,0-11 9 0,-1-11 10 0,7-8 10 16,0-7 18-16,0-4 13 0,7-3 11 16,0-4 8-16,5 0 1 0,-5 0 1 0,12 1 2 15,1-1 2-15,-1-1 2 0,7 2-1 16,1 6 1-16,-8 0 0 0,7 4 0 0,-6 11-17 16,-1 0-26-16,1 7-29 0,-7 4-27 15,-6 4-33-15,-1 3-27 0,-6 8-13 0,0 0-2 16,-7 7 5-16,-6-4 2 0,-6 8 12 15,-7-4 18-15,0 3 23 0,-6 1 23 0,-7 3 25 16,-1-3 29-16,-5 3 29 0,-1-3 21 16,1 3 18-16,-1 0 15 0,1-2 15 0,6-2 4 15,-1 1 0-15,8-1-4 0,6 1-4 16,0-4-5-16,13 0-5 0,0-4-4 0,13 1-5 16,0-5-5-16,13 1-6 0,0-8-7 15,6 1-8-15,7-5-5 0,1 1-5 0,5-4-1 16,-6-4-3-16,1 1 0 15,-1-1 1-15,-7 1-1 0,-6-5 2 0,1 5 1 0,-9-2 1 16,-4 2 0-16,-8 3 2 0,1 1 1 16,-14 2 6-16,1 4 5 0,0 4 9 0,-8 4 7 15,-6 7 7-15,1 0 3 0,-1 3-1 16,8 1-7-16,-8 4-4 0,14-5-6 0,-1 4-7 16,1 1-6-16,12-5-3 0,1 1-1 15,13 0-4-15,-2-4-2 0,9-4-2 0,-1 0-3 16,13-7-1-16,-7-4-4 0,14-3-5 15,-7-4-3-15,6 1 1 0,-5-9-2 0,-1 1 1 16,-7-1 3-16,-5-2 6 0,-8-1 5 16,0 3 2-16,-5 1 6 0,-8-1 4 0,-6 5 12 15,-6-1 12-15,-1 7 11 0,-6 2 8 16,0 2 5-16,0 4 1 0,-6 4-8 16,5 2-14-16,2 2-9 0,-2-1-9 0,2 8-5 15,5-3-6-15,7-2-3 0,0 5-2 0,0-5-4 16,7 6-6-16,5-5-16 0,2-4-17 15,5 4-19-15,1-7-19 0,6-1-14 0,0 0-6 16,-1-6 3-16,9 0 12 0,-9-5 16 16,-5-3 18-16,6-3 16 0,-13-2 12 15,6-5 10-15,-12 2 9 0,6-3 14 0,-6 1 16 16,-7-1 15-16,0-1 14 0,0 9 12 0,-7-1 5 16,0 4-4-16,1 4-6 0,-7 7-7 15,6 7-7-15,-6 0-1 0,1 8-3 0,-2 3-1 16,8 8-5-16,-1-4-6 0,1 7-8 15,6-3-7-15,0 3-5 0,0 1-5 0,6-5-2 16,7 5-1-16,-7-4 0 0,14-5-3 16,-7-3 0-16,0-4-2 0,7-2-2 0,-1-1-2 15,7-7-3-15,-6-8-3 0,7 1-3 16,-8-8-2-16,7 0-1 0,-6-8 0 0,-1-3 2 16,0 0 4-16,1-7 1 0,-7 0 4 15,0 0 3-15,6-4 1 0,-6 3 1 16,1-3 1-16,-2 8 1 0,8-5 1 0,-14 8-3 15,8 4 0-15,-1 0 0 0,-1 3 0 0,-4 4 0 16,4 3 0-16,-6 1 0 0,1 4-1 16,6 3 2-16,-13 3-1 0,7 1 4 0,-7 3 0 15,0 4 4-15,0 4 3 0,-7 3 1 16,7 0 1-16,-13 4 0 0,6 1-1 0,1-2-1 16,-6 2-1-16,4-2-4 0,2 1-2 15,0-3-2-15,6-1 0 0,0 1-1 0,6-8-1 16,8 0-1-16,-2-5-1 0,8-2-2 15,-1-4-3-15,7 0-1 0,0-7-2 16,7 0 2-16,-7-4-2 0,0-1 3 0,1-6 0 16,-9 4 2-16,2-5 4 0,-1 1 3 0,-11 0 2 15,-2 0 3-15,0 3-2 0,-6 1 2 16,0 2-4-16,-6 6-3 0,6-3 0 0,-6 6 0 16,-2 3-1-16,8 0-2 0,-6 0 2 15,6 3-1-15,0 1 0 0,6 3-2 16,2-7 0-16,-2 4-4 0,14 0-8 0,-1-4-7 15,1-4-5-15,-2 0-3 0,9 2 0 0,-7-10 2 16,-1 1 8-16,0 0 8 0,1 0 6 16,-7-4 6-16,-7 1 3 0,1-1 3 0,-7 4 2 15,0 0 1-15,-7 0 1 0,1 4 2 16,0 4 3-16,-7 3 6 0,-1 0 4 16,-5 7 2-16,6 0 2 0,0 4-1 0,0-1-4 15,-6 5-2-15,11 4-4 0,-4-1-2 0,6 4-1 16,6 3-1-16,-7 1-1 0,0-4-2 15,7 7-1-15,-6-3-2 0,6-1-1 0,-7 5-2 16,7-8-2-16,0 4-4 0,-6-8-5 16,6 1-7-16,0-5-3 0,0 0-1 15,6-7-8-15,-6-3-7 0,7-4-1 0,6-4 1 16,-6-3 0-16,5-3 1 0,2-5 9 0,-2-7 8 16,8 0 5-16,-7-3 6 0,7-2 0 15,-1-2 3-15,1-4 1 0,-1 1 0 16,8-1 3-16,-8-1 2 0,0 5 4 15,0 0 2-15,1 7 1 0,-7 0 0 0,7 4 2 0,-7 6 4 16,0 1 6-16,-7 8 8 0,8 3 9 16,-8 3 9-16,1 8 6 0,-7 5 0 0,6 2-4 15,-6 4-6-15,-6 0-8 0,6 3-9 16,0 1-9-16,-7 0-6 0,1-1-5 0,6 1-4 16,-7-1-5-16,0-2-13 0,7-2-28 15,-6 2-40-15,0-5-39 0,6-4-49 0,0-3-69 16,0-3-77-16,0-5-19 0,0-3 13 15,0-7 29-15</inkml:trace>
  <inkml:trace contextRef="#ctx0" brushRef="#br0" timeOffset="151034.07">14972 16906 42 0,'0'-21'224'0,"-6"3"11"15,6-1 6-15,-6 4-106 0,6 4-59 16,0 0-34-16,6 7-23 0,7 1-44 0,7 3-61 15,-1 3-75-15,8 1-40 0,-2 0-22 0,7 0-7 16</inkml:trace>
  <inkml:trace contextRef="#ctx0" brushRef="#br0" timeOffset="152232.96">15670 17346 81 0,'-7'-4'169'0,"0"4"-26"0,1-7-17 16,6 3-5-16,-7 1 3 0,7-5 6 15,0 5 1-15,0-5-2 0,0 1-11 0,0 3-14 16,0 1-22-16,0-1-17 0,0 4-16 16,0-3-13-16,7 3-4 0,-1 0 1 0,-6 0 0 15,7 3 0-15,6 1 0 0,-7-4 0 16,8 3-6-16,-2 1-4 0,1 0-3 0,7-4-5 15,0 3-2-15,6-3-5 0,6 0-1 16,1 0 0-16,-1 0-5 0,1 0-1 0,-1 0-5 16,1 4-9-16,0-4-22 0,-7 4-27 15,-7-4-25-15,1 0-21 0,-7 3-22 0,0 1-16 16,-7-4-12-16,-6 0-14 0,0 0-45 16,-6 4-19-16,-1-4 2 0,-6 0 13 15</inkml:trace>
  <inkml:trace contextRef="#ctx0" brushRef="#br0" timeOffset="152435.38">15721 17467 43 0,'-6'3'163'0,"-1"1"-17"0,7-4-28 16,0 0-16-16,7 0-8 0,-1-4-4 0,1 1-5 15,6-1-7-15,0 1-10 0,0-1-16 16,7 1-17-16,-7-1-15 0,-1 0-8 0,8 0-8 15,-6 4-7-15,-2-3-20 0,1 3-30 16,-6 0-40-16,6 0-60 0,-7 0-48 16,0 0-24-16,2-3 7 0</inkml:trace>
  <inkml:trace contextRef="#ctx0" brushRef="#br0" timeOffset="153411.94">16067 17156 14 0,'-20'-8'227'0,"0"-3"20"0,1 4 18 0,-1-4-74 16,8 4-28-16,-2-1-23 0,1 5-14 0,7-5-9 15,-1 8-15-15,7-3-19 0,0 6-27 16,7 1-21-16,-1 3-13 0,7 4-8 0,7 4-5 15,0 3-3-15,5 1-1 0,8 2-1 16,-7 2-1-16,6 2 1 0,8-3-1 0,-15 4 1 16,9-4 0-16,-2 3 1 0,-6-2-1 0,0-2 0 15,-13 2 2-15,0-5 2 0,-7 1 3 16,-6-1 1-16,0-1 1 0,-12 3-1 16,-1-6-1-16,-7-3-2 0,-6-1-2 0,6 2-3 15,-5-1-6-15,5-4-25 0,-6 0-39 16,13-3-45-16,-7 0-58 0,8-1-72 0,-2 1-69 15,14-4-15-15,0 0 17 0,0-7 32 16</inkml:trace>
  <inkml:trace contextRef="#ctx0" brushRef="#br0" timeOffset="153718.77">17037 17196 29 0,'6'-11'237'0,"-6"0"20"15,0 0 12-15,0 0-91 0,-6 4-55 16,6-1-26-16,-6 5-10 0,-1 6 5 0,1 1 7 16,-1 11 14-16,-6-1 10 0,-1 8 0 15,2 4-3-15,-1 3-5 0,0 8-3 0,-6-4-9 16,5 8-9-16,8-1-11 0,-7 0-14 15,6 0-16-15,1 4-16 0,-1-4-11 0,7 4-10 16,0-3-8-16,0-1-16 0,7-4-23 16,-7-3-42-16,13-3-49 0,-7-5-52 15,1-3-60-15,-1-7-66 0,0-8-75 16,-6-3-12-16,0-8 20 0,-6-7 40 0</inkml:trace>
  <inkml:trace contextRef="#ctx0" brushRef="#br0" timeOffset="153909.64">16621 17306 51 0,'-20'-48'238'0,"-7"-2"19"16,9 1 19-16,4 5-84 0,-6 4-33 16,14 3-15-16,6 4-2 0,0 1 2 0,6 2-2 15,14 5-11-15,6-1-15 0,0 8-17 16,13-4-18-16,14 7-13 0,-2 0-14 0,8 4-12 16,7 4-11-16,-9 0-10 0,8 7-10 0,1 3-16 15,-14 4-38-15,7 5-49 0,-7-1-58 16,-13 3-58-16,0 5-66 0,-6 3-85 15,-8-5-14-15,-5 6 21 0,-14 3 43 0</inkml:trace>
  <inkml:trace contextRef="#ctx0" brushRef="#br0" timeOffset="155220">17284 17445 44 0,'7'8'187'0,"0"-1"15"0,-1-4-41 0,0 4-27 0,8-3-9 15,-8 0-10-15,1 0 1 0,-1 0 2 16,0 2-5-16,-6 2-8 0,0 3-13 16,-6 0-10-16,0 4-13 0,-1 3-17 0,1 0-12 15,-8 4-14-15,8 0-8 0,0-1-7 0,-1 2-6 16,0-1 0-16,1 0-3 0,0-4-4 16,-1 1-9-16,7-5-4 0,0 0-4 15,7-5-11-15,-1-2-15 0,0-7-13 0,8 0-8 16,-2-4-6-16,8-8-7 0,-1 2 2 15,-5-5 10-15,5-3 12 0,1-4 12 0,0 0 9 16,-1 0 10-16,0-3 10 0,8 2 8 16,-15-2 13-16,8 3 15 0,-1 4 13 0,1-1 11 15,-6 5 8-15,-2 3 12 0,-6 4 4 16,8 2 1-16,-8 5-1 0,-6 5-4 0,0 2-4 16,0 4-11-16,0 3-12 0,-6 5-11 0,-1-1-13 15,0 1-4-15,7 2-8 0,-6 2-1 16,6-2-4-16,0-2-2 0,0-1-3 15,0-3-4-15,6-1-7 0,1-3-17 16,6-3-17-16,0-1-12 0,7-7-13 0,0-4-9 16,5 1 0-16,1-5 9 0,-6-3 14 0,6-3 13 15,0-1 15-15,-7 0 10 0,1-3 8 16,-1 0 9-16,1-1 4 0,-7 5 4 0,0-1 4 16,-6 4 3-16,-1 4 10 0,-6-1 11 15,-6 8 11-15,6 0 8 0,-13 4 4 0,6 3 1 16,-6 5-6-16,0-2-11 0,0 5-11 15,7-1-9-15,-1 0-5 0,1 2-5 0,-1-5-4 16,14 4 0-16,-7-4-2 0,13-4-3 16,-7 0-2-16,14-3-1 0,-1-4 0 0,1-4-2 15,0 1 0-15,6-5-3 0,-1-3 1 16,-5 0 0-16,0-3-1 0,-1-6 1 0,1-1 1 16,-8-1 5-16,-5 0 3 0,0 0 2 0,-7 4 4 15,0 0 3-15,0 3 1 0,-7 1 0 16,-6 2 9-16,0 8 10 0,0 1 11 15,0 3 10-15,-7 3 7 0,8 5 5 0,-2 4 0 16,1 2-8-16,1 4-7 0,4 0-7 16,8 4-9-16,0 4-3 0,0 3-6 0,0 4-3 15,8 0-4-15,-2 4-2 0,0-1-1 16,1 1-3-16,6 3 0 0,-6-3 0 16,-7-4 0-16,0 0-2 0,0 0-4 15,0-7-3-15,-7-1-6 0,0-7-13 0,-6 2-17 16,1-14-15-16,-2 2-13 0,8-12-11 15,0 0-8-15,-1-11 2 0,14-3 10 16,-7-4 12-16,12-7 13 0,2-4 13 16,5-3 11-16,7-1 10 0,0 0 6 0,7 1 5 15,-1-1 2-15,7 4 0 0,1 4 3 16,-2-1 5-16,1 1 8 0,0 3 12 16,1 4 8-16,-1 4 4 0,-7 7 3 0,-6 0 8 0,-7 4-1 15,1 3 0-15,-6 4 2 0,-2 4 1 16,-12 3-1-16,0 4-8 15,-6 4-8-15,0-1-11 0,-8 4-8 0,2 1-7 0,-2-4-4 16,1 3-2-16,0-3-3 0,0-1-1 16,7-3-3-16,0 0 0 0,6-4-1 0,0-3-2 15,6 0-2-15,0-8-2 0,7 0-2 16,0-3-8-16,0-4-7 0,7-3-2 0,0-5-3 16,-8 1 2-16,8-4 4 0,-7 0 8 15,0 0 9-15,0 0 5 0,0 0 6 0,-7 3 4 16,8 2 1-16,-8 6-2 0,-6 0 3 15,6 3 0-15,-6 4 6 0,-6 8 11 0,6 8 10 16,-6-2 10-16,-8 9 4 0,8 2 4 16,-1 5 0-16,-5 0-6 0,-2 6-4 0,8 2-7 15,0 2-1-15,-8 5-5 0,8-6-4 16,-7 6-9-16,7-4-4 0,-8 0-5 16,8-8-5-16,-8 0-1 0,8-7-2 15,0-3-6-15,-1-5-17 0,7-6-17 16,0-5-17-16,0-6-12 0,13-8-5 15,1-4-1-15,-2-7 7 0,8-7 11 0,-1-1 10 16,7-6 10-16,0-1 7 0,7-3 6 16,-7-1 8-16,7 5 10 0,-1-1 7 0,1 1 2 15,-1 3 9-15,-6 0 14 0,7 7 12 0,-7 1 10 16,0 3 8-16,0 7 9 0,-7 0 3 16,1 8-4-16,0 3-7 0,-7 4-7 15,-7 4-2-15,8 3-7 0,-8 4-4 0,0 3-3 16,-6 2 4-16,7-2 2 0,-7 8 4 0,0-4 2 15,0 5-4-15,0-2-5 0,-7 5-8 16,7-4-10-16,0 0-11 0,-6 0-28 16,6 0-42-16,0 0-53 0,-6-4-66 0,6 1-76 15,0-5-105-15,-8-3-33 0,8-4 9 16,0-7 36-16,0-7 57 0</inkml:trace>
  <inkml:trace contextRef="#ctx0" brushRef="#br0" timeOffset="155358.66">19056 17199 161 0,'-6'-18'285'0,"-8"0"15"0,2 0 9 15,-2 3-131-15,8 4-72 0,-7 0-51 16,6 4-50-16,1 3-59 0,6 4-81 0,0 0-86 16,-7 4-43-16,7-1-22 0,0 1 11 0</inkml:trace>
  <inkml:trace contextRef="#ctx0" brushRef="#br0" timeOffset="156083.54">18671 16943 98 0,'14'-18'177'0,"-8"-5"6"0,1-2-78 0,-14 3-31 16,1-3-10-16,-8-1-1 0,-4-4 6 0,-2 1 3 16,-7 1 3-16,-5-6-5 0,-7 1 2 15,-7 0-3-15,1-4-7 0,-14 5-6 16,0-5 0-16,-12 4-7 0,-7 4-9 0,-7-4-6 16,1 7-4-16,-21-3-5 0,1 8-7 15,-13-2-4-15,-1 8-4 0,-12 4 3 16,0 0 7-16,0 7 7 0,-1 4 10 15,7 8 10-15,1 7 10 0,6 3 3 0,6 8-1 16,0 6 3-16,13 9 4 0,7 6 7 0,14 15 2 16,-2 4 3-16,14 8 1 0,13 10-5 15,6 4-8-15,14 7-16 0,6 0-10 16,13 4-13-16,13-3-11 0,6 2-4 0,21-2-2 16,5 3-1-16,7-8 1 0,20 1-1 15,12-4 2-15,8 0-2 0,12-8-2 0,13-7 0 16,7 1-3-16,5-8-1 0,15-7-2 15,-1-8 1-15,0-7 1 0,8-7-3 16,4-8 0-16,2-7-2 0,0-8 2 16,-2-6-4-16,2-8 0 0,6-11 0 15,-8-8 0-15,-4-10 5 0,4-5-1 16,-4-13 0-16,-2-7-1 0,1-9 3 0,0-10 0 16,-14-8-3-16,-5-3-2 0,-7-8 1 15,-14 1 1-15,-12-8-1 0,-20 0 3 0,-13 4 1 16,-20 0-1-16,-18 7 2 0,-20-1-8 15,-21 9-22-15,-11 7-33 0,-21 7-30 0,-13 8-31 16,-6 2-30-16,-7 8-32 0,0 4-25 16,1 8-29-16,6 3-71 0,13 8-26 15,0 6 0-15,6 1 22 0,6 8 36 0</inkml:trace>
  <inkml:trace contextRef="#ctx0" brushRef="#br0" timeOffset="156800.78">20014 17888 28 0,'-14'-7'167'0,"1"3"10"15,1-3-42-15,-2-4-19 0,2 4-11 0,-2-4-8 16,-5 3-12-16,-1 1-15 0,0 0-16 0,1-1-12 15,-1 5-7-15,0-4-5 0,2 3 2 16,-2 0 7-16,1 1 7 0,5-1 7 16,-5 0 9-16,6 1 6 0,6 3 0 0,-6-3-2 15,6 3 0-15,1 0-3 0,6 0 3 16,0 0 2-16,0 0 9 0,0 3 9 16,6-3 6-16,1 3 6 0,6-3 2 0,0 4-1 15,7-4-6-15,0 4-8 0,5-4-10 0,7 3-8 16,8-3-9-16,5 0-10 0,2 0-8 15,4 0-10-15,8 0-6 0,6 0-6 0,1 0-4 16,-1 0-4-16,6 0-2 0,8 0 0 16,-2 0-2-16,2 4-3 0,-2-4-2 0,2 4 0 15,-8-4-1-15,1 3-2 0,-7 1 1 16,-13-1 0-16,1 1 1 0,-15 0 1 0,1-4 2 16,-6 4 1-16,-13-4 2 0,6 0 1 15,-14 0-4-15,2 0 0 0,-8-4-5 0,1 4-27 16,-1-8-44-16,-6 5-51 15,0-1-58-15,-6 1-62 0,6-1-65 0,-7 0-64 0,1 1-37 16,0-5 8-16,6 5 35 0,-8-6 52 16</inkml:trace>
  <inkml:trace contextRef="#ctx0" brushRef="#br0" timeOffset="157116.95">21172 17713 95 0,'-12'-4'211'0,"-1"-3"23"16,6 3-39-16,-6-3-34 0,7 3-19 15,-1-3-12-15,7 3-10 0,0-3-10 16,0 3-16-16,7-3-15 0,-1 3-13 0,0 0-12 16,1 4-13-16,6 0-9 0,0 0-9 15,0 4-5-15,0 0-4 0,1 3 1 0,5 0 6 16,-6 4 6-16,0 4 5 0,7 3 6 0,-8 4 1 15,2 4 0-15,-8 3-4 0,1 1-6 16,-7-1-6-16,0 4-5 0,0-1-4 16,-7-2-7-16,1 3-1 0,-8-4-6 15,2-3-20-15,-2-1-45 0,-5 1-65 16,6-7-89-16,0 3-102 0,7-8-50 16,-2-2-8-16,8-6 28 0,8-6 55 15</inkml:trace>
  <inkml:trace contextRef="#ctx0" brushRef="#br0" timeOffset="158683.76">21973 17767 13 0,'14'-14'165'0,"-2"-1"5"0,2 0-30 0,-1 5-10 15,0-5-3-15,0 0-3 0,-1 4 1 16,2-3-4-16,6 3-8 0,-7 2-14 15,-7 0-17-15,7 0-12 0,-6 6-11 0,-1-4-6 16,0 3-1-16,1 4 6 0,-7-3 9 16,0 3 10-16,0 3 9 0,-7 1 1 0,1 6 5 15,-7 6 0-15,0 6-2 0,-6 3 0 16,-1 12-4-16,-6 3-4 0,0 8-4 16,-1 7-8-16,-5 8-10 0,6-2-14 0,-7 10-10 15,8-2-10-15,-1-4-6 16,6 5-6-16,0-8-2 0,7-3-4 0,1-4-1 15,5-8-5-15,0-3-5 0,1-11-3 16,6-3-1-16,0-5-5 0,0-13-5 16,0-6-4-16,0-9-3 0,6-12-9 15,1-3-10-15,6-15-11 0,-7-7-13 16,7-12-8-16,-6-6-5 0,12-11 4 0,-5-12 13 16,5-4 12-16,7-3 17 0,0-3 12 15,7 3 10-15,-1 0 5 0,7 4 2 0,1 3 5 16,5 12 2-16,1 2 4 0,5 12 1 15,-4 8 1-15,4 7-1 0,-5 11 0 0,-1 10 1 16,1 8-1-16,-7 11 2 0,0 7 1 16,1 12-1-16,-8 3 0 0,-6 7 2 0,-7 8 0 15,1 7 1-15,-14-1 0 0,-6 9 2 16,-6 7 0-16,-14-4-1 0,-6 3 2 16,-6-3 4-16,-14 0 6 0,0-8 6 15,-5 1 5-15,-1-7 3 0,-1-5 2 0,2-7-3 16,5-3-8-16,7-7-8 0,0-5-6 15,13-3-10-15,6-11-12 0,14-3-12 16,-1-8-12-16,14-4-9 0,12-3-4 16,0-7-3-16,14-6 5 0,7 2 8 15,5-4 11-15,0-6 7 0,1 1 4 0,6 2 3 16,7-5 4-16,-7 6 2 0,6-3 0 16,-5 5 2-16,-1 0 3 0,-1 4 3 0,-4 3 1 15,-2 1-2-15,-6 6 0 0,-6 1-1 16,-8 3 2-16,-5 4 3 0,0 4 5 0,-7 4 10 15,-7 3 9-15,0 3 8 0,-12 4 6 16,0 8-1-16,-1 3-1 0,-6 1-7 0,0 6-4 16,1 1-8-16,-2 3-5 0,1 1-3 15,0 2-1-15,6-2-4 0,-5 3-3 0,5-4-3 16,0 0-9-16,7-3-16 0,0-4-19 16,0-3-23-16,7-4-30 0,6-1-32 15,0-7-28-15,0-7-15 0,6 0-4 16,1-4 8-16,0-6 22 0,-1-6 29 15,1 2 33-15,0-4 28 0,-1-4 22 0,1 0 14 16,-2 0 7-16,2 0 4 0,0 1 4 16,-1 1 2-16,1 2 9 0,-7 0 13 0,7 3 11 15,-1 4 15-15,-6 0 15 0,7 4 14 16,-7 3 5-16,0 1-1 0,0 3-2 0,-7 3-5 16,0 8-9-16,-6 0-12 0,0 4-10 15,0-1-10-15,-6 8-7 0,-6 0-8 0,5 4-10 16,0-4-19-16,-6 4-36 0,7-4-46 15,0 0-55-15,-2-4-53 0,2 1-57 16,6-8-70-16,0-1-27 0,6-2 10 16,2-5 36-16,-2-6 42 0</inkml:trace>
  <inkml:trace contextRef="#ctx0" brushRef="#br0" timeOffset="159059.94">23433 17764 119 0,'6'-19'217'0,"8"1"27"0,-8 0-55 0,7 3-22 16,-7 1-12-16,1 3-16 0,-7 0-13 0,6 3-14 15,-6 5-12-15,7-1-10 0,-7 8-12 16,0-1-8-16,-7 8-4 0,7 4-7 0,-6 3-9 16,-1 4-10-16,1 4-10 0,-1 2-6 15,1 3-6-15,0-6-2 0,6 4-4 16,-8-3-5-16,2-1-7 0,6-2-7 0,-6-5-7 16,6-4-6-16,6-2-9 0,-6-5-13 15,14-7-3-15,-8-7-1 0,7-5 0 16,0-2 7-16,0-7 6 0,7-6 11 15,-1-6 8-15,0 4 7 0,1-4 2 16,-1-1 2-16,7 6 2 0,-6-1 7 0,-1 3 11 16,1 0 11-16,0 8 11 0,-1-1 10 0,-5 8 12 15,-2 1 7-15,1 2 5 0,0 8 4 16,-6 0 1-16,-1 11-3 0,0 0-5 0,-6 4-9 16,-6 7-9-16,0 4-13 0,-1-1-11 15,1 8-7-15,-1-1-8 0,1 2-8 0,-7 3-18 16,7-8-35-16,-2 0-43 15,2-2-41-15,6-10-45 0,0 1-52 0,6-10-40 16,8-4-27-16,-1-8-25 0,6-7-5 16,0-7 21-16,8-8 41 0</inkml:trace>
  <inkml:trace contextRef="#ctx0" brushRef="#br0" timeOffset="159965.65">24090 17470 87 0,'33'-58'211'0,"-1"4"3"0,-6 2-5 15,1 4-12-15,-1 8-11 0,-6 3-21 16,-1 12-16-16,-6 3-12 0,-6 7-11 0,-1 4-2 15,0 11 0-15,-12 11 4 0,0 7-1 0,-1 8-5 16,-6 7-7-16,-6 7-16 0,-1 4-14 16,-6 7-10-16,6 1-10 0,-6 6-8 15,0-2-11-15,6 6-9 0,0-1-9 0,2 2-7 16,-2-1-8-16,7-3-24 0,-1 0-36 16,8-8-45-16,0-7-38 0,6-4-36 15,0-11-29-15,0-2-12 0,0-9 14 16,6-7 29-16,0-11 30 0,2-4 31 15,-2-11 28-15,0-7 28 0,1-3 20 0,-1-5 14 16,1-3 11-16,6-4 13 0,-7 5 14 16,8-1 12-16,-2 0 11 0,8 7 7 15,-1-3 3-15,7 7-4 0,1 0-10 0,-1 4-7 16,13 3-8-16,-1 0-8 0,2 1-7 0,5 3-3 16,1 0-4-16,0 4-2 0,0-2-4 15,-1 6-1-15,-6-1 0 0,0 1 0 0,-13-1 7 16,0 1 9-16,-6 3 11 0,-14-4 11 15,-6 8 15-15,-6-4 17 0,-14 3 13 16,-6 1 12-16,-7 3 12 0,-6 0 5 0,7 5-1 16,-7-1-9-16,6 0-14 0,1 0-19 0,6 0-20 15,6 0-16-15,7 3-13 0,0-3-5 16,13 4-3-16,7-4-3 0,-1-4 0 0,13 4-2 16,7-7-3-16,7 2-5 0,-1 0-6 15,8-6-5-15,5-6-1 0,1 0 1 0,0-2-1 16,-8-3 0-16,8 1 6 0,-13-2 7 15,-1-2 6-15,-12 3 9 0,-1 0 9 16,-5 0 12-16,-14 4 10 0,0-1 13 0,-7 5 6 16,-6-1 1-16,0 4 2 0,-7 4-5 15,1-1-11-15,0 5-9 0,-1 3-12 0,7-4-8 16,0 4-7-16,0 0-6 0,7 0-4 0,-2-4-12 16,8 4-22-16,8 0-38 0,-2-4-52 15,0 1-59-15,7-2-57 0,7 0-44 0,0-3-21 16,-1-3 7-16,0-3 30 0,8-3 48 15,-8-4 54-15,0-1 48 0,1-3 44 0,-7-8 29 16,1 0 32-16,-2 0 30 0,-6-9 37 16,8 6 36-16,-14-3 36 0,6-2 38 0,1 4 23 15,-1 5 11-15,-6 3-12 0,0-2-24 16,6 10-28-16,-6-1-28 0,0 7-26 0,0 8-21 16,0 0-11-16,-6 6-8 0,6 9-3 15,0 3-7-15,-6 3-8 0,6 8-9 16,-7 0-5-16,1 4 0 0,6 3-3 15,0 4-4-15,-7 0 0 0,7 0-1 0,0 0-5 16,0-4-13-16,0-2-11 0,0-10-8 16,0-2-8-16,0-4-16 0,7-11-16 15,-7-7-6-15,6-8 5 0,-6-7-1 16,7-7 1-16,-7-8 12 0,6-6 16 0,0-6 13 16,2-6 5-16,4-3 7 0,2-1 6 0,-2-3 3 15,8 3 5-15,-7 4 3 0,7 4 3 16,-1-1 4-16,1 8 2 0,-8 4 0 0,8 7-3 15,0 0 1-15,-1 8-1 0,1 2-1 16,-8 6-3-16,15 6-3 0,-7 0-6 16,-2 6-35-16,9 2-47 0,-1 7-57 0,0-1-62 15,7 5-95-15,-1-1-67 0,1 1-5 0,-1-1 26 16,1-3 45-16</inkml:trace>
  <inkml:trace contextRef="#ctx0" brushRef="#br0" timeOffset="160123.53">25992 17926 178 0,'0'7'292'0,"-6"-4"19"0,6-3 10 16,-6 4-131-16,-2-4-82 0,8 0-51 16,-6 0-71-16,6 0-87 0,-6 0-109 0,-1 0-56 15,-6 0-29-15,0 0-8 0</inkml:trace>
  <inkml:trace contextRef="#ctx0" brushRef="#br0" timeOffset="160550.79">21954 18508 177 0,'-52'3'331'15,"0"1"35"-15,0-4 31 0,13 4-101 0,6-4-47 16,14 0-39-16,5-4-27 0,22 4-14 16,10-4-18-16,15 1-15 0,13-1-19 15,19-3-21-15,26-2-18 0,13 3-14 16,20-5-7-16,32-4 1 0,20-3-5 16,33 0-2-16,25-4-7 0,20 0 0 0,20-4-4 15,12 0-16-15,1 5-13 16,-7-5-20-16,-19 7-37 0,-27 4-69 0,-26 9-83 15,-32-2-81-15,-13 5-82 0,-33-1-94 16,-13 4-44-16,-19-4 20 0,-26 1 58 16,-13-4 70-16</inkml:trace>
  <inkml:trace contextRef="#ctx0" brushRef="#br0" timeOffset="163947.99">4917 16717 75 0,'-14'-19'189'0,"8"1"-14"0,-6-1-10 15,4 5-5-15,2-5 7 0,-7 4 8 16,7 1 14-16,-1-1 16 0,0 4 4 0,1 4-7 16,0 0-26-16,-2-1-31 0,2 5-42 15,0 3-39-15,-7 7-32 0,-7 4-19 0,-6 11-9 16,0 12-4-16,-7 5-1 0,1 12 0 15,-7 7 0-15,0 9 1 0,-7 7 0 0,7-1 0 16,-7 4 5-16,1-4 1 0,6-3 3 0,0-5 3 16,6 1 0-16,-6-11-1 0,13-4-3 15,0-6-3-15,7-9-6 0,5-7-6 0,2-3-2 16,5-4 3-16,7-11 1 0,13-4 3 16,1-7 1-16,11-7 2 0,1-8-1 0,14-7-5 15,5-11-2-15,0-3 0 0,8-8 0 0,5-8 0 16,1-2 0-16,0-5 2 0,-1 4 3 15,1-4 0-15,-8 4 2 0,2 4 1 0,-7 3 0 16,-7 8-1-16,-7 7 0 0,-5 8-4 16,-1 2-2-16,-14 5 0 0,8 7 1 0,-13 8 2 15,-1 6 4-15,-6 5 5 0,-6 9 3 0,-1 6 0 16,0 3 2-16,-6 7-2 0,1 3-1 0,-2 2-2 16,2-3-4-16,-2 6-1 0,1-8-1 15,0 4-2-15,6-8-5 0,1 0-5 0,6-3-8 16,0-5-7-16,0 1-8 0,6-3-2 15,1-8 2-15,6 0 4 0,-6-8 10 0,5-3 7 16,8-3 7-16,-6-8 1 0,-2-4-1 0,1-7-1 16,-6-4-3-16,0-3-3 0,-1-4 0 15,0-4 2-15,-6 1 2 0,6-4 3 0,-6 0 4 16,0-1 3-16,0 1 1 0,0 3 0 16,8 4 0-16,-2 0-1 0,0 4-1 0,1 0 0 15,6 3-1-15,6 1 1 0,1 3 1 0,0 3 0 16,5 1 0-16,1 4-2 0,1 2 0 15,-1 5-1-15,0 7 3 0,0 0-1 0,0 3 1 16,-7 5 1-16,-5 3 2 0,5 4 4 16,-13 2 1-16,1 5 8 0,0 1 10 0,-7 2 8 15,0 1 5-15,0 0 5 0,-7 2 0 0,0-1-1 16,1-2-8-16,0 5-4 0,-1-5-5 16,-6 4-5-16,6 1-3 0,-5-1-7 0,5 0-4 15,0 1-5-15,-6-5-3 0,7 2-4 16,-1-6-7-16,7 1-8 0,0-4-5 0,0 1-5 15,0-5-2-15,7 1 2 16,6-4 6-16,-7-4 12 0,8 0 9 0,5-3 8 0,1-4 3 16,-1-4 1-16,8-3 0 0,-2-4-3 0,7 0-2 15,-5-7-3-15,5-4-2 0,1-4 1 16,-7 1 0-16,6-5 2 0,-12-3 2 0,6 0 1 16,-13-3 1-16,1-2-1 0,-8 6-1 15,-6-4 0-15,-6-1-1 0,-2 8 0 0,-11-1 2 16,-1 9-2-16,2-2-5 0,-9 9-15 0,-5 3-23 15,6 3-26-15,-7 8-32 0,7 0-37 16,0 4-38-16,0 0-29 0,7 7-16 0,5-4-10 16,8 0-9-16,-1 4-28 0,14 1 5 15,-1-5 25-15,8 0 27 0</inkml:trace>
  <inkml:trace contextRef="#ctx0" brushRef="#br0" timeOffset="165268.14">6467 17302 39 0,'26'-14'182'15,"-7"-1"17"-15,-6 0-51 0,0-3-24 0,1 0-19 16,-8-5-1-16,0 2 2 0,1-1 3 15,-14 0 3-15,1 0-1 0,-7 3-5 0,0 1-9 16,-7 4-14-16,-5 2-13 0,-2 9-12 0,-5-1-12 16,-8 11-8-16,1 5-6 0,1 2-5 15,-9 8-7-15,2 7-4 0,-1 4-3 16,1 0-5-16,6 0-1 0,7-3-3 0,6 3-1 16,6-8-3-16,13 2 0 0,1-6 0 15,12-7 0-15,1 1 0 0,13-7-1 16,12-8-4-16,1-8-1 0,5-7-3 0,8-2-3 15,0-13-3-15,0-3-1 0,-1-11 0 0,1 1 2 16,-7-9 0-16,6 0 3 0,-13-6 2 16,1-1 2-16,0 1 2 0,0 3 5 0,-14-4 0 15,7 12 7-15,-6-1 8 16,-8 8 9-16,-5 10 6 0,0 4-1 0,-7 8-1 16,0 7-1-16,-7 11-7 0,-6 11-2 0,0 7-2 15,0 12 1-15,-7 6-1 0,-5 9-3 16,5 6-1-16,-6 4-9 0,6 3-4 0,1 1-1 15,-1 0-1-15,7-4-1 0,7-1-9 0,-1-6-12 16,14 0-12-16,-1-12-15 0,7-3-16 16,7-4-19-16,-1-7-11 0,14-10-4 15,0-5 0-15,6-7 7 0,-1-7 10 0,9-5 17 16,-2-10 19-16,1 0 15 0,-7-7 14 16,-1 0 10-16,-5-3 5 0,-1-2 14 0,-5 1 19 15,-7 4 24-15,-8 3 19 0,2 1 13 16,-14 6 13-16,-8 1 2 0,2 11-2 0,-14 3-12 15,-5 4-10-15,-1 7-7 0,-7 8-7 16,1 2-8-16,-1 6-13 0,1 3-12 0,6-1-8 16,-1 1-7-16,7 0-6 0,2 0-5 15,10-5-1-15,2 1 2 0,6-3-3 0,6-5-1 16,8-3-2-16,5-7-4 0,13-1-6 16,-5-6-7-16,12-4-6 0,0-8-3 0,0-3-1 15,7-4 4-15,-7 0 3 0,0-8 5 16,-7 8 7-16,1-3 9 0,-13 3 6 0,-1 3 2 15,-6 5 4-15,0 3 1 0,-13 4 3 16,0-2-4-16,-7 9-3 0,1 6 1 0,0 0-1 16,-8 2-1-16,2 3-3 0,5-1 0 15,0 5-1-15,1-8-1 0,6 4 0 0,0-3-2 16,6-5-6-16,8 1-10 0,5-8-16 0,0-3-16 16,8-8-15-16,5 1-13 0,1-8-8 15,-1-5 3-15,-6-1 10 0,7-9 10 16,-7 1 16-16,0-4 15 0,-7-1 12 0,1-3 9 15,-7-3 7-15,0-1 7 0,0 4 15 16,-13 4 14-16,7 3 16 0,-7 7 10 0,-7 1 5 16,1 11 0-16,-1 3-9 0,-6 4-9 15,0 8-8-15,0 6-6 0,0 12-1 16,0 3-1-16,-7 11 0 0,8 4-4 0,-8 12-6 16,7-2-4-16,0 9-6 0,0 3-5 15,-1 3-3-15,2-2-2 0,6 6 1 0,6-8 0 16,0 5 1-16,0-11-5 0,0-1-13 15,6-6-10-15,6-5-9 0,-4-6-8 0,4-9-8 16,1-6-3-16,7-8 5 0,0-7 4 16,-1-7 7-16,1-8 6 0,-1-3 8 0,0-7 10 15,-5-5 7-15,5 2 3 0,-6-6 2 16,0-3 3-16,7 4 1 0,-7 1 1 0,0-2 4 16,0 5 3-16,-1 0 2 0,8 3 1 15,0 4 0-15,-1 1-2 0,1 2 0 0,6 1-4 16,0 3 0-16,7 0-1 0,-7 1-1 15,7 3-2-15,-1 3-1 0,1 1 0 0,-7 0-2 16,0 3 1-16,-7 4 4 0,1 0 6 16,-8 4 9-16,-5 3 10 0,-7 0 13 0,-7 8 10 15,1 0 1-15,-14 7 1 0,1 0-7 16,-1-1-8-16,-6 5-12 0,7-4-9 0,-1 0-8 16,1 0-5-16,6-7-5 0,-1 3-1 15,14-7 0-15,0-1-2 0,8-1 1 0,4-9-5 16,8 0-1-16,6-9-7 0,0-1-3 15,7-5-3-15,0-3-3 0,-1 0 4 16,1-4 3-16,-7 0 6 0,-1 0 3 0,1 3 7 0,-12 1 5 16,-2 7 0-16,-5 1 2 0,-1-2 1 15,-6 9 0-15,-6 3-1 0,-7 3 0 16,-1 9-2-16,-4-2-1 0,4 5-1 0,-5 4-3 16,5-1-4-16,2 0-16 0,6 0-27 15,-2 4-36-15,8-7-42 0,8 3-53 0,4-3-65 16,2-4-59-16,5-5-15 0,1 0 15 15,6-3 32-15</inkml:trace>
  <inkml:trace contextRef="#ctx0" brushRef="#br0" timeOffset="166162.9">8876 17079 161 0,'0'-18'224'16,"-6"-5"22"-16,-7-2-52 0,6 6-14 16,1-2-6-16,-7 2 1 0,7 5-10 0,-8-1-18 15,2 4-23-15,4 8-34 0,-11 3-29 16,6 3-22-16,0 8-13 0,1 4-5 0,-2 7-1 15,1 3-1-15,7 1 0 0,-1 7-3 16,7-4-3-16,7 4-4 0,-1-4-3 0,7 1 0 16,7-5 0-16,6-6-4 0,-1-5-1 15,2-3-3-15,5-7-3 0,1-8-4 16,-1-7-4-16,-6-6-1 0,7-6-1 0,-7-6 3 16,0-1 0-16,-6-6 3 0,-7-2 7 0,0-1 3 15,0-1 20-15,-7-4 29 0,-6 7 30 16,6 0 28-16,-6 8 20 0,-6 0 9 15,6 6-11-15,-6 1-30 0,0 12-31 0,6-1-27 16,-14 11-22-16,8 4-13 0,-7 6-4 16,-1 5-3-16,8 7 1 0,-6 3 2 0,4 9 0 15,2 2 1-15,0 7-1 0,6 2 1 16,0 7 0-16,0 3 1 0,0 7 1 0,0-4 1 16,0 8 1-16,0-4 1 0,0 5 1 0,0-1 1 15,0 0 0-15,0 0-1 0,0-1-1 16,-13-6 1-16,6-1-2 15,-6-2-1-15,-7-9-3 0,1-6 1 0,-1-5-1 16,1-7-9-16,0-3-17 0,-8-11-21 16,8-12-26-16,6-3-27 0,-1-11-17 15,8-7-6-15,0-12 8 0,6-5 19 0,12-6 24 16,-4-3 20-16,11-4 18 0,0-3 12 16,8 0 6-16,5-2 4 0,1 0 3 0,5-3 4 15,9-3 1-15,-2 5 4 0,1-4 1 16,5 2 1-16,2 5 1 0,5 4 1 0,-5 2 2 15,-8 5-1-15,1 7-3 0,-7 5 1 16,0 5-1-16,-7 5 1 0,-6 6 1 0,-6 5 13 16,-7 3 15-16,-7 8 15 0,-6 7 14 15,-6 4 12-15,-7 3 5 0,0 4-2 0,-6 4-5 16,-8-1-11-16,8 5-8 0,-1-5-11 16,1 1-9-16,5-4-11 0,8-4-6 0,0 1-6 15,-1-5-7-15,7 1-8 0,7-8-16 16,-1 0-24-16,14-3-32 0,-8-4-27 0,15-7-23 15,-8 0-13-15,8-4 3 0,-2-8 18 16,1 1 26-16,0-4 24 0,0 0 24 0,1-4 20 16,-15 4 13-16,8 0 8 0,-7 0 13 15,0 1 20-15,-6 2 18 0,5 4 12 0,-12 4 5 16,8 0 3-16,-8 4-5 0,-8 7-16 16,8 0-17-16,-6 4-10 0,0 3-6 0,-7 4-5 15,6-1-5-15,1 6-14 0,-1-1-25 16,7 3-39-16,-6-4-45 0,6 5-55 0,6-8-55 15,-6 3-82-15,7-6-26 0,-1-8 12 16,7 0 31-16</inkml:trace>
  <inkml:trace contextRef="#ctx0" brushRef="#br0" timeOffset="166301.46">9880 16698 64 0,'0'-26'251'0,"-7"8"16"0,7-4 9 16,-7 7-111-16,1 4-62 0,-1 4-57 15,1-1-44-15,6 8-39 0,0 0-33 0,0 8-36 16,6-1-48-16,1 4-50 0,-1 0-14 16,8 4 4-16</inkml:trace>
  <inkml:trace contextRef="#ctx0" brushRef="#br0" timeOffset="166458.8">10693 17211 1 0,'20'7'208'0,"-7"-3"-7"0,-7-1-23 15,1-3-133-15,-7 0-127 0,-7 4-69 16,1 0-35-16,0-1-4 0</inkml:trace>
  <inkml:trace contextRef="#ctx0" brushRef="#br0" timeOffset="171264.69">5099 15991 24 0,'0'-19'135'16,"0"4"-36"-16,-13 1-14 0,0 3-2 0,0-3 2 16,-14 6 3-16,9-3 0 0,-9 4-5 0,-5 3-6 15,-1-3-14-15,1 3-13 0,-7 0-13 16,-7 4-8-16,1 0-5 0,-1 4-3 15,-7 3-3-15,2 1-1 0,-2 6 0 0,1 2-5 16,-7 1-4-16,2 5-2 0,-2 4-3 0,-6 7-2 16,6 3-2-16,0 1-2 0,1 11 1 15,-1-1-3-15,7 5 1 0,-7 7-1 16,14 3 2-16,-1 0 1 0,7 11 1 0,6 0 1 16,1 5 0-16,6-2 0 0,6 5-3 15,7 0 0-15,7-1 3 0,0 1 1 0,12-1 1 16,6-2 1-16,2-5 4 0,12 0 1 0,7-4 2 15,6 2 0-15,6-10 4 0,7 1 2 16,13-6 2-16,14-5 2 0,5-7 3 0,14-7 1 16,6-8 1-16,7-4-1 0,6-10 1 15,0-4-4-15,13-7 1 0,1-12 4 16,-1-3 0-16,0-7 0 0,0-7 0 0,-6-1 0 16,0-7-4-16,-1 0-7 0,-12-7-1 15,1-1-1-15,-15-3-5 0,-6-3-1 16,-7-4 0-16,-5-8-1 0,-14 0-2 0,-6-11-1 15,-7 1-1-15,-7-8-2 0,-12 0 4 16,-7-7-1-16,-6 0-3 0,-14-4 1 0,-12-1-3 16,-8 2 1-16,-12-1-5 0,-19 7-2 15,-8-3 0-15,-12 12 1 0,-12 1 0 0,-8 13 2 16,-6 6-1-16,-7 8-6 0,1 8-22 16,-2 7-32-16,1 6-34 0,15 5-39 0,-2 7-42 15,6 4-64-15,14-1-15 0,6 5 11 16,7-5 26-16</inkml:trace>
  <inkml:trace contextRef="#ctx0" brushRef="#br0" timeOffset="171776.62">4656 15826 39 0,'-19'7'223'0,"-7"-3"12"0,12-4 1 16,2-7-98-16,-2-4-57 0,8-4-30 15,6-3-11-15,0-12 2 0,6 1 2 0,8-8 7 16,6 1 4-16,-2-8-1 0,2 3-10 15,7-6-12-15,-2 3-8 0,1-3-10 0,0-1-8 16,0-3-5-16,1-1-2 0,5-3-1 16,1-4 0-16,-1 1 0 0,-6-2 2 0,13-1 0 15,-6 2 1-15,-1-3 0 0,8 4 0 16,-1-5-2-16,0 5 0 0,-1 3 0 16,2 0 3-16,5-1 0 0,1 5 2 0,-7 7 2 15,6 1 1-15,1 2-1 0,-7 4-3 16,0 5-1-16,-6 6-2 0,-1 4-1 15,-6 4 0-15,-6 3 0 0,0 0 0 16,-7 4-1-16,-7 4 1 0,8 0-5 0,-8 3-1 16,0 1 0-16,0 3-1 0,-6 0 0 15,0 0 0-15,0 0 2 0,0 3-1 16,0 1-2-16,0-1-5 0,-6 1-6 0,6 3-7 16,-12-3-9-16,4 6-8 0,2-1-6 15,-7-3-8-15,7 6-10 0,-8-5-13 16,14 0-17-16,-6 1-24 0,6-5-52 15,0 5-20-15,6-8 0 0</inkml:trace>
  <inkml:trace contextRef="#ctx0" brushRef="#br0" timeOffset="172220.03">5639 14046 9 0,'-12'2'151'0,"-2"-2"-2"0,8 4-58 0,6-4-36 15,0 5-21-15,6-5-15 0,14-5-7 16,0 5-3-16,13-4-2 0,-1 4-2 16,7-2-1-16,0 2-1 0,7 0-2 15,-7 2-4-15,-1 7-12 0,-5-2-13 0,-7 4-20 16,0 0-38-16,-13 7-38 0,-6 0-14 16</inkml:trace>
  <inkml:trace contextRef="#ctx0" brushRef="#br0" timeOffset="173377.92">7685 18229 53 0,'0'-7'197'0,"-7"-5"22"0,-6 2-40 0,7 2-15 16,-1-3-14-16,-6 4 1 0,0 0 0 15,6-1-6-15,-6 2-9 0,1 1-22 16,-8 2-23-16,0 3-26 0,7 3-18 16,-6 5-14-16,-8 3-7 0,2 7-4 0,-1 5 0 15,0 9 1-15,-7 1 0 16,7 7-2-16,0 5-2 0,-7-5-3 0,13 3-4 15,2 1-1-15,4-3-3 0,8-5-1 16,-1 1-3-16,14-4-3 0,-1-4 0 16,1-3-2-16,12-8-1 0,7-3 1 15,1-8 1-15,5-3 3 0,1-8-1 16,-1-7 2-16,7-3-2 0,-7-5-2 0,-5-6-4 16,-1-4-5-16,-14-8-9 0,2 0-4 15,-14-7-1-15,0 4-2 0,-14-8 5 16,-5 8 5-16,-7-5 7 0,0 2 6 15,-6-1 5-15,-7 1 5 0,6 6 5 16,-6-4 5-16,0 4 1 0,6 2-1 16,1 1 0-16,5 5-3 0,1-5-6 0,7 6-2 15,6 1-5-15,6 6-1 0,1-5-4 0,12 4 0 16,8 0-1-16,-1 0-1 0,13-4 1 16,6 4-1-16,1 4 0 0,12-4-2 0,-5 4 0 15,5 0 2-15,1 3 1 0,-1-1 0 16,1 7 2-16,-7 0 1 0,-7 2 0 15,1 7-1-15,-1 0 2 0,-12 0 3 0,-1 7 7 16,1 2 15-16,-14 5 10 0,1 1 11 0,0 7 6 16,-14 0 4-16,0 7-3 0,1 0-10 15,-6 4-13-15,-2 0-9 0,-5 0-24 16,5 4-38-16,2-4-36 0,-2-1-47 16,8-2-56-16,0 3-59 0,-1-3-48 15,7-5-50-15,0-3-12 0,7 0 19 16,5-11 46-16</inkml:trace>
  <inkml:trace contextRef="#ctx0" brushRef="#br0" timeOffset="173669.7">7933 18020 172 0,'18'-14'266'0,"-4"-1"37"0,-8 0-33 16,1 0-42-16,-7 8-39 0,0-4-27 16,0 8-29-16,-7-1-35 0,1 8-28 15,-8-1-24-15,8 8-21 0,-6 8-13 16,4-1-8-16,2 4-4 0,0 3 0 0,6 1 0 15,0 3 0-15,6 5 1 0,8-2 0 16,-2 1 1-16,1 4 3 0,0-4-1 16,6 4 4-16,1-1 1 0,0-3 2 15,-1 0 0-15,-5-3 2 0,-2 2-1 16,-6-1-2-16,2-6 1 0,-8 0 0 16,0 1-1-16,-8-4-1 0,-4-4-2 15,-1 1-3-15,0-1-12 0,0-7-23 16,-1-4-41-16,2 0-48 0,-2-3-54 0,8-8-67 15,-7-3-75-15,13 0-27 0,0-11 17 16,0-1 34-16</inkml:trace>
  <inkml:trace contextRef="#ctx0" brushRef="#br0" timeOffset="173842.08">8016 18171 224 0,'0'-30'257'15,"0"5"32"-15,0-1-65 0,8 4-32 16,-8 0-21-16,12 0-16 15,1 0-25-15,1 4-23 0,4-1-26 0,2 8-22 16,7 0-20-16,5 4-15 0,1 4-20 0,-1 3-29 16,1 3-40-16,5 4-42 0,-5 4-50 15,0 0-60-15,0 4-77 0,-8 0-23 16,1 3 12-16,-12-4 25 0</inkml:trace>
  <inkml:trace contextRef="#ctx0" brushRef="#br0" timeOffset="175090.68">8753 18474 16 0,'0'0'94'15,"0"4"4"-15,0-4-2 0,0 0-7 0,-7 0-13 0,7 0-16 16,0 0-15-16,0 0-9 0,-6 0-3 16,6 0 0-16,0-4 2 0,0 4 6 15,-6 0 4-15,6 0 0 0,0 0-2 16,0 0-8-16,0 0-9 0,0 0-6 16,0 0-8-16,0 0-5 0,0 0-5 15,0 0 5-15,0 0 4 0,0 0 9 0,0 0 13 16,0 0 14-16,0 0 12 0,0 0 10 15,0-3 6-15,0 3-3 0,6 0-2 16,-6-8-8-16,6 5-9 0,1-1-9 0,6-3-8 16,6-1-8-16,1-2-6 15,6 2-5-15,0 1-4 0,13-4-2 0,0 4-4 16,7-4 0-16,5 3-3 0,8 1 0 16,-6 0 0-16,5 0 0 0,1-1 1 15,-8 5-2-15,-4 3 1 0,-2-5-1 16,-6 5 0-16,-13 0-2 0,0 0 2 15,-6-4-1-15,-8 4 0 0,-4 0 2 0,-2-3-2 16,-6 3-1-16,0-4-1 0,0 4-14 16,-6-3-21-16,6-1-30 0,-8 4-32 15,8-3-42-15,0 3-45 0,0 0-61 16,0 0-32-16,0-4 0 0,8 0 18 16</inkml:trace>
  <inkml:trace contextRef="#ctx0" brushRef="#br0" timeOffset="177857.17">12153 16622 17 0,'-20'-5'158'0,"0"-2"10"0,1 3-56 0,-7-3-23 16,0-1-10-16,-1 1 5 0,-5-4 7 15,-1 0 5-15,1 0-1 0,-7 0-4 16,7 0-14-16,-14 0-17 0,7 0-16 0,-7-3-10 16,1 2-11-16,-2 1-9 0,-4-3-3 15,-1 3-3-15,-13-4-1 0,6 4-4 0,0-3 0 16,-6-1 0-16,0 0 0 0,-6 1 0 16,-2-4-1-16,8-1 0 0,-6 1-1 15,-7-4-2-15,6 0-2 0,1-4 0 0,-8-3 1 16,8-4 5-16,-8 0 4 0,14-4 4 15,-6 1 5-15,6-5-1 0,6-3 0 16,1 0-4-16,5-7-6 0,8 0-3 0,5 0-1 16,1-8 0-16,7 0-1 0,6 1-1 15,7-1 1-15,-1-3 0 0,0-1-2 0,7-2-1 16,7-1 1-16,6-4-1 0,-6 0 0 16,12-6 0-16,-6 2 0 0,6-3 1 15,1 4 0-15,6 0 0 0,0-1 0 0,0 5 3 16,0 3 1-16,6 4 2 0,7-1-3 15,0 5 2-15,7 4-1 0,-1 1-1 16,8 6-1-16,5 3-1 0,2 0 0 16,-2 7 0-16,0 1 0 0,7 3-2 0,-6 4 2 15,-1-1-2-15,1 8 1 0,-7 0 1 16,0 4-2-16,0 3-5 0,-13 0-6 16,0 8-3-16,1-4-1 0,-15 4 4 0,8 4 11 15,-7-5 16-15,-6 4 12 0,-1 1 7 16,1-1 3-16,-1 0-1 15,-6 1-10-15,6-1-10 0,-6 0-5 0,0 1-5 16,0 3-2-16,0-4-5 0,0 4-18 0,0-4-20 16,0 4-19-16,0 0-15 0,7 0-19 15,-7 4-14-15,7-4-5 0,-1 4-4 16,0 3-8-16,2-3-21 0,-2 3-33 16,7 0-9-16,-7 0 8 0</inkml:trace>
  <inkml:trace contextRef="#ctx0" brushRef="#br0" timeOffset="181413.59">10681 18035 26 0,'0'0'65'0,"0"0"5"0,0 0-7 16,0 0-11-16,0 0-10 0,0 0-10 16,0 0-10-16,0 0-7 0,0 0-5 15,0 0-4-15,0 0-3 0,0 0-2 16,0 0-1-16,0 0 0 0,0 0 0 16,0 0-1-16,0 0 1 0,0 0-2 0,0 0 1 15,0 0 0-15,0 0 0 0,0 0 1 16,0 0-2-16,0 0 0 0,0 0-10 15,0 0-21-15,0 0-39 0,0 0-31 16,0 0-15-16</inkml:trace>
  <inkml:trace contextRef="#ctx0" brushRef="#br0" timeOffset="182340.78">10622 18141 19 0,'6'-4'169'0,"1"-3"-10"0,-7 4-7 0,0-5-3 16,0 5-13-16,0-5-8 0,-7 5-7 15,1-1-10-15,-8 4-9 0,2 4-6 16,-8 2-3-16,1 6-2 0,-7 6-2 15,-7 4 1-15,7 11-4 0,-6 0-6 16,-1 7-8-16,7 4-7 0,0 1-12 16,13 2-10-16,-1-3-10 0,8 1-7 15,6 2-6-15,6-7-6 0,8 5-3 0,5-10-4 16,7-2-3-16,7 0-1 0,-1-7-1 16,8-7-1-16,5-5-1 0,1-6 1 15,-1-8 4-15,1-4-1 0,0-8 0 16,-8-2-1-16,-5-5 1 0,-1-6-3 15,-12-4-2-15,-13-4-1 0,-7-4-2 0,-13-3-2 16,-7-4-1-16,-12-5-2 0,-7 2 0 16,-7 4-2-16,-6-5 3 0,0 4-1 15,-7 0 3-15,-6 4 1 0,6-1 4 16,7 1 1-16,1 4 2 0,-2 3 4 0,14-1 1 16,1 5 0-16,11 0 0 0,1 3-2 15,12 1-3-15,2 2-2 0,12 2-1 16,6-1-3-16,0 3 0 0,14 1 0 0,0 0 3 15,13-4-1-15,-7 3-1 0,13 1 0 16,0 0-1-16,-1-4 2 0,2 4 0 0,-1-4 3 16,6 3 7-16,-5 1 10 0,5-1 13 15,1 1 12-15,-7 4 11 0,0-1 4 16,0 4 2-16,0 4-7 0,-6 3-8 0,-1 8-8 16,-5-1-8-16,-8 12-2 0,0 0 0 0,-12 10-1 15,-7 1 2-15,-7 11 3 0,1-1-3 16,-14 8-5-16,-6 4-4 0,0-1-5 15,1 5-7-15,-9-5-7 0,2 1-19 0,6-1-45 16,0-2-56-16,6-5-66 0,8-4-66 16,-2-3-62-16,14-3-84 0,0-9-18 15,0-2 24-15,6-12 51 0,8-3 57 16</inkml:trace>
  <inkml:trace contextRef="#ctx0" brushRef="#br0" timeOffset="182971.88">11234 18153 133 0,'-6'-12'291'0,"-8"-2"35"16,2-2 25-16,-2-2-89 0,2 4-62 0,5-5-31 16,7 5-22-16,7-5-24 0,-1 1-21 15,14 4-23-15,-1-1-21 0,7 8-19 16,0-1-16-16,7 4-10 0,5 8-5 15,-5 4-2-15,-1-1-4 0,2 8-2 16,-9 3-1-16,1 4 0 0,-12 3-4 16,-8-2 1-16,-6 5-1 0,-13-2-1 15,-6 0 0-15,-7-1 2 0,-7 2 3 0,-6-5 2 16,-1-4 13-16,2 0 19 0,5-7 18 16,1 0 13-16,5-3 7 0,1-1 1 15,14-7-9-15,5 0-15 0,14 0-19 16,-1-4-12-16,14-3-9 0,6 3-5 15,7 0-2-15,5-3 0 0,-5 7-1 16,12-4 0-16,1 8 0 0,-7-4-2 0,7 7 1 16,-7 1 1-16,0 3 0 0,-1 3 0 15,-4 0 1-15,-9 6 1 0,1-2-1 16,-6 0-1-16,-1 0 3 0,-5 1 4 16,-8-1 14-16,0-4 19 0,2 5 23 15,-16-4 19-15,2-1 11 0,-7 1 3 16,-6 0-7-16,-8-1-11 0,-5 1-18 0,-1-1-16 15,1 1-10-15,-7-4-7 0,6 0-7 16,-6 0-4-16,6-3-10 0,8-1-37 16,-1 0-76-16,0 0-100 0,6-3-118 15,1 0-135-15,5-1-93 0,2-3-19 16,5 0 45-16,7-7 86 0</inkml:trace>
  <inkml:trace contextRef="#ctx0" brushRef="#br0" timeOffset="185511.87">13279 18277 154 0,'-13'-4'184'16,"0"-3"-40"-16,6 3-21 0,1-3-11 15,-6 0-7-15,4 2-2 0,8-1-2 16,-6 2-5-16,6-3-7 0,-6 3-12 16,6 0-7-16,0 1-7 0,6-2-1 0,-6 5-3 15,6-2 1-15,2 2 1 16,4 0-1-16,1 0-6 0,0 2-9 0,0-2-9 15,13 5-8-15,-6 2-7 0,5-3-7 16,1-1-3-16,7 1-2 0,-1 0 0 16,2-4-2-16,5 0-2 0,-7 3-1 15,1-3-3-15,-1 0-2 0,-5 0-4 16,-1 0-3-16,-7 0-6 0,-6 0-22 0,-6 0-26 16,-1 0-30-16,-6-3-34 0,-6 3-41 15,-1-4-39-15,1 4-64 0,-8 0-17 16,2-4 9-16,-8 4 22 0</inkml:trace>
  <inkml:trace contextRef="#ctx0" brushRef="#br0" timeOffset="185761.11">13396 18423 10 0,'-20'15'232'0,"2"-4"24"0,4-4 27 0,-5-3-70 15,5-1-26-15,2-3-29 0,6 0-18 16,-2 0-15-16,16-3-16 0,-2-4-24 16,0-1-25-16,14 1-16 0,-1 0-14 15,7-1-8-15,0 5-7 0,1-1-7 16,-9 4-11-16,9 4-28 0,-1-1-37 0,0 1-45 16,-6 0-54-16,-1 3-71 0,1 0-69 15,-8-3-16-15,8 3 13 0,-7-3 32 16</inkml:trace>
  <inkml:trace contextRef="#ctx0" brushRef="#br0" timeOffset="187191.99">14803 18134 17 0,'0'-4'109'0,"0"1"-4"0,0-1 0 16,7 0-8-16,-7-4-5 0,0 5-5 15,0 0-6-15,0-1-4 0,0-4-4 0,0 5 0 16,0-1-5-16,0 1-5 16,0-1-5-16,0 1-7 0,-7-1-5 0,7 0-10 15,-7 4-5-15,-5-4-5 0,5 4-6 16,-6 4-2-16,0-4 0 0,0 4 0 15,0 0 0-15,0-1 2 0,0 1 4 16,-6 3-1-16,5 0 0 0,-5 4-2 16,6 0 0-16,-6 4-6 0,5 4-2 15,2-5-2-15,-2 7-2 0,1-1-4 0,7 1 0 16,-1 1 0-16,0 0 0 0,7 4 0 16,0-4 1-16,7-1 1 0,0-2-2 15,6-1-1-15,-1 1-1 0,8-5 0 16,0 1 0-16,-1-4-1 15,7-4 1-15,0 4 0 0,1-7 1 0,-1-1-1 0,0-3 0 16,-1 0 1-16,-5-3-1 0,0-1 1 16,-1-3-1-16,-6-1-1 0,0 1 0 15,-7-4-2-15,2 0 0 0,-8 0 0 16,-8-3 0-16,-4-1 1 0,-1 1-2 16,0-2 1-16,0-2 0 0,-7 0 0 15,0 0 0-15,-5-1-3 0,11 1 2 0,-5-4-2 16,0 3 2-16,5-3-1 0,-5 5 0 15,5-6 1-15,2 5 1 0,6-4-1 16,-8 0 1-16,1 0 0 0,7 4 1 16,0-4 1-16,-8 0-2 0,8 4 1 15,0-1-3-15,6-3 2 0,0 5 0 0,-8-3 0 16,8-1-1-16,8 2 1 0,-8 1 2 16,6 3-3-16,0-3-1 0,8 0 0 15,-8 3 0-15,7-3 0 0,7 3 1 0,-8 1 1 16,2 2 3-16,5-2 1 0,-6 3-1 0,0 0 2 15,0 4-1-15,6-1-2 0,-5 1 0 16,-1 3 0-16,-1 1-1 0,2-1 1 0,-8 4 0 16,8 0 3-16,-2 4 1 0,-5-1 0 15,6 5 3-15,-7 3 1 0,1-4-1 0,-1 4-1 16,0 4 0-16,-6-1 1 0,0 4-1 16,0 4-1-16,-6 1 1 0,0-2 2 15,-7 1-3-15,0 4 0 0,0-4-2 0,-1 3-1 16,-5-2-2-16,6-1-4 15,-6 0-5-15,5-4-16 0,2 0-27 0,-2-3-31 16,2-4-31-16,5 0-34 0,0 1-39 16,7-6-70-16,7 2-17 0,0-4 8 15,-1-4 18-15</inkml:trace>
  <inkml:trace contextRef="#ctx0" brushRef="#br0" timeOffset="188025.82">15083 17969 65 0,'-6'-8'192'15,"-7"1"18"-15,6 4-55 0,-5-5-32 16,4-2-22-16,2 3-16 0,6-2-16 0,0 3-15 16,0 1-12-16,6-2-14 15,2 0-10-15,-2 3-6 0,7-3-5 0,0 3-4 16,6 1-1-16,1-1 0 0,-1 4-1 15,1 0-1-15,0 0 1 0,-1 0-1 16,0 0 1-16,1 4 3 0,-7-1 2 16,0 5 4-16,0 3 5 0,-7-4 5 15,1 4 3-15,-7 4 1 0,-7-1-2 16,-5 1 0-16,-2 0-1 0,-5-1-1 0,-1 1-1 16,1-4-3-16,-8 3-1 0,-5-3-1 15,7 0-2-15,-2 0-2 0,1-3 3 16,0 0 7-16,6-5 4 15,8 4 2-15,-1-7 2 0,-1 4-1 0,14-4-3 16,-6 0-8-16,12-4-7 0,1 1-5 0,6-1-1 16,0 1-3-16,7-1 0 0,0-4 0 15,-1 4 0-15,0 2 0 0,0-2-1 16,8-1 0-16,-8 2 1 0,0-1-3 16,-5 4 1-16,6-4 1 0,-8 4 0 0,1 4 1 15,1-4-1-15,-2 4 2 16,-5-1 1-16,0 6 0 0,-1-3 1 0,0 6 1 15,-6-5 1-15,0 3 0 0,0 5 2 16,0-4 3-16,0 4 5 0,-6-4 4 16,6 3 5-16,-13-2 3 0,6-2 3 15,-5 1 0-15,-2 1-1 0,-5-1-5 16,-7 0-3-16,6-4-3 0,-6-3-5 16,1 2-3-16,-2-1-3 0,8-2-9 0,0-3-28 15,-1 4-38-15,6-4-50 0,2-4-65 16,5 4-100-16,-6 0-45 0,13-3-6 15,-7 3 23-15,7-5 42 0</inkml:trace>
  <inkml:trace contextRef="#ctx0" brushRef="#br0" timeOffset="188869.04">14080 18640 136 0,'-19'0'114'0,"-1"0"-18"16,0 0-12-16,8 0-10 0,-2 0-8 15,1 0-6-15,7 0-12 0,0 0-12 16,-1 0-9-16,0 0-7 0,7 0-1 16,0 0 1-16,0 0 6 0,7 0 8 15,-7 0 6-15,7 0 7 0,-1 0 9 16,0 0 5-16,7 0 5 0,-6 0 2 0,6 0 3 15,-7-5 3-15,14 5-2 0,-7-3-1 16,7 3-2-16,0-3-4 0,5 0-7 16,8-2-10-16,0-2-9 0,6-1-5 15,-1 5-10-15,9-8-7 0,4 3-6 16,1 1-1-16,1 0-5 0,6-1 0 16,6 1 0-16,6 0 0 0,-6 0-2 0,13-1-1 15,0 1 1-15,7 0-3 0,0-4-3 16,6 3 0-16,-7 2 1 0,1-3 0 15,-6 2 0-15,-2 3 1 0,-12 1 1 16,0-1 0-16,-12 0 0 0,-7 4 0 16,-7 0-1-16,-7 0 1 0,-6 0-2 0,-7 0 1 15,-5 0 0-15,-2 0-6 16,2 0-13-16,-14-3-26 0,6 3-37 0,-12 0-50 16,6 0-63-16,-6-4-83 0,-2 4-33 15,-4 0 1-15,5-3 23 0</inkml:trace>
  <inkml:trace contextRef="#ctx0" brushRef="#br0" timeOffset="189745.7">14660 18834 102 0,'6'-5'171'16,"0"2"-35"-16,-6 3-20 0,8-3-16 15,-8 3-13-15,6 0-11 0,-6 0-13 16,0 0-11-16,0 0-6 0,0 3-6 16,-6 0-4-16,6 2-2 0,-8 2-2 0,8 4-3 15,0 0-6-15,-6 0-6 16,6 3-4-16,0-3-3 0,0 4-4 0,0 0-5 15,0 0 1-15,6-4 0 0,-6 3-2 16,8-3 0-16,-2-4-1 0,0 1 0 16,1-1-1-16,-1-3 2 0,1-1 0 15,-7 1 2-15,7-4-1 0,-7-4 0 16,-7 1-1-16,0-1-1 0,1-3 0 16,-13-4 0-16,-1 0 0 0,-6-1 0 0,-1-2 1 15,1 3 1-15,-6-3-2 0,-1-2 1 16,8-2 1-16,-9 4 1 0,16-4 0 15,-9 3-1-15,15-3-1 0,4 3-1 16,2-3 0-16,0 4-1 0,12-2 0 16,0-2-1-16,8 3 0 0,-1 1 0 0,7 3 1 15,-2-4 1-15,2 4 1 0,7 0 0 16,5 4 1-16,1-4 1 0,-7 4-2 16,6 2 0-16,1-1 2 0,-7 6-1 15,7-3 1-15,-14 3 1 0,7 0 0 16,-6 3 6-16,-8-3 8 0,2 3 9 15,-8 0 10-15,8 2 14 0,-14-1 11 0,0 3 4 16,0 0-1-16,-14 0-7 0,8 4-6 16,-1 0-12-16,-6 0-11 0,0 0-7 15,0 0-10-15,6 0-7 0,-5 3-18 16,5-3-29-16,0 0-33 0,1 0-36 16,6-3-38-16,6 3-51 0,1-4-61 15,6-3-11-15,7-1 10 0,-1-3 25 0</inkml:trace>
  <inkml:trace contextRef="#ctx0" brushRef="#br0" timeOffset="190015.59">15083 18716 111 0,'13'-11'233'0,"1"0"32"0,-14 0-33 15,6 0-23-15,-6 4-25 0,-6-4-22 16,-2 8-18-16,2-4-25 0,-7 3-25 16,0 4-28-16,7 0-27 0,-7 4-17 15,7-1-11-15,-2 4-4 0,2 0-3 16,6 1-2-16,0 2-1 0,6 2 0 15,2 2 0-15,-2-3-1 0,7 4-2 0,0-1 1 16,0 1 1-16,-1 1 0 0,2-6 0 16,-1 5 2-16,0-5 0 0,-7 5 1 15,-6-4-1-15,0 0 1 0,-6 0-1 16,-1 1-2-16,-6-2-2 0,1 1-15 16,-8 0-23-16,-6-4-27 0,7 1-34 15,-1 0-37-15,6-5-35 0,-5-3-33 0,6 0-51 16,6 0-17-16,1-7 9 0,0-1 25 15</inkml:trace>
  <inkml:trace contextRef="#ctx0" brushRef="#br0" timeOffset="190151.61">14999 18801 160 0,'6'-15'193'0,"0"5"-32"15,8-6-19-15,-8 5-14 0,8 0-12 16,-2 0-10-16,1 0-16 0,7 4-15 16,6-4-15-16,0 4-18 0,-1 3-17 15,15 0-15-15,-1 0-34 0,7 1-49 16,-1 3-105-16,8 0-55 0,-8 3-27 15,7-3-11-15,1 0 17 0</inkml:trace>
  <inkml:trace contextRef="#ctx0" brushRef="#br0" timeOffset="190592.54">17089 18438 27 0,'-6'-4'179'0,"-1"1"14"0,-6 3-34 16,0-4-38-16,-6 4-16 0,-1 0-9 0,-7 0-3 15,2 4-2-15,-7-1-8 0,-8 4-7 16,7 5-8-16,-12-2-7 0,6 5-6 15,-7 1-8-15,1 1-7 0,5-2-8 16,2 3-10-16,5 0-9 0,1 1-9 16,-1-5-25-16,13 1-27 0,1 1-32 15,-1-7-34-15,14 3-44 0,-8-8-74 0,14-1-24 16,0-3-2-16,0 0 17 0</inkml:trace>
  <inkml:trace contextRef="#ctx0" brushRef="#br0" timeOffset="190770.73">16392 18485 135 0,'0'-14'229'0,"-6"-1"26"16,-1 0-58-16,7 5-40 0,0-1-31 16,-6 3-21-16,12 5-17 0,-6-1-20 15,7 4-10-15,5 4-6 0,2-1-3 16,6 5-8-16,-1-1-10 0,1 4-8 16,6 0-6-16,6 0-7 0,-5 0-12 15,5 3-31-15,1-2-38 0,-1 2-44 16,1 1-56-16,-1-4-82 15,1-4-37-15,-1 1 4 0,1-1 23 0</inkml:trace>
  <inkml:trace contextRef="#ctx0" brushRef="#br0" timeOffset="191685.82">17395 18500 59 0,'7'-3'179'0,"-1"0"0"0,0-6-30 16,2 6-16-16,-8-1-6 0,6-3-6 0,-6 3 1 15,6 0-8-15,-6 1-9 0,0-1-16 16,0 4-16-16,-6 0-14 0,0 4-15 16,-2 3-11-16,2 0-7 0,0 4 0 15,-7 1-5-15,-1 6-1 0,8-4-5 16,-6 5-4-16,4-1-1 0,2 0-3 15,-7-3-1-15,13 3-3 0,-6-3-3 0,6-3-2 16,0-2-6-16,6 1-9 0,1-7-12 16,5-1-10-16,2-3-8 0,5-3-4 15,1-1-5-15,0-7 2 0,6 4 10 16,-7-8 10-16,1 0 9 0,-1-3 8 0,0 0 7 16,1-4 7-16,-1 4 3 0,1-4 5 15,-7 3 15-15,0 4 16 0,0 1 16 16,-7-1 10-16,2 4 8 0,-2 4 3 15,0 0-6-15,-6 7-10 0,0 0-9 16,0 7-9-16,-6 0-6 0,0 4-6 0,-8 4-7 16,8-1-6-16,-7 5-5 15,-1-1-2-15,8-3-2 0,0 3-4 0,0-3 1 16,6-1-1-16,0-3 0 0,0 0 0 16,0 0 1-16,6-2 2 0,6-3-2 15,-5 2-2-15,6-8-5 0,0 4-8 16,1-4-13-16,-2-4-21 0,-6 4-25 15,2-5-29-15,-8 2-23 0,0-3-19 16,0-3-10-16,-8-2 5 0,2 4 15 0,-6-8 25 16,-2 4 24-16,8 0 27 0,-14-3 24 15,13 3 17-15,-5 0 16 0,6 0 7 16,-2 0 6-16,2 1 0 0,6 1 2 0,6 6-1 16,2-5-1-16,-2 5 0 0,6-1 2 15,2 0 4-15,5 1 0 0,7 3 1 16,-6 0 4-16,6 0 0 0,-1 0 2 15,8 0 4-15,-7 0 4 0,0 3 5 16,1-3-1-16,-1 4-1 0,-7 0-1 0,1-4 2 16,0 3 4-16,-8 1 8 15,-6 0 11-15,2-1 15 0,-8 6 10 0,0-3 4 16,-8 5-4-16,2-3-4 0,0 2-9 16,-7 2-13-16,6-1-14 0,-6-4-10 15,7 4-10-15,-1 0-8 0,0 0-7 16,1 0-3-16,6 0-3 0,0 1-1 15,6-6-1-15,1 2 0 0,6-1-2 16,7 0 0-16,-1-3-1 0,1-1 0 0,6-3-1 16,7 0 1-16,-7-3-4 0,-1-1 1 15,1 1 2-15,1-4-1 0,-8-2 0 16,-6 3 1-16,1-6 3 0,-8-2-2 16,-12 3 0-16,6-4 1 0,-14 0 1 15,-5 5 0-15,-1-5 1 0,0 4-1 0,1 4 0 16,0-4-12-16,6 3-26 0,-1 5-24 15,8 0-31-15,0-3-33 0,12 3-37 16,7 3-25-16,7 0-17 0,6 0-27 16,6 0-28-16,1 0 1 0,12 0 22 15</inkml:trace>
  <inkml:trace contextRef="#ctx0" brushRef="#br0" timeOffset="192518.88">18541 18460 176 0,'27'-7'225'0,"-1"-5"-10"0,-7 2-11 0,1-1-5 16,-8 0-5-16,2-4-10 0,-2 4-15 15,-4 0-19-15,-8-3-25 0,0 6-27 0,0 0-28 16,-14 1-22-16,2 7-19 0,-2 0-15 16,-5 0-7-16,-1 3-4 0,-6 6-1 15,6 2-1-15,1-1 0 0,-1 5-1 16,8-4 0-16,-2 4-2 0,8-4-1 16,6 0 0-16,0-1-3 0,6 2 1 15,8-5-2-15,5-4-2 0,0 5-5 16,8-8-7-16,-1 0-6 0,6 0 1 0,-5-4 0 15,5 0 3-15,-6 1 6 0,-7-4 7 16,1-1 6-16,-7 1 2 0,-7 0 0 16,-6-1-1-16,0 1 1 0,-6 3-2 15,-13 1 0-15,5-1 0 0,2 4 0 16,-8 0 1-16,7 0 2 0,7 0-6 0,-8 4-5 16,14-1-10-16,0-3-16 0,6 4-21 15,8 0-21-15,5-1-16 0,7-3-16 16,7 4-4-16,-1-4 7 0,1 0 14 15,6 0 18-15,0-4 19 0,0 1 20 16,0-1 16-16,-7 0 11 0,2 1 19 16,-2-5 21-16,-13 1 21 0,1 3 16 0,0 1 15 15,-7-1 8-15,-7-3-6 16,-6 3-10-16,0 4-9 0,-6 0-10 0,-1 0-10 16,-6 4-3-16,0 3-1 0,0 4-4 15,-6 0-1-15,-7 4-2 0,-1 6-1 16,-5 1-5-16,-13 3-3 0,-1 6-5 15,-7-2-6-15,2 7-3 0,-8-3-3 0,0 4-3 16,-6 0-1-16,7-4-2 0,5-1-1 16,2-2 0-16,5 3-1 0,7-7 1 15,13-5-1-15,6-2 1 0,13-5 0 16,7-3 0-16,13-3-1 0,13-4-7 16,7-4-8-16,7-8-9 0,5 0-5 15,7 1-1-15,1-4 0 0,-2-3 6 16,1 3 10-16,7-4 8 0,-8 1 6 0,2-1 1 15,-7 0 3-15,-1 5 1 0,-6-1 0 16,-7 0 3-16,-5 3 7 0,-1 0 6 16,-13 1 4-16,-6 7 5 0,-7-4 3 15,-7 8 0-15,0-4-1 0,-5 4-2 16,-1 3 1-16,-7-3-3 0,14 4-1 0,-8-4-6 16,2 3-3-16,5-4-5 0,7 5-2 15,0-5-2-15,7 1 0 0,5 3 0 16,8-4 0-16,6-3-1 0,0 0-2 0,7 0-3 15,6 0-2-15,-7 0-2 16,7-3-1-16,-13-4-1 0,7 3 1 0,-13-7 0 16,-8 3-1-16,-5-3 0 0,-7 0-2 15,-13 0 0-15,0 1-1 0,-13-1 0 16,0 0 0-16,-7 3-3 0,1 1-23 16,6 3-39-16,6 1-40 0,1-1-53 0,12 4-98 15,7 0-65-15,13 0-13 0,13 0 18 16,7 0 31-16</inkml:trace>
  <inkml:trace contextRef="#ctx0" brushRef="#br0" timeOffset="192932.78">20521 18511 47 0,'0'-3'206'16,"0"-1"31"-16,0-3-28 0,0 4-14 16,7-6-4-16,-7 2-3 0,7 0-8 0,-7-1-10 15,6 1-15-15,7 0-19 0,-6-1-23 16,12 5-21-16,-6-4-17 0,6 7-15 16,7-4-17-16,-6 0-11 0,7 4-12 15,-9 0-7-15,9 0-9 0,-7 0-14 16,-2 4-27-16,-4 0-35 0,-1-4-45 15,0 0-40-15,-6 3-44 0,-1 1-37 0,0-1-37 16,-6 1-38-16,-6 0 4 0,0 3 22 16,-1-3 34-16</inkml:trace>
  <inkml:trace contextRef="#ctx0" brushRef="#br0" timeOffset="193103.13">20541 18552 65 0,'-13'7'218'0,"-7"-7"25"0,8 3-25 15,-2-3-53-15,8 0-36 0,6 0-24 16,0 0-17-16,6-3-18 0,8 3-17 16,-2-4-9-16,8 1-9 0,6-1-12 15,-7 4-16-15,8-4-37 0,-7 4-52 0,-2 4-71 16,9-4-79-16,-15 4-41 0,8-4-16 16,-7 0 19-16</inkml:trace>
  <inkml:trace contextRef="#ctx0" brushRef="#br0" timeOffset="193900.61">21831 18548 163 0,'6'-4'199'0,"7"-3"-29"0,0-1-24 0,0 1-12 16,0-4-5-16,0 4 2 0,1-9 1 15,-2 6 5-15,1-5 1 0,-6 5-1 16,-1-5-8-16,-6 0-15 0,0 1-18 15,-6 3-19-15,-8-4-21 0,-4 8-19 16,-9-4-11-16,-5 7-3 0,-8 1-2 16,-5 3 2-16,-8 7 2 0,2 0 3 0,-8 4 1 15,7 4 0-15,6-1-2 16,1 5-3-16,6-5-3 0,6 1-7 0,7 3-2 16,13-2-3-16,0-2-2 0,13-3 0 15,0 3-2-15,13-6-2 0,7-1-1 16,-1 0-4-16,8-3-2 0,-2-4-1 15,7 0-1-15,1-4 1 0,0-3 2 0,-7 0 0 16,0-5 0-16,0 2-1 0,0-1 1 16,-6-3 2-16,-7-2 1 0,-1 5 6 15,2 0 8-15,-2 0 3 0,-5 0 2 16,-7 8-1-16,0-1-3 0,-7 4-3 16,1 4-7-16,0 3-3 0,0 4 0 0,-8 3 1 15,1 1 1-15,7 1 0 16,-8 5 2-16,2 1 0 15,6 0 0-15,-8 0 0 0,8 3 1 0,-8-2 3 0,1 2 5 16,1-3 6-16,-2 0 6 0,2 0 7 16,-8-4 2-16,0-3 2 0,1-1-4 15,-7-3-2-15,0-3-6 0,-1 0-6 16,1-5-7-16,1-3-3 0,-1 0-17 0,6-3-40 16,1-5-57-16,12 5-64 0,-6-4-68 15,13-5-69-15,6 1-72 0,1 0-40 16,6 0 12-16,0 0 42 0,7 4 57 15</inkml:trace>
  <inkml:trace contextRef="#ctx0" brushRef="#br0" timeOffset="195915.83">21993 18665 20 0,'0'0'103'0,"6"-4"-6"16,-6 4-6-16,8 0-3 0,-8-3-2 15,6 3 0-15,-6-4-5 0,0 4-3 16,0-3-8-16,-6 3-5 0,-2 0 1 16,-4 0 1-16,-2 3 5 0,-5-3 6 15,-1 7 10-15,-6-3 6 0,1 7-1 16,-8-4-3-16,7 4-7 0,0 0-10 15,0 0-13-15,6 0-12 0,1 4-12 0,5-4-11 16,2 0-7-16,6 1-5 0,-2-2-2 16,8 1 0-16,8 0-1 0,-2-4-1 15,6 1-2-15,2-2-1 0,5 2-1 16,-5-4-1-16,5-4 0 0,0 0-1 16,1 0 1-16,-1 0-2 0,1-4-1 15,-7 1 0-15,7-5 0 0,-14 5 0 0,8-5 0 16,-2 4 1-16,-6-3 0 0,1 4-2 15,0-4 1-15,-7-1-1 0,6 5 2 16,-6-4-1-16,0 3-1 0,7-1 1 16,-7 2 0-16,0-1 1 0,0-3-3 15,0 3 0-15,0 0 1 0,0 1-1 0,0-1-3 16,0-3 0-16,0 3-1 0,6-3 0 16,-6-4-3-16,0 4 0 0,0-4 1 15,0-1 0-15,-6 2 1 0,6-1 1 16,0 4 3-16,0-4 1 15,-7 3-2-15,7 2 2 0,0-3-1 0,0 6 2 16,-6-5-1-16,6 5 1 0,0-1 0 0,0 0 0 16,0 1 1-16,0-1-1 0,0 4 1 15,0-4-2-15,0 4-2 0,0 0 1 16,0-3 0-16,0 3-1 0,0 0-9 16,0 3-8-16,0-3-9 0,0 0-11 15,0 4-11-15,6 0-13 0,-6-4-10 0,0 3-14 16,7 1-20-16,-7 0-24 0,6-4-25 15,0 3-36-15,2 1-43 0,4-4-7 16,-6 0 13-16</inkml:trace>
  <inkml:trace contextRef="#ctx0" brushRef="#br0" timeOffset="196405.69">22058 18533 59 0,'-12'-7'207'0,"-2"0"25"0,1-1-30 16,1 1-25-16,4 0-15 0,-4 4-13 16,6-6-17-16,6 6-20 0,-8-1-25 15,8 0-24-15,8 4-17 0,-2-3-15 16,0 3-8-16,8 3-2 0,5-3-1 0,7 4 2 16,0 0 0-16,0-1 1 0,7 6-3 15,-7-3-3-15,-1 2-1 0,1-1-3 16,-6 0 0-16,-7 0-1 0,-6 5 5 15,-7-1 11-15,0 3 14 0,-20 1 19 16,0 3 22-16,-6 0 20 0,-6 0 18 0,-7 1 8 16,0 3 4-16,0 0-5 0,-1-4-12 15,2 4-15-15,5 0-18 0,1-4-16 16,-1 1-16-16,7-1-16 0,6 1-15 16,1-5-23-16,-1 4-40 0,8-3-51 15,-2 0-59-15,14-1-64 0,-6-2-66 16,6-1-58-16,6-4-56 0,8 0-30 0,-2 1 14 15,8-8 45-15,-1 3 56 0</inkml:trace>
  <inkml:trace contextRef="#ctx0" brushRef="#br0" timeOffset="197817.98">23315 18434 59 0,'7'-11'191'16,"-1"0"15"-16,1 4-44 0,0-4-17 0,-1 0-5 16,-6 0 6-16,6 0 5 0,1 0 1 15,-7 3 5-15,0 1-6 0,0 0-16 16,-7 0-22-16,-5 3-21 0,-8 4-13 16,1 0-18-16,-14 7-13 0,-7-3-4 15,2 6-6-15,-1 2-4 0,-7-1-7 0,7 4-5 16,6-4-2-16,1 0-8 0,6 3-3 15,6-6-2-15,7 3-1 0,7-1-2 16,0-2-2-16,12-1 0 0,6 0 2 16,8-3-1-16,-1 0-5 0,7-4-3 15,7 3-2-15,-1-6-3 0,-5 3-4 16,-1-4 0-16,0 0 3 0,-6 1 2 0,-1-4 3 16,-6 3 0-16,-13 0 2 0,0 0 1 15,-13 4-1-15,-6 0 1 0,-1 4 3 16,-6 0 0-16,0 0 0 0,-1-1 0 15,2 1-7-15,12 3-9 0,0-3-11 16,7 3-15-16,12 0-15 0,0 2-15 0,7-6-8 16,13 4-6-16,0-3 2 0,7-4 8 15,6 3 11-15,0-6 14 0,7 3 14 16,-8-4 13-16,9-3 7 0,-9-5 7 16,1 5 4-16,1-8 4 0,-8 1 4 15,-5 3 5-15,-2-4 18 0,-5 4 14 0,-7 0 10 16,0 0 7-16,-7 4 3 0,-12 0 1 15,0 7-11-15,-8 0-8 0,-12 7-2 16,1 4 1-16,-15 4 3 0,1 3 2 16,-13 4 1-16,0 0 2 0,-6 7-3 15,-8 0-6-15,1 4-4 0,-7 0-5 16,1 1-6-16,0-2-7 0,-2 1-2 0,8 0-2 16,0-4-1-16,0 1-4 0,13-5 0 15,7 1 0-15,5-7-4 0,7-1-2 16,8-4-1-16,12 1-2 0,13-4-5 15,6-3-14-15,7-1-16 0,20-7-16 16,-7 4-14-16,19-8-10 0,-6 4-3 16,7-7 8-16,7 3 14 0,-2-4 15 15,1 1 14-15,1 0 13 0,-2-1 8 0,2-3 7 16,-7 5 2-16,-7-2 3 0,-1 1 8 16,-5-1 13-16,-7 5 15 0,-6-5 12 15,-1 5 8-15,-13 3 3 0,1-5-4 16,-14 5-12-16,-5 0-15 0,-1 5-13 0,-13-2-11 15,6 1-2-15,1 0-4 0,-1 3-2 16,6-3 0-16,2 3-2 0,6-4 1 16,-1 5-1-16,7-5 1 0,7 5 0 15,5-5 0-15,2 1-1 0,5 0-2 16,7-4-2-16,6 3-1 0,-5-6-2 0,5 3 0 16,1-4 1-16,-7 0 1 0,0-3 3 15,-7 0 0-15,1 4 2 0,-14-5 0 16,1 1 0-16,-7 3-7 15,0-3-12-15,-13 3-22 0,7 0-28 0,-8 4-43 16,1-3-45-16,7 3-39 0,0 0-49 16,6 0-69-16,6 0-18 0,7 0 17 15,13 0 33-15</inkml:trace>
  <inkml:trace contextRef="#ctx0" brushRef="#br0" timeOffset="197947.02">23889 18874 189 0,'6'-3'235'0,"0"-5"10"0,-6 4-76 16,0 1-62-16,0-5-52 0,0 5-68 16,-6-1-107-16,6 0-65 0,-6 4-33 15,6-3-16-15</inkml:trace>
  <inkml:trace contextRef="#ctx0" brushRef="#br0" timeOffset="201919.76">9606 17438 42 0,'-6'0'168'0,"6"-3"-11"0,-8-2-23 15,2 2-13-15,0-5-9 0,-1 5-5 0,1-8-6 16,-1 4-4-16,1-1-4 0,-1-3-3 16,1 4 0-16,0-4-5 0,-2 0-1 15,2 1-3-15,0-2-6 0,-1 4-12 0,7-3-12 16,0 4-10-16,0 0-11 0,0 0-11 0,0-1-9 16,7 1-4-16,5 3-2 0,2-3-4 15,-1 3-1-15,6-3 0 0,8 3-1 16,-1 0 2-16,-1 4 0 0,1-3 0 0,7 6 0 15,-7-3 0-15,0 4 0 0,0 4 0 0,-7-1-1 16,1 0 1-16,0 4 0 0,-14 4 1 16,1-1 1-16,-1 1 1 0,-6 3 2 15,-13 1-1-15,1 3 1 0,-8 0 0 0,-6 3 0 16,-7 1-1-16,-6 4 3 0,-7-1 1 0,7-4 2 16,-7 5 1-16,1-5 5 0,0 0 4 15,5-2 1-15,8-5-1 0,6 1-1 16,7-5-3-16,5-3 0 0,8-3-3 15,0-1-1-15,12-4 4 0,6-3 4 0,15-3 2 0,-1-4-2 16,6 3 0-16,1-3 0 0,7-1-2 16,5 1 0-16,1 0 1 0,-1-4 4 15,7 3 2-15,-6 1 0 0,0 0 0 0,-8-2-5 16,1 3-3-16,-6-2-5 0,-1 4-2 16,-12 1 1-16,0-1 0 0,-1 4 3 0,-5-3 3 15,-2 3-1-15,-6-4-2 0,8 4-7 0,-14 0-27 16,6 0-35-16,-6 0-45 0,0 0-51 15,0 4-53-15,0-4-50 0,0 3-40 0,0-3-47 16,0 0 0-16,0 0 26 0,0 0 40 16</inkml:trace>
  <inkml:trace contextRef="#ctx0" brushRef="#br0" timeOffset="205416.02">7854 17497 24 0,'-6'-7'132'16,"-1"3"-28"-16,0-4-12 0,1 0-9 0,-7 1-7 15,0-3-5-15,6 2-9 0,-5 1-8 16,-2-1-10-16,-5 1-5 0,5 0-2 0,-4-1-1 16,-2 1-1-16,-7-1 1 0,8 2 2 15,-7-2-1-15,0 1-1 0,0 0-1 0,-7 3-1 16,1 1-4-16,-1-1 1 0,1 4-2 16,-8 0-3-16,8 0-1 0,-7 4 0 0,0 3-1 15,0 0-3-15,-7 4 0 0,7-1 1 16,-7 5-1-16,1 4-1 0,6-1-1 15,-7 0 1-15,7 9 0 0,1-6-2 0,-2 8-2 16,7 1-2-16,-6 6-2 0,7 1-2 0,6 3-4 16,-7 8-3-16,7 0-3 0,7 6-2 15,-7 1-1-15,12 0-2 0,2 8 3 16,-2-1 1-16,8 0 1 0,6 4 1 16,6-4 3-16,1 1-1 0,6-5 0 15,7 1 1-15,-1-3 0 0,7-2 1 0,6-3-2 16,1-3-1-16,7-1-1 0,5-3-1 15,1-4-1-15,5 1-2 0,2-4 2 16,6-8 0-16,6 0 2 0,0-7 2 16,6-3 1-16,1-1 0 0,6-7 2 15,-6 0 0-15,6 0 1 0,-7-4-1 16,8 1 0-16,-8-1 3 0,1-4 1 16,0 1 4-16,5 0 3 0,-4-1 0 15,-2 1 3-15,7-4-2 0,6 4 1 16,-5-4 0-16,6 0-3 0,-1 0 4 15,1-8-3-15,0-3-1 0,-8-7-1 16,2 0-2-16,0-4-3 0,-8-4-1 16,-6 1-2-16,0 2-3 0,-6-2 0 15,-7-1-3-15,-7 1-2 0,1-1-1 16,-7 1 0-16,-6-2 1 0,-7 2-1 0,-7-4 1 16,-6-1-1-16,-6-2 0 0,-1-5-1 15,-6 0 1-15,-6-7 0 0,-1 4-1 16,-6-8 1-16,0 1 1 0,-7-1 1 15,1 4-2-15,-7-3 0 0,-6 2 0 16,-1 1 0-16,-6 1-2 0,-7 2 2 0,1-3 1 16,-7 4 1-16,-1-4-3 0,-6 7 1 15,8-3 1-15,-8 4-4 0,7-1-1 0,-7 0-1 16,7 1 3-16,0-1 0 0,0-1 1 16,0 3 0-16,6 2 2 0,-6-4 1 0,7 4 0 15,-1-4 2-15,1 9 0 0,-8-2-1 16,8 4 1-16,-1 5-2 0,1-2-2 0,-1 8 0 15,1 1-2-15,-1 3 1 0,1 7-1 16,-2 1 2-16,9-1 0 0,-1 4-2 0,-1 0 1 16,1 4 0-16,7-1-2 0,-1 1-12 0,7 3-18 15,7 0-17-15,-7 1-19 0,12-1-19 16,2 4-13-16,-2-4-6 0,8 5 4 16,-1-5 7-16,1 4 9 0,6-4 11 15,-6 1 14-15,6-2 16 0,0-1 13 0,0 2 13 16,0-4 8-16,-7-3-2 0,7 4-9 0,-7 0-15 15,7-4-21-15,-6 0-28 0,0 3-48 16,-2 1-17-16,2 0-1 0</inkml:trace>
  <inkml:trace contextRef="#ctx0" brushRef="#br0" timeOffset="206601.09">7209 17617 20 0,'-6'-4'43'0,"6"1"-2"15,-7-1 1-15,7-3 3 0,0 3 2 0,0-3 3 16,0 0-2-16,0-1-3 0,7 1 1 16,-7 0-4-16,6-1 1 0,0-3-2 15,-6 4-4-15,8-4-3 0,-2 4-5 0,7 0-3 16,-7-1-5-16,8 0-4 0,-2 2-1 15,2-2-1-15,-2 0-2 0,1 1 0 0,13 0 1 16,-6 0 1-16,0 3 1 0,5-3 2 16,1-1 2-16,1 5 4 0,-1-5 1 0,6 5 1 15,1-1 1-15,-1 4-2 0,1-4-2 0,6 4-3 16,0 4-3-16,0 0-4 0,0-1 0 16,1 1-5-16,-1 3 0 0,6 1-1 15,1 3-1-15,-1-4 0 0,1 0-3 16,-1 4 0-16,1 1-2 0,-1-1-1 0,1 3 0 0,0-3 1 15,0 4 4-15,-7-1 3 0,6 1 5 16,-6 4 4-16,0-5 5 0,-6 4 4 16,6 1 1-16,-7 3-1 0,-6-4-2 0,7 4-3 15,-7 0-1-15,0 0-4 0,0 0-2 16,1 0-2-16,-8 3-2 0,7 1-3 16,-6 0-1-16,6-1-2 0,-7 1 0 0,1 0-1 15,-1-1-1-15,0 5 0 0,-6-1 0 16,1 1 1-16,-2-1-1 0,-4 4 1 15,-2-1-1-15,-6 1 1 0,0 1 1 16,0-1-2-16,-6 3 2 0,-2-3 2 16,2 0 0-16,0-4 1 0,-1 1 1 0,-6-1 2 15,6 0 0-15,-5-2-1 16,-2-2 0-16,8 0-2 0,-7 1 0 0,6-4-2 16,1 0-1-16,-1-4 0 15,-5 4 1-15,5-4-2 0,-6 1 1 0,-1-5 0 16,2 5 0-16,-1-1-1 0,0 0 1 15,-6 0 1-15,-1 1 2 0,0-1-1 16,1 1 0-16,-7-1 2 0,6-4-1 0,-6 5-1 16,7-1 0-16,-8 1 0 0,1-5-3 15,0 5-1-15,0-5 0 0,0 1 0 16,0-4-2-16,0 0 2 0,-6-4 1 16,6 1 3-16,-1-5 4 0,-5 4 6 15,-1-3 7-15,1 0 3 0,-7-1 8 16,6-3 1-16,-6 4-2 0,0-4-1 15,6 4-3-15,-5-4-6 16,-2 0-3-16,1 3-1 0,-6-3-3 0,5 0-1 16,-5 0-2-16,-1 0-2 0,1-3-1 15,-8-5-1-15,8 1-3 0,-7-4-1 16,-7-4 0-16,14-3-2 0,-7 0 3 16,-1 0-2-16,8-4 0 0,-1-1 0 15,1-2-1-15,6-1-3 0,-1 1-2 16,1-5-2-16,7 2 0 0,-1-3-1 0,1 2-1 15,6 0 4-15,-7-4-1 0,7 0 1 16,0 0-1-16,0 0 1 0,7-3-1 16,-1-1-2-16,1-4 0 0,5 5-2 15,2-4 0-15,-2-1-1 0,8 1 1 0,-1 4-1 16,7-8 2-16,0 3 4 0,0 1-1 16,7-4 5-16,-1 0-1 0,0 0-1 15,2 4 0-15,-2-5-4 0,7 9 1 0,0-1-7 16,6-3-1-16,-5 7 3 0,12-4 0 15,-7 5 1-15,13 2 0 0,1 1 2 0,13 0 3 16,-7-1-2-16,13 5 0 0,-7 2 0 16,14 2 0-16,0 3 1 0,-1 2-8 0,1 2-13 15,0 7-25-15,-1-1-31 0,-6 8-36 16,-6 4-41-16,-1 0-44 0,-5 3-66 0,-1 7-18 16,-7-2 8-16,-6 3 24 0</inkml:trace>
  <inkml:trace contextRef="#ctx0" brushRef="#br0" timeOffset="208631.77">11957 17570 144 0,'0'-19'166'16,"0"5"-41"-16,-7-1-37 0,7 4-15 0,-6-3-6 15,0 3-2-15,-1-5 2 0,-6 6 0 16,7-1-3-16,-8-3-8 0,8 2-8 0,-7 1-5 15,0 0-3-15,0-3-5 0,7 2-3 16,-14-2-2-16,7 3-3 0,0-4-3 0,-14 0-3 16,8 1-1-16,-7-1-4 0,0 4-3 15,-6-3 0-15,-7 3-4 0,-1-4-1 0,1 4-1 16,-6 0-2-16,-1 4 0 0,7-5 0 16,-7 5 0-16,1 0 1 0,-1 0 0 0,7-1 0 15,-6 5 0-15,5-1-1 0,1-3-1 16,0 3 2-16,1 0-1 0,5 1-2 15,-7-1-2-15,8 0 0 0,-1 1 0 0,-6 3-3 16,7 0 0-16,-1 0 0 0,-5 3 2 0,4 1-2 16,-5 0 0-16,7 3-1 0,-7 0 0 15,6 1 1-15,-5-1-1 0,-2 4 1 0,7 0 2 16,-5 1 4-16,-1-2-2 0,-1 1 2 16,1 3 0-16,0 1 0 0,1 0-2 0,-9 3 0 15,9 0 1-15,-1 1-2 0,-7-1 0 16,7 4 2-16,0 0 1 0,-1 0 1 15,1 4 0-15,1-4 1 0,5 4 2 0,1-1-1 16,-1-3 2-16,1 4 0 0,5 0 2 0,1-1 0 16,0-3 1-16,6 4 0 0,1-1-2 15,-1 1-1-15,8 3 0 0,-2 0 1 0,1 5-1 16,7-2 0-16,-1 1 1 0,1 0-1 16,-1 4 0-16,7 0-2 0,0 3-1 15,0 5-2-15,7-2-1 0,-1 1 0 16,1 3-2-16,6 1 2 0,7 0 1 15,-8-1 0-15,8 1 0 0,-1 0 1 16,1-1 1-16,6 1 3 0,0-4 4 16,1 3 5-16,-2-3 5 0,15 0 3 15,-2 0 1-15,8 1 1 0,0-5-2 0,6-8-5 16,13 1-2-16,-6-10-7 0,6-1-3 16,0-5-4-16,6-2-2 0,0 0-3 15,2-4 1-15,-2-4 0 0,0 1 2 16,8-1 0-16,-8-3 1 0,2 3-1 15,4-3 0-15,2-1 1 0,-2-3-3 16,2 4 2-16,6-4 0 0,-7 4-1 16,7-4 1-16,-1 0 0 0,-6 3 2 15,7-3-1-15,0 0 0 0,-7 0 0 16,6-3 3-16,-6-5-1 0,1-3 1 16,-8-11 2-16,1 4-1 0,0-7-1 15,-7-1-2-15,-7 0-2 0,-5 0-3 0,5-3-1 16,-12-1-1-16,-8 2-2 15,2-1 1-15,-7-5-1 0,-1 1 1 0,-6 4-1 16,0-7-1-16,0 2 2 0,-6-2-3 16,-8-5 2-16,2 6 1 0,-1-6 0 15,-7 4 2-15,1-3 0 0,-1-1-1 16,-6 1 2-16,-6 0-2 0,6 3 0 16,-13-3 0-16,0-1 2 0,-1 5 2 0,-5-5 1 15,0 1-1-15,-1 4 2 0,-6-5-2 16,0 4-1-16,0-3-2 0,6 4-3 0,-6-4-1 15,1 3 0-15,-2-3-2 0,8-1 1 16,-8 5 4-16,1-1-3 0,-6-3 2 0,5 3-1 16,-11 1 3-16,5 3 0 0,-6-4-1 15,1 4 1-15,-9 4-2 0,2-1 1 0,-13 1-3 16,5 7-2-16,-6 0 1 0,-12 4-1 16,0 3 1-16,-8 1 2 0,-6 2-1 0,0 1 2 15,-6 4-1-15,1 0 4 0,-1-1 0 16,0 1 0-16,6 0 1 0,6-1-1 0,1 5-1 15,0-5-1-15,6 5-2 0,1-1 1 16,5 4 0-16,8-4 1 0,-8 8 0 0,9-4 0 16,-2 4-1-16,0-1-4 0,7 5-3 0,-1-5-7 15,8 5-10-15,-7-1-9 0,7 0-4 16,5 4-2-16,-5 0-1 0,6 0 4 16,-1 5 8-16,1-2 9 0,1-3 6 0,5 3 3 15,7-3 4-15,0 4 4 0,7-4-1 16,5 0 2-16,-6 0 0 0,14 0 3 0,-7-4-2 15,7 4 2-15,-1-4 1 0,1 5 1 16,6-1-1-16,-7-1 0 0,7 2 2 0,0-1-1 16,-6 3 0-16,6 4-1 0,0 1 4 15,-6-1-1-15,-2 5 1 0,-4-2 2 0,5 5 2 16,-6-1 2-16,7 1 1 0,-7-1 2 16,-1 5 3-16,2-1 2 0,-2 1 2 15,1-1 2-15,1 4 2 0,-8 0-1 0,6 0-2 16,2 0-1-16,-8 0-4 0,7 0-1 15,7-1-2-15,-8 5 0 0,8-4-4 16,0 4-2-16,6 0 0 0,6 3-2 0,0 0-1 16,2 1-1-16,11 2 2 0,0-2-1 15,8 7 1-15,-1-5 0 0,6 1 1 16,7-1 1-16,0 6 0 0,7-2 0 16,-1 1 1-16,14 3-1 0,-7-3 0 15,7-1 0-15,6-2 1 0,0-9 0 16,0-3 0-16,6-7 1 0,2-4 1 15,4-4 0-15,-5-3-1 0,0-1-2 16,6-3 0-16,-6 0-2 0,-1-3-2 16,1-1-1-16,0-3-2 0,5-1 3 15,-5 1-3-15,0 0 0 0,6-1 1 16,0 1 0-16,-6-4-1 0,0 4-2 16,6-4 2-16,-7 0 0 0,1 0 1 15,0 3 0-15,-7-3 1 0,7-3 4 0,-7-5-1 16,0-6 3-16,-6-8 0 15,-1 0 0-15,-6-4-3 0,0-3-2 0,-7-1-2 16,1-3-3-16,-7 1-1 0,0-1-3 16,-13-4 0-16,0-3 0 0,-6-5-1 15,-7 1 1-15,-7-3 1 0,-6-4 1 16,-6-1-9-16,-7 1-22 0,0 0-33 16,-6-1-37-16,-7 1-48 0,-1 8-58 0,-5-2-80 15,-7 6-24-15,-7 5 9 0,1 5 24 16</inkml:trace>
  <inkml:trace contextRef="#ctx0" brushRef="#br0" timeOffset="209543.75">9397 18171 42 0,'0'-8'133'0,"-6"4"-1"16,6 1 1-16,-6-5-6 0,6 5 0 16,-8-1 1-16,8-3 1 0,-6 3 0 15,6 1 0-15,-6-1-8 0,6 4-14 16,0-4-16-16,0 1-15 0,0 3-13 16,6 0-12-16,0 0-7 0,8 3-2 15,-1 5-1-15,7-5-3 0,-1 8-9 16,7 1-4-16,7-2-8 0,0 8-5 0,12-3-5 15,-6 4-3-15,7 3-1 0,-1-4-2 16,7 4 1-16,-7-4-1 0,1-3 1 16,0 3 0-16,-14-4 0 0,2 2 2 15,-9-6 2-15,-5 5 0 0,-14-4 1 16,-6 4 0-16,0-4 2 0,-13 0 0 16,-7-1 1-16,-6 2 0 0,0-2 0 0,1 1 0 15,-8 0-2-15,7-2-6 0,-6-3-22 16,5 2-39-16,8 3-56 0,-8-4-60 15,15-4-74-15,-1 5-80 0,-7-1-21 16,14-3 15-16,-8 0 41 0</inkml:trace>
  <inkml:trace contextRef="#ctx0" brushRef="#br0" timeOffset="210225.58">8883 18196 13 0,'7'-8'84'0,"-1"1"1"16,0 0 8-16,1 0 9 0,-1-1 6 0,1 5 1 16,-7-5-2-16,7 5-1 0,-7-1-1 15,6 0-2-15,-6 1 2 0,0 3 0 16,0-4-6-16,-6 8-8 0,-1-1-12 15,-6 1-13-15,0 8-16 0,-7 2-12 16,-6 0-6-16,1 5-4 0,-1 3 0 16,-7 4 3-16,-7-1 3 0,8 5 6 0,-1-2 2 15,1-1 5-15,-1-2-3 0,7 1-2 16,0-4-5-16,13 0-7 0,1-1-9 16,4-7-5-16,8 6-5 0,8-9-3 15,4-1-2-15,8 2 0 0,5-9 0 16,15 1-1-16,-1-4-1 0,7-4 0 0,-1 4-1 15,8-3 0-15,-2-1-3 0,1 0-15 16,-5 4-23-16,-2 4-32 0,1-4-37 16,-7 7-40-16,-1-7-35 0,-5 8-28 15,-1-5-26-15,-5-3-44 0,-7 4-2 16,-2-4 15-16,2 0 29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07T04:19:09.734"/>
    </inkml:context>
    <inkml:brush xml:id="br0">
      <inkml:brushProperty name="width" value="0.05292" units="cm"/>
      <inkml:brushProperty name="height" value="0.05292" units="cm"/>
      <inkml:brushProperty name="color" value="#FF0000"/>
    </inkml:brush>
  </inkml:definitions>
  <inkml:trace contextRef="#ctx0" brushRef="#br0">23674 8447 63 0,'45'-18'67'0,"1"0"-7"16,6 0-7-16,0 3-10 0,0-4-7 15,0 5-7-15,0-5-7 0,1 9-6 16,-2-5-6-16,1 4-13 0,1 4-17 0,-8 3-22 15,1 4-27-15,-7 4-31 0,7 3-19 16</inkml:trace>
  <inkml:trace contextRef="#ctx0" brushRef="#br0" timeOffset="3137.49">30961 5396 28 0,'14'-22'35'0,"-8"3"0"0,0-2-1 0,1 3-2 15,6-1-1-15,-6 4-3 0,-1-2-2 16,-6 1-2-16,6 2-3 0,-6 3-2 16,0-4-1-16,0 1 1 0,0 3-3 0,0-3-4 15,0-2-1-15,-6-2-3 0,0 3-2 16,-1-7-3-16,1 4 0 0,-1-4-1 0,-6-3-2 16,-7-2-1-16,1 2-1 0,-1-4 0 15,-6 0 1-15,0-1-1 0,-7-3 1 16,1 4 0-16,-7 0 1 0,0-1-1 0,-7 1-1 15,1-1 2-15,-1 1 0 0,-5 0 0 16,-2 3 0-16,1-2 0 0,0 1 0 0,0 2-1 16,6-1-1-16,-6 1 0 0,0 3-1 15,6-3-1-15,1 2 0 0,-8 4-2 16,8-2 1-16,-1 2 2 0,1 5 1 0,-1-5 0 16,7 5 2-16,0 2 0 0,0 1 0 0,0 4 0 15,6 0-2-15,1 3 0 0,-1 1-1 16,1 3 1-16,5 3-2 0,-5 1 1 0,6 3 1 15,-1 5 1-15,-5-3 1 0,-1 7 0 16,1 2 1-16,-7 1 1 0,0 3-1 16,-7 3 0-16,1 1-1 0,-7 3 0 0,-1 1 0 15,2 2 0-15,-2 5 0 0,8 0 1 0,-7 3 2 16,6 4 0-16,7-1 1 0,0 6-1 16,0 2-1-16,0-1 2 0,6 10-2 15,1-2 0-15,-1 5 2 0,1 2 0 16,5 2-1-16,-5-2-2 0,-1 5-1 0,7 0 0 15,7 0-3-15,-1 2-2 0,0 2 5 16,14-1 0-16,6 4 3 0,6 3 3 0,14 1 2 16,0 3 3-16,13 1-3 0,-1-1 2 15,13 4-1-15,8-7-2 0,6 3 0 0,6-7 1 16,12-1 3-16,8 2 0 0,6-9 3 16,7 4 5-16,7-3 1 0,-2-4 3 15,9 0 0-15,-9 0-2 0,9 0-3 0,-2-4-4 16,1-3-2-16,6 0-5 0,1-1-1 15,-2-7 0-15,8 4 1 0,-7-7 1 16,-6-4 3-16,7-4 4 0,-14-3 5 0,7-8 2 16,-14 0 5-16,7-11 0 0,0 1 2 15,1-8-3-15,-2-7 0 0,9-8 0 0,-2-3-3 16,-5-5-2-16,-2-9-2 0,2-5 0 16,-7-3-4-16,-7-4-1 0,0-4-1 0,-13-6-3 15,-6-2-4-15,-1 1-6 0,-6-7-3 16,-6-4-8-16,-6 0-4 0,-8-4-5 0,1 1-5 15,-14-5-2-15,1-2-3 0,-14-8 1 0,1-1 3 16,-14-2 1-16,0-9 4 0,1 1 2 16,-14-5 5-16,1-2 5 0,-7-1 2 0,0 0 0 15,6 1 6-15,-13 3-2 0,8 5 1 16,-8-2-1-16,1 4-1 0,5 1 1 0,-4-1 1 16,-2 8-1-16,-7-4 3 0,9 7-2 0,-9-3 1 15,1 3-1-15,0 4 0 0,0-3-1 16,-7-1 0-16,1 8 2 0,-7-5-1 15,-7 6 0-15,1 2 1 0,-8 0 1 0,1 5-2 16,-13 3-1-16,6 3 0 0,-6 3 1 0,0 1-2 16,-6 8-1-16,6-1 1 0,-8 4-1 15,8 4 0-15,-6 3-1 0,-7 8 3 16,0 0 4-16,-7 3 1 0,0 8-1 0,-6-4 1 16,1 7 3-16,-2 4-4 0,-6 0-1 15,7 0-1-15,-1 4 2 0,1 3-1 0,1 1 0 16,11-1-2-16,-6 4-1 0,8 3-1 0,-2 5 0 15,2-1 3-15,-8 4 1 0,6 0 0 16,-5 4 0-16,-1 7 0 0,0-1 4 0,-6 9-1 16,0 7 1-16,0 3 1 0,-1 4 1 15,1 7 1-15,7 4-2 0,-1 8-1 16,7 2 0-16,0 5-1 0,6 0 1 0,1 4-1 16,6-2-3-16,6 2 2 0,6 2 0 15,8 5 0-15,6 0-1 0,13 3 1 0,6 4 1 16,8 0-1-16,12 0 1 0,12-1 0 15,2 1 3-15,18-4 2 0,1-3 0 16,18-3-1-16,2-2 3 0,12-3 0 0,13 0-1 16,6-7 1-16,1 0 0 0,13-7 2 15,0-4-1-15,12-4 2 0,-5-3 1 0,12-4-1 16,6-4 0-16,8-4-1 0,6-6-3 16,13-1-2-16,6-3-1 0,-6-4 2 15,6-3 1-15,-6-5 1 0,0-3 1 16,-7 0 0-16,0-4 2 0,7-7 1 0,-7-4-2 15,0-3-3-15,1-4 3 0,-8-7 4 16,-6 0 1-16,-6-12 1 0,-6 1 0 0,-7-5 1 16,-8-5-3-16,-5-6-6 0,1-2-5 15,-8-4-5-15,-1-7-3 0,-5-9-2 0,0 1-3 16,-14-4-5-16,1-7-6 0,-7 0-2 0,-13-7-3 16,0-4-2-16,-13-7 0 0,-6-8 1 15,-14 2 4-15,-12-14 1 0,-7 2 5 0,-13-5 5 16,-7 0 2-16,-6-2 2 15,-13 3 2-15,-6 0 1 0,-1-3-1 0,-6 2-1 0,-6 0-1 16,-1-2 0-16,1 6-1 0,-1 0 1 0,-6 4 3 16,6 9 1-16,-6-3 0 0,6 13-1 0,-6-1-1 15,0 12-2-15,-7 3-4 0,1 3-3 16,-1 12 0-16,0 0 2 0,-6 7-1 16,-6 3 2-16,5 9 2 0,-5 6 0 0,-7 0 1 15,0 11-1-15,-1 1 4 0,-12 6 1 0,-7 8 3 16,0 4 0-16,-19 7 0 0,0 7 1 15,0 5-1-15,-7 6-1 0,1 7-1 0,-8 5 4 16,0 10 5-16,2 8 0 0,-8 3 0 16,0 11 3-16,-6 4 0 0,12 0-6 15,14 4-2-15,6-1-2 0,13 5 0 0,7 0-1 16,7-2-1-16,5 2 4 0,14 2 2 16,7 5 2-16,12 0 0 0,6-1 1 0,15 8 0 15,19-4-3-15,5 4 0 0,14-4-2 16,14 1 1-16,18-1-2 0,13-4 0 15,14 1 0-15,20-1 4 0,5-3 2 0,13 0 1 16,2-7 2-16,4-5 6 0,9-2 3 16,-2-4-1-16,1-4 0 0,6-8-1 0,13 1 2 15,7-4-6-15,6-8-1 0,1-3-1 16,12-3 2-16,-6-4 0 0,-1-4-1 16,7-4-1-16,1-7-3 0,6-4-1 0,6-3-6 15,1-8-1-15,-2-3 2 0,-11-8 3 16,6-3 2-16,-13-12 3 0,-1-3 1 0,1-3 1 15,-6-9-4-15,-1-6-2 0,0-7-2 0,-13-8 1 16,1-4 2-16,-15-2 4 0,-11-6 1 16,-14 1 1-16,-19-7-1 0,-7-4-9 0,-13-11-7 15,-7 0-13-15,-5-11-12 0,-7-3-8 16,-21-8 0-16,-12-4-1 0,-12-8 3 0,-35-1 5 16,-18-9 6-16,-6 4 6 0,-14-1-1 0,-6 1 2 15,-7 3 0-15,7 8 2 0,0 8 4 16,6 6 2-16,-6 7 0 0,7 5 0 0,-7 10 1 15,-8 5 0-15,-5 6-4 0,-7 8 0 16,1 3 1-16,-1 11 2 0,1 9 2 0,-1 1 0 16,7 9 1-16,-13 7 1 0,-1 8 3 15,-6 6 0-15,-12 4-1 0,-8 12 2 0,-5 3 0 16,-1 11 1-16,7 11 1 0,-1 11 1 16,1 11 5-16,6 10 2 0,7 13 1 0,13 13 1 15,0 4-4-15,19 8-1 0,7 7-3 16,12 8 1-16,20 2 3 0,8 8 1 0,11 8 1 15,15-1 1-15,11 1-2 0,2-1-2 16,18-3-5-16,0-3 0 0,14-5 1 16,-1-7 2-16,7-7 3 0,7-4 1 0,-1-7 3 15,8-8 3-15,-1-2 1 0,13-8 3 16,7-8 2-16,12-4 0 0,7-6 0 0,13-5 0 16,14-3-4-16,13-10-4 0,5-6 0 15,7-2-1-15,7-8-1 0,6-3-5 0,7-7-1 16,13-9 0-16,-1-2-6 0,8-8-3 15,-7-4 0-15,-1-7 1 0,-5-4 2 16,-8-7-2-16,1 0 2 0,-6-3 0 0,-8-5-2 16,2-3 0-16,-15-3 0 0,1-8-3 0,-7-4 1 15,-6-7-1-15,-14-4-4 0,-6-6-4 16,-6-5-2-16,-20-7-4 0,-12-8-3 0,-15-10 1 16,-11-7 3-16,-27-8 2 0,-13-7 5 0,-19-11 4 15,-15 3 4-15,-18 1 0 0,0-1 2 16,-13 0 1-16,-6 8-2 0,-1 3-3 0,0 9-1 15,0 6-12-15,-12 3-18 0,-1 12-22 16,-13 7-28-16,-5 7-47 0,-8 8-29 0,0 7-7 16</inkml:trace>
  <inkml:trace contextRef="#ctx0" brushRef="#br0" timeOffset="4158.56">30851 7202 37 0,'19'-18'75'16,"7"-1"0"-16,-6 1-3 0,-1 0-5 16,1-1 0-16,6 1 6 0,-6 0-1 0,-1 0-7 15,1-2-3-15,0 2-2 0,-8 4-9 16,8-1-12-16,-7 1-10 0,-7-1-6 16,8 4-7-16,-8 4-3 0,0 0-6 0,1-1-5 15,-7 4-4-15,6 1-5 0,-6 3 1 16,7 0-1-16,-7 3 0 0,0 5 1 15,-7 3-1-15,1 4 3 0,-1 7-1 0,-5 3 4 16,-8 7 2-16,-6 13 4 0,-1 3 0 16,1 11-1-16,-6 6 3 0,-1 9-1 15,1 6-5-15,-7 4 1 0,6 1 1 0,1-1-1 16,-1 1 0-16,7-2 1 0,0 2 4 16,7-1 2-16,-7-4 0 0,12-3 1 0,-5-4-2 15,6 1 0-15,0-8-4 0,-1-7-2 16,2-1-1-16,-2-10-1 0,8-4 1 0,-7-7 1 15,7-5 2-15,-1-2 0 0,7-8 3 16,-7-4 2-16,7 0-9 0,-6-6-22 16,6-6-36-16,0 3-50 0,0-6-63 15,6-6-33-15,1-6-9 0</inkml:trace>
  <inkml:trace contextRef="#ctx0" brushRef="#br0" timeOffset="4605.68">30649 8304 90 0,'-7'-10'161'0,"7"3"-46"0,0-5-25 0,0 6-20 16,0 1-19-16,-6-2-20 0,6 3-17 15,0 4-11-15,0 0-5 0,-6 4-5 16,-2 0 2-16,2 7 1 0,0 4 4 0,-8 2 2 16,-5 5 1-16,-1 8 4 0,2 3 0 15,-9 7 4-15,7 1-3 0,-6 6-2 16,0 1 1-16,1 7-3 0,5 0-1 0,0 0-3 16,1 0 0-16,-1 0 1 0,0-7-1 15,8-1 0-15,-1 0 1 0,-1-7 0 16,2-2 1-16,6-2 0 0,-2-7-2 0,2-3 1 15,0-5 1-15,6 2 5 0,0-5 12 16,-7-7 15-16,14 4 8 0,-1-8 8 0,8-3 2 16,4-4 0-16,9-4-12 0,11-3-14 15,9-4-8-15,11-7-5 0,7-8-5 0,7-3-5 16,6-8-2-16,0-4-1 0,0-6-2 16,0-1-1-16,-6 1-1 0,-7 0 2 15,0 2-7-15,-13 5-22 0,-6 4-38 0,-14 2-61 16,-5 5-53-16,-15 3-29 0,-12 5-7 15</inkml:trace>
  <inkml:trace contextRef="#ctx0" brushRef="#br0" timeOffset="6025.78">30095 9862 71 0,'20'-19'106'16,"-1"-3"-12"-16,-6 4-15 0,0 0-11 15,7 0-9-15,-7 3-10 0,-6 3-13 0,5 2-13 16,-5 2-10-16,-1 1-5 0,-6 3-7 16,0 8-2-16,-6 3 4 0,-7 4 7 0,-7 8 9 15,1 3 8-15,-14 11 5 0,0 3 5 16,-12 8-1-16,-1 4-1 0,1 7-5 0,0 1-4 16,-8-2-5-16,1 1-3 0,7-4-1 15,-1 4-4-15,1-4 0 0,5-3 0 16,7-4 0-16,-5-4-2 0,11-3 1 0,-5 0-1 15,13-8-2-15,-7-3 1 0,12-5 10 16,2-3 13-16,-2-2 7 0,8-5 6 0,-1-4 0 16,1-3 0-16,6-8-11 0,6-3-19 15,1-4-18-15,6-9-19 0,0-1-11 16,7-8-9-16,6-8-10 0,7-3 0 0,-8-8 5 16,15-7 8-16,-8-7 10 0,1 0 5 15,5-4 7-15,-5 0 5 0,6 0 4 0,-7 4 3 16,2 3 2-16,-2 8 0 0,-7-1 1 15,9 9-1-15,-9 2 0 0,1 8 0 16,-6 4-2-16,6 3 2 0,7 8-1 0,-7 4 1 16,7-2-1-16,-1 10 0 0,1 1 1 15,5 5-1-15,1 5-1 0,1 1-1 16,-1 10 2-16,0-6-2 0,7 9 2 0,-7 3-1 16,-7 4 2-16,1 2-1 0,-7 2 0 15,0 2 2-15,-7 5-1 0,-19 0 1 16,0 0 1-16,-19 3 2 0,-7-3 1 0,-13-1 1 15,-7-3-1-15,-13-3-1 0,0-1 0 16,1-7 0-16,-1 0-2 0,1-8 0 16,0 1 1-16,5-3 2 0,7-5 0 0,1 0 0 15,6-4 0-15,7 1 0 0,5 4-2 16,8-8-8-16,0 3-7 0,11-3-8 0,2 0-7 16,12 0-4-16,8 0 0 0,5 0 3 15,7-3 8-15,7 3 7 0,6-4 7 0,7 0 1 16,0 4 3-16,5-4 2 0,8 1 1 15,6-1-2-15,0 1 0 0,-7-1 3 16,7 1 4-16,-6-1 5 0,-6 0 3 0,-8 0-1 16,-5 4 2-16,-8-3-3 0,-6 3-2 15,-13 3-2-15,-7 1 2 0,-12 4 5 0,-14-1 3 16,-5 3 3-16,-9 5 0 0,-5-4 0 16,-6 7-4-16,5-3-4 0,2 3-3 15,-1-3-1-15,6 4-2 0,7-5-3 0,0 1 0 16,13-1 1-16,0-3 0 0,6 4 0 15,7-4 1-15,7 0 1 0,6 0 0 16,14-4-1-16,5 0 0 0,7 1 0 16,6-5-1-16,7 1-1 0,-5-4-1 0,4-4 1 15,-5 1 0-15,-7-1-1 0,0-3 0 16,-13-1 0-16,0 2-1 0,-13-6 0 0,0 5-1 16,-6-4-1-16,-14 0-1 0,1 4 1 15,-8-5 1-15,-5 5 0 0,0-3 0 0,-8 2-1 16,7 0-4-16,2 6-7 0,-2-7-8 15,7 6-11-15,-1-1-10 0,8 0-13 16,6 4-10-16,14-3-11 0,-2 3-16 0,8-4-20 16,13 4-26-16,6-3-9 0</inkml:trace>
  <inkml:trace contextRef="#ctx0" brushRef="#br0" timeOffset="6289.49">31456 10015 45 0,'46'-25'123'0,"-13"-4"-25"0,5 3-12 0,-11 1-14 15,-1 5-6-15,-6 3-7 0,-1-1-7 0,-6 6-11 16,0-2-10-16,-7 6-9 0,-6 1-11 16,-6 0-8-16,-7 7-4 0,0 0-3 0,-14 7 0 15,1 4-3-15,-6 4 3 0,-7 7 1 16,0 3 1-16,-7 5 3 0,-5 3 2 16,4 7 3-16,2-4 1 0,-1 5 0 0,1-1 2 15,6-3-1-15,6 0-2 0,-6-5-2 16,13 1 0-16,1-7-1 0,5-4-2 0,6 0-4 15,-5-3-7-15,13-1-8 16,6-4-8-16,0 1-16 0,6-4-14 16,13 0-12-16,1 0-11 0,6-3-11 0,7-2-3 15,-1-2 3-15,7 0 11 0,1-1 14 0</inkml:trace>
  <inkml:trace contextRef="#ctx0" brushRef="#br0" timeOffset="6661.51">31443 10433 21 0,'33'-4'63'0,"-1"1"16"15,-5-4 4-15,5-1 1 0,-12-3-1 16,5 4-2-16,-11 0-4 0,6-4-4 15,-8 3-7-15,-5 1-8 0,-1 0-14 0,-12 3-11 16,-1-3-13-16,-13 3-11 0,2 4-8 16,-15 0-1-16,1 0-1 0,-1 4 0 15,-7 3-1-15,1 0-1 0,7 4 3 0,-1 4 0 16,7 0 0-16,0-1 2 0,0-2 2 16,13 2 0-16,1 0 0 0,4 1 2 0,2-3-1 15,12-2 0-15,2 1 0 0,4 0-1 16,8-3 0-16,5-1-1 0,8 0 0 0,-1-3-3 15,2-4-1-15,5 0-1 0,-1-4-1 16,1 1 1-16,-6-5 0 0,7 0 0 16,-8 2 0-16,1-5 2 0,-7 0-1 0,6 0 0 15,-6-5 3-15,-7 6 9 0,1 2 5 16,-1-3 6-16,-5 5 3 0,-2-2-1 16,-4 1-3-16,-2-1-8 0,0 5-7 0,-6 3-6 15,-6-4-2-15,-8 4-2 0,-5 4-1 16,-7-1 4-16,-6 1 0 0,-1 7 0 15,1 0 1-15,-1 3-4 0,-7 1-8 0,8 0-13 16,6 3-21-16,1 1-20 0,-2 3-27 16,7-1-35-16,1 2-44 0,12-2-16 0,1 2 6 15</inkml:trace>
  <inkml:trace contextRef="#ctx0" brushRef="#br0" timeOffset="7826.7">30407 10749 61 0,'27'-16'149'0,"-7"2"-37"0,6-1-29 16,-7 4-20-16,7-3-17 0,-6 3-13 0,-1 0-9 15,1 4-7-15,-8-1-7 0,2 5-2 16,-2-1-3-16,-4 0 1 0,-2 4 2 0,0 0 2 16,-6 0 5-16,0 8 6 0,-6-1 5 15,0 4 5-15,-8 3 2 0,-6 8 3 16,1 0-2-16,-13 4-1 0,-1 7-1 0,-7 4-3 16,2 3-2-16,-1 0-4 0,0 8-3 15,-1-1-1-15,8 4-4 0,-1 1-1 16,1 0-1-16,6-1-3 0,0-4 0 0,6 1-2 15,7 0-1-15,-6-8 0 0,5 0-1 16,2-7-2-16,5 0 1 0,1-7 2 0,-1-1-1 16,7-6 0-16,-6-1 0 0,6-4 1 15,0-3 1-15,0 0-1 0,0-2-4 16,6-6-14-16,-6 4-21 0,7-7-30 0,-7 4-38 16,6-4-65-16,1 0-46 0,-7-4-12 15,6 0 6-15</inkml:trace>
  <inkml:trace contextRef="#ctx0" brushRef="#br0" timeOffset="15131.67">27985 11605 49 0,'13'-25'151'0,"13"-1"-35"0,-6 1-19 15,-1-1-15-15,1 1-14 0,6 2-12 0,-7 1-11 16,1 4-12-16,-7 3-11 0,0 1-9 16,0 6-7-16,0 1-2 0,-6 4-4 15,-1 3-5-15,0 3 2 0,-6 4 4 16,0 4 6-16,-12 8 5 0,-2 6 5 0,-11 1 7 15,-15 11 5-15,-5-1 1 0,-14 8 2 16,-6 4-1-16,-6 3 1 0,-1 0-1 16,-6 5-3-16,6-2 0 0,0-3-2 15,1 5 2-15,6-9-1 0,-1 1-1 0,8 0-1 16,6-5-4-16,6-2-3 0,1-4-5 16,6-8-3-16,13 0-1 0,-1-3 3 15,1-8 10-15,14 1 11 0,-8-5 6 0,13-6 2 16,1-1 1-16,6-7-6 0,13 0-7 15,-1-11-11-15,8-3-9 0,6-6-2 16,13-5-1-16,7-4-5 0,6-8-3 16,6-4-1-16,7-2 1 0,14-5-1 0,6 0 0 15,-1 1 1-15,1 2 1 0,0 2-2 16,0-1-2-16,-8 7 1 0,2 5 0 16,-14 3-6-16,0 6-10 0,-13 1-14 0,0 7-17 15,-6 1-18-15,-14 6-17 0,1 5-10 16,-7 3-5-16,-7 3-2 0,-5 5 3 15,-8-1 0-15,-12 8-7 0,-1 3-15 0,-19 0-23 16,0 5-10-16,-7 2 1 0</inkml:trace>
  <inkml:trace contextRef="#ctx0" brushRef="#br0" timeOffset="15555.46">27718 12067 21 0,'-32'11'116'0,"5"4"-9"15,7-4-11-15,8 0-10 0,-1 0-8 0,0 0-6 16,6 0-8-1,7 3-10-15,7-3-4 0,-1 4-4 0,8-4-7 0,-2 4-6 16,14-4-4-16,1 0-4 0,-1 0-6 16,6 0-4-16,1-4-5 0,6 0-3 0,-1 1-10 15,2-8-15-15,5 3-16 0,1-6-15 16,6-5-16-16,-6 1-13 0,6-4-4 16,0-7 4-16,0-4 8 0,1-4 9 0,-8-7 15 15,7-4 19-15,-7 1 20 0,8-8 20 16,-8 0 17-16,-5-1 15 0,5 6 10 15,-7-2 6-15,-4 1 2 0,-9 4-2 16,1 3-3-16,1 3-2 0,-8 1-6 0,-6 7-6 16,1 0-11-16,-8 7-8 0,0 1-9 15,-6 6-7-15,0 2-6 0,-12 1-4 0,-2 10-1 16,-6 1 2-16,1 6 1 0,-7 2 4 16,-6 12 9-16,-7-1 9 0,-1 8 11 0,1 4 6 15,0 7 4-15,-7 0 0 0,7 4-6 16,-6 3-9-16,5-4-8 0,2 5-5 15,-1-1-4-15,6-4-3 0,1 1-5 16,6-4-11-16,-1-4-21 0,8-3-18 0,6-4-18 16,7-4-22-16,6-7-19 0,6-4-12 15,7-7-8-15,13-3-9 0,0-8-5 16,0-8-1-16,13 2 12 0,-7-10 16 0</inkml:trace>
  <inkml:trace contextRef="#ctx0" brushRef="#br0" timeOffset="17440.95">28545 12280 56 0,'33'-19'89'16,"-1"-3"7"-16,-5 0 0 0,-1 4 1 15,0-1 1-15,-1-2-7 0,-5 2-2 16,0 5 2-16,-1-1 1 0,-6 1-4 0,0 3-7 16,-7 0-11-16,2 3-10 0,-8 5-18 15,0-1-15-15,-14 4-10 0,1 4-5 16,-6-1 0-16,-8 5 1 0,1 6 4 0,1 1 0 16,-9-1 0-16,9 8-2 0,-1-3-2 15,6 2-3-15,1-2-3 0,-1 3 0 0,7-4 0 16,6 1 0-16,1-1 1 0,6-3 3 15,0-1-1-15,6-7-2 0,14 1 0 16,0 0 0-16,5-8-3 0,8-5-1 0,7-2-3 16,-1-4-1-16,6-3-1 0,1-5-3 15,-1-3 2-15,1-3-2 0,-1 3 4 0,-5-1 8 16,-8-2 13-16,1 7 17 0,-7-1 8 16,-1 1 4-16,-5 7 0 0,-7 0-8 15,-6 4-13-15,-1 0-15 0,-6 3-9 0,-6 4-3 16,-7 0-1-16,0 4 0 0,-1-1 2 15,-5 1-2-15,6 3 1 0,0 1-1 0,7-1 0 16,-8-3 0-16,8 3 2 0,6 0 2 16,0 0 0-16,6 1-2 0,14-5-5 15,0 1-6-15,5 0-8 0,8-4-6 16,0 0-5-16,0 0 3 0,6-8 5 0,-7 5 6 16,1-8 6-16,-1 0 2 0,-6 0 4 15,1-4 0-15,-1 4 5 0,-1-3 7 0,-5-1 8 16,-8 3 5-16,2 5 2 0,-1 0 1 15,-6 0-6-15,-1-1-7 0,-6 8-8 16,0 0-7-16,-6 0-1 0,-1 8 1 16,-6-1 0-16,-1 4 0 0,2 4 0 0,-1 3 0 15,-7 1-1-15,8 3 1 0,-2-1 1 16,2 1 1-16,-8 4 0 0,7-4 1 0,-1 0 0 16,-4 0 3-16,-2 0-1 0,0-4 1 15,1-3 2-15,-7-1-2 0,6-3 1 0,1-3 2 16,-1 0 0-16,7-4 0 0,0-1-7 15,6-3-9-15,7-3-13 0,0-9-12 16,13 4-11-16,7-6-5 0,0-1 0 0,12-3 6 16,1-4 9-16,-1 0 6 0,7 0 9 15,7-4 5-15,-7 4 3 0,0-3 4 0,0 3 2 16,1 0 1-16,-2 0 4 0,-5 0 8 16,6 3 11-16,-13 1 10 0,6 4 13 0,-12-1 13 15,6 0 6-15,-13 4-5 0,0 0-8 16,0 4-12-16,0 0-15 15,-7 3-12-15,1 1-9 0,-7 3-3 0,-7 3-1 16,1 1 3-16,0 3 2 0,-14 0 2 0,7 7 1 16,-7 2 0-16,1-2-10 0,-1 4-14 15,0 1-19-15,8-5-21 0,-8 5-28 16,7-1-23-16,7 1-16 0,0-5-8 0,6 1-4 16,0-1 0-16,12 1 3 0,1-8 0 15,7 4 2-15,0-7 3 0,6 0 7 0,-1-4 14 16,1-4 19-16,7 0 27 0,-7-7 34 15,0 0 32-15,7-3 32 0,-7-1 26 0,0-7 20 16,7 0 15-16,-7-1 4 0,-7-2 3 16,7 3 2-16,-6-3 0 0,-1 2 1 15,-6 2-1-15,0-1-1 0,1 7-7 0,-8 0-14 16,0 1-16-16,1 3-19 0,-7 4-13 16,-7-1-19-16,1 8-9 0,0 0-6 0,-14 8-1 15,0 3 2-15,1 3 0 0,-1 4 5 16,-6 9 1-16,0 5 5 0,0 5 1 15,0 3 4-15,0 4 4 0,0 7 0 0,-7 1 2 16,7 3 2-16,-6 0 0 0,5 0-1 16,1 0-2-16,1-4-2 0,-1 0-1 0,0-3-3 15,-1-4-2-15,7-4-3 0,-6-3 0 16,14-4 0-16,-8-8 1 0,7-3 2 16,1-1 0-16,4-9-7 0,-4-1-13 0,12-11-19 15,0-3-18-15,6-5-17 0,8-10-9 16,-2-4-2-16,1-7 7 0,13-8 14 15,0-3 12-15,0-1 12 0,1-3 8 0,5-3 7 16,-6 3 6-16,7 3 2 0,-7 1 5 0,-1 4 5 16,9 2 5-16,-9 5 2 0,1 0 4 15,-6 3 1-15,6 8-1 0,0-4-3 16,0 7-2-16,0 1-1 0,0 3-3 0,-6 0-1 16,6 7-1-16,-7 0-3 0,1 4 0 15,-7 0 0-15,0 8 2 0,0-1 0 16,-7 4 4-16,1 4 3 0,-7-1 0 0,0 4 1 15,0 1-2-15,0-1-1 0,-7 1-4 16,7-5 0-16,0 1-2 0,-6 0 0 16,6-5-1-16,6 1-1 0,-6-3-8 0,14 0-12 15,-2-4-11-15,14-1-12 0,1-3-10 16,5-3-5-16,7-6 2 0,0 2 10 16,7-4 11-16,-7-3 9 0,-1-5 10 0,2 5 9 15,-7-5 7-15,-1 5 12 0,-5-1 10 16,-1 1 8-16,-14 3 1 0,8-1-1 15,-13 9 0-15,-7-1-6 0,0 0-7 0,-14 8-1 16,1 0 1-16,-7-1 1 0,-6 4-2 16,7 4-1-16,-7-3-3 0,6 3-5 0,1-4-3 15,-1 4-1-15,8-3 0 0,4 3 1 16,2-4 1-16,12 0 2 0,2-3 2 0,4 0 1 16,8-1-4-16,7-3-1 0,5 0-4 15,1-7-2-15,5 3-1 0,1-3-1 0,-6 0-1 16,-1-4 1-16,-6 0 0 0,7 3 0 15,-13-2 1-15,0 2 2 0,-8 0-1 16,1 5 0-16,0 0-1 0,-6-2 1 0,-7 5 2 16,0 0 0-16,0 0 3 0,-7 5 0 15,-6 1 2-15,7-1 0 0,-1 2-3 16,1 0-1-16,0 0 0 0,-2 1 0 16,8-5 0-16,0 5 2 0,8-5 1 0,-2 1 1 15,7 0 1-15,6-4-2 0,0 0-3 16,8-4-2-16,5-3-4 0,-6-1-1 0,7-3-3 15,-7 1 1-15,7-1 0 0,-1-5 0 16,-6 2 2-16,0-1 1 0,1 1 8 16,-8-1 7-16,-6 4 5 0,6 0 1 0,-12 4 0 15,0 3-3-15,-1 1-6 0,-6 3-7 16,0 0-2-16,-6 3-3 0,-8 1 1 0,8 3 3 16,-7 4-1-16,0-4 1 0,0 4 0 15,0 0 1-15,6 0 0 0,1-3-2 16,-1-1 4-16,1 0 0 0,6 0 1 0,6-2 0 15,1-5-4-15,-1 0-7 0,14 0-10 16,0-5-12-16,5-5-8 0,1 2-4 16,7-6 0-16,-1-1 5 0,8-3 7 0,-7 0 7 15,5-4 7-15,-5 0 5 0,-1-5 3 16,1 6 7-16,-1-1 13 0,-12 4 11 0,7-1 11 16,-9 1 5-16,-4 7 4 0,-1 0-7 15,0-1-12-15,-6 5-13 0,-7 4-10 0,0-1-6 16,0 4-3-16,-7 4-1 0,-6 3 5 15,0 8 0-15,-1 0 0 0,-4 3 4 0,-2 0-1 16,0 4 0-16,-5 0 0 0,5 3 0 16,0 2-2-16,1-5-20 0,5 3-27 15,-5-3-33-15,6-4-39 0,0 1-43 0,7-5-34 16,-8 1-27-16,14-4-43 0,-6-7-6 16,6-4 17-16,6-7 31 0</inkml:trace>
  <inkml:trace contextRef="#ctx0" brushRef="#br0" timeOffset="17565.59">31808 11632 170 0,'19'-30'183'0,"-5"4"-52"15,-2 4-43-15,-4 4-36 0,4 7-37 16,-12 0-40-16,0 4-56 0,-6 3-53 0,-14 0-25 16,-6 8-6-16</inkml:trace>
  <inkml:trace contextRef="#ctx0" brushRef="#br0" timeOffset="18215.52">28089 12379 20 0,'14'-12'162'0,"-2"-5"-13"0,1 2-17 15,7-4-8-15,0 1-9 0,-8 0-2 0,8-1 0 16,-1 5-2-16,-5-1-7 0,-2 0-12 15,2 5-16-15,-8 2-16 0,1 5-21 16,-7 3-13-16,-7 3-4 0,1 8 5 16,-14 4 7-16,0 10 5 0,-12 5 7 0,-13 6 7 15,-8 8-1-15,-6 4-1 0,-6 6-2 16,-6 1-1-16,6 1-1 0,-7 3-5 16,7-1-3-16,0 0-3 0,0-2-3 15,6 2-3-15,0 1-4 0,7-1-1 0,1-3-4 16,-2 0-2-16,14-4-5 0,1-3-4 15,-2-4 1-15,14-4-4 0,0 0-1 16,13-10 1-16,-6-1 1 0,5-3 1 0,8-4 0 16,0-7 3-16,6-1-2 0,0-3-1 15,0-4-9-15,6-2-15 0,-6-2-25 16,0-3-31-16,6 0-34 0,-6-3-40 16,0-2-37-16,0 5-33 0,0-4-29 0,0 1-53 15,-6-1-5-15,-8 4 15 0,2-7 32 16</inkml:trace>
  <inkml:trace contextRef="#ctx0" brushRef="#br0" timeOffset="19978.41">26005 13423 33 0,'13'-19'205'0,"6"1"24"0,-5-4-29 0,-2 8-57 16,2-2-35-16,-8 5-26 0,1 4-25 16,-7 7-15-16,-7 7-1 0,-5 9 9 15,-8 6 10-15,-6 7 9 0,-7 11 5 16,-6 4 5-16,-13 11-3 0,0 0-3 0,0 4-2 15,-7-1 0-15,-6 5-3 0,-1-1-2 16,9-4-5-16,-9 5-3 0,1-5-6 16,6-3-6-16,8 0-6 0,-2-4-8 0,8-3-5 15,13-8-5-15,-2-7-5 0,15 0-3 16,-1-11-1-16,14 0-3 0,0-11-12 16,18-7-25-16,2-4-29 0,5-11-23 0,7-11-23 15,6-8-18-15,7-6-5 0,7-8 12 16,-1-8 19-16,8-6 17 0,-1-8 21 15,0-4 18-15,6-6 18 0,1 2 13 0,-6 2 10 16,5-2 9-16,-5 4 7 0,4 8 6 16,2 3 5-16,-7 4 3 0,1 8 2 15,-2 7-2-15,-5 7-2 0,0 3-6 16,-7 12-5-16,-6 3-5 0,-1 11 2 0,-5 4 5 16,-9 11 4-16,-4 8 5 0,-14 6 4 15,0 5 2-15,-14 10-4 0,-12 4-7 16,1 6-4-16,-15-1-7 0,-5 2-3 15,-7 1-4-15,-1-1 1 0,-4-4 0 0,-9-6 0 16,8 3-2-16,-1-8-1 0,0-3-3 16,7 1-12-16,0-9-15 0,6 1-13 0,0-8-11 15,14 0-4-15,-1-3-3 16,14-5 4-16,0-2 5 0,6 0 4 0,-1-2 6 16,14-6 2-16,7 0 1 0,6-4 3 15,6-2 7-15,14-2 6 0,0-3 6 0,12-3 4 16,8-5 2-16,5 5 7 0,1-9 6 15,-1 6 6-15,1-5 8 0,-1 4 4 16,-5-1 0-16,-8 8 0 0,-13 0-6 0,2 4-6 16,-15 3-7-16,-6 0-3 0,-6 8-1 15,-7 3-1-15,-14 5 0 0,-5 2 3 16,-7 0 1-16,0 9 3 0,-7-1 4 16,-6 0 2-16,7 3 1 0,-1-3 2 0,1 0-2 15,6-1-3-15,-1 2-1 0,14-8-2 16,0 3 0-16,7-3 0 0,6-1-2 15,0-2 3-15,13-5-1 0,6-4-2 16,8-3 0-16,5 0-3 0,1-7-2 0,5 0-4 16,9-1-3-16,-2-3-3 0,-7-3 0 15,2 3-1-15,-7 0 1 0,-1 0 1 16,-5 4 0-16,-9-1-1 0,-4 5-1 16,-1-2-1-16,-1 1-1 0,-4 4 4 0,-8 4 5 15,-8 1 7-15,2 2 2 0,0 0 5 16,-7 1 0-16,-1-1-1 0,8 0-2 15,0 0-3-15,0 1 0 0,-2-1 0 0,2 0-1 16,6-3 0-16,6 0-4 0,2-1-7 16,4 1-11-16,8-4-14 0,-1 0-14 15,7-4-13-15,0 4-7 0,1-7 1 16,5 0 8-16,1-1 10 0,-7 1 11 0,6 0 11 16,1-4 6-16,-7 4 5 0,6-1 2 15,1 1 2-15,-7 0 1 0,7 2 1 16,-7-1 4-16,-1 2-1 0,-5 0 0 15,0 4 3-15,-1-4-2 0,1 4 1 0,0 0 0 16,-8-4 2-16,1 4 1 0,0 0-1 16,-6 0 0-16,-1 0 0 0,0 0-1 15,2 0 0-15,-2 0 3 0,-6 4 2 16,0-4 5-16,-6 4 1 0,6 4 2 0,-14-2 1 16,8 2-3-16,-7 0-3 0,0-1-1 15,0 0-1-15,7 0-5 0,-8 1 1 16,8-1-1-16,6 0-4 0,-7-3-4 0,7 3-6 15,7-3-4-15,-1-4-5 0,8 4-3 16,-2-4-1-16,8 0 2 0,-1-4 4 16,1 0 5-16,0 1 2 0,-1-5 4 15,1 1 3-15,-1 3 4 0,-6-3 4 0,0 0 3 16,0 3 3-16,-6 1 4 0,-1-1 4 16,0 4 7-16,-6 4 5 0,0-1 5 15,-6 1 4-15,0 3 1 0,-1 4 1 0,0-4-7 16,-6 4-6-16,7 0-4 0,0 1-5 15,-1-5-4-15,7 4-4 0,0-4-1 16,0 0-4-16,7 0-11 0,5-2-12 16,1-2-11-16,1-3-13 0,12 0-8 0,-7-3-4 15,1-6 4-15,6 2 7 0,-6 0 10 16,5-7 10-16,-5 3 10 0,-7 0 13 16,6 0 12-16,-6 3 10 0,-6-3 5 15,0 8 3-15,-1-5 6 0,-6 5 1 0,0 3-1 16,-6 3 3-16,-1 1 1 0,0 0 1 15,1-1-4-15,-1 5-8 0,-5-1-7 16,12 0-6-16,-7 1-4 0,7-1-1 16,0 1-1-16,0-1 1 0,7 0-3 0,-1-3-8 15,7-1-13-15,7 1-15 0,-8-4-15 16,8 0-11-16,6 0-4 0,-7-4 3 16,1 1 8-16,0-1 12 0,-1 0 15 0,1-3 14 15,-8 4 9-15,2-1 9 0,-1 0 4 16,-7 0 1-16,1 4-1 0,-7-3-2 15,7 3-4-15,-7 3-4 0,0-3-2 16,-7 0-2-16,7 4 1 0,0 0-2 0,0 0 0 16,7-1 1-16,-7 1-2 0,6-1-6 15,6 1-8-15,-4 0-8 0,11-1-8 16,-6-3-2-16,6 0 0 0,1 0 6 16,0 0 6-16,-7-3 6 0,0 3 7 0,-7 0 4 15,1 0 5-15,-1 0 10 0,-12 3 6 16,6 1 10-16,-13-1 6 0,0 4 6 15,0 5 2-15,-1-4-1 0,-5 2-5 16,6 1-6-16,-6 0-6 0,12 0-4 0,-6 0-3 16,7-3-4-16,-2 3-4 0,8-4-1 15,0 0-11-15,0 0-16 0,14-3-14 0,-1 0-14 16,0-4-13-16,0-4-11 0,7 0-1 16,-1-3 0-16,7 0-4 0,-6-4-5 15,6-4-11-15,-7 1-27 0,7-1-52 0,0-7-20 16,1-1-4-16,-1-5 8 0</inkml:trace>
  <inkml:trace contextRef="#ctx0" brushRef="#br0" timeOffset="20244.05">28369 13492 130 0,'33'-30'178'0,"-7"5"-31"15,0 3-37-15,0 0-17 0,-7 0-15 16,-5 8-13-16,-2-1-14 0,2 3-13 0,-8 5-7 15,1 0-5-15,-7 7-1 0,-7 0 4 16,-6 7 4-16,0 4 11 0,-7 5 7 16,-12 9 10-16,-1 4 7 0,-6 12 4 15,-6 3 3-15,-13 3-6 0,5 8-3 0,-12 0-8 16,0 4-9-16,0-5-9 0,-1 5-7 16,8-4-6-16,0-3-7 0,5-1-5 15,7 0-15-15,1-7-24 0,6-4-32 16,7 1-38-16,6-9-43 0,6 2-46 15,1-9-68-15,5-6-31 0,8-5 0 0,6-7 21 16</inkml:trace>
  <inkml:trace contextRef="#ctx0" brushRef="#br0" timeOffset="21358.72">28637 13961 35 0,'12'-8'180'0,"2"-2"11"0,-8-1-58 16,0 4-41-16,-6-4-25 0,-6 3-20 15,0 4-16-15,-8 0-6 0,-5 2 1 0,-7 4 4 16,-6-2 8-16,-1 4 1 0,-7 4 5 16,1 0 1-16,-6-1-4 0,5 0-3 15,2 4-7-15,5-1-5 0,1-2-6 16,12 0-5-16,1-1-4 0,5 0-2 0,2-3-2 16,12-1 0-16,6 2-3 0,8-2-6 15,4-6-9-15,2-2-6 0,13 2-6 16,-1-5-3-16,7 1-1 0,-6-4 2 0,-1 0 7 15,1-3 6-15,-1 3 5 0,1 0 8 16,-7-1 7-16,0 1 4 0,-6 4 2 16,-7 0 2-16,0 7 3 0,-6-4 2 0,-7 8 0 15,-7-1 5-15,0 5 5 0,-6 2 3 16,7 2-2-16,-8 3-4 0,2-4-4 0,-1 0-4 16,6 3-8-16,1-3-2 0,-1 0-1 15,7-4 0-15,0 4 0 0,0-7-2 0,7 4-6 16,6-5-8-16,0 1-13 0,7-4-9 15,-1-4-8-15,7 1-4 0,6-5 1 16,-5-2 6-16,5-2 8 0,-6 1 8 0,7-3 6 16,-7 3 12-16,0-4 12 0,-7 4 12 15,1 0 8-15,-7-1 3 0,0 5 1 16,-7 4-2-16,1-1-5 0,-7 4-4 0,-7 0 0 16,1 4 4-16,-7-1 4 0,0 4 2 15,-7 1-1-15,7 4-4 0,0-5-4 16,0 0-5-16,1 0-6 0,4 4-2 15,2-8-3-15,0 5 1 0,-1-4-3 0,14 0 2 16,-7-1-1-16,12-3-6 0,2 0-9 16,-1 0-11-16,6-3-8 0,0-5-4 0,8 5-3 15,-1-5 0-15,0-3 7 0,0 0 7 16,0 1 5-16,-7-2 5 0,8 2 4 0,-8-2 6 16,0 1 2-16,-5 4 2 0,-8-1 1 15,7 5 2-15,-13-1 3 0,0 4 2 0,-6 7 5 16,-7-2 3-16,-1 1 4 0,2 2-2 15,-1 3-2-15,0 3-3 0,0-2-6 16,-1-1-5-16,2 0-1 0,5 3-1 0,0-3-4 16,7 0-7-16,0-4-9 0,7 1-12 15,0 3-15-15,5-8-18 0,15 1-14 0,-8 0-6 16,14-4-3-16,-7-4 2 0,7 0 10 16,-1-2 14-16,1-2 16 0,-1 0 13 15,-6-6 11-15,7 2 12 0,-7 2 15 16,-7-1 15-16,1 0 13 0,0 0 9 15,-8 3 3-15,-5 2 0 0,6 1-5 0,-13 2-8 16,-7 3-5-16,1 3 1 0,-7 2 2 16,-1 1 5-16,-4 2-2 0,-9 3-5 0,7 0-4 15,-6 0-7-15,7 4-7 0,-1-4-4 16,8-1-5-16,6 1 2 0,-8 0-1 0,14 1-4 16,0-5-7-16,6-4-13 0,8 4-13 15,-2-3-13-15,8-4-12 0,7-4-6 0,-2 1 2 16,1-1 8-16,6-6 10 15,-5-2 12-15,-1-2 10 0,0-1 9 0,0-4 8 16,1 2 10-16,-9-1 12 0,2-2 13 0,-1 6 13 16,-5-4 7-16,-2 7 1 0,-4 0-5 15,-2 4-9-15,-6 3-12 0,0 0-11 0,-6 4-8 16,-2 4-3-16,-4 0-1 0,-2 3 0 16,2 0 0-16,5 0-9 0,-6 4-21 15,0 4-28-15,1-1-32 0,-2-2-39 0,1 3-45 16,7-1-70-16,-1 0-30 0,7-2 1 15,0-1 18-15</inkml:trace>
  <inkml:trace contextRef="#ctx0" brushRef="#br0" timeOffset="21683.88">29985 13840 42 0,'13'-7'157'15,"-7"0"-18"-15,7-1-28 0,-6 1-12 0,-1-1-4 16,0 5-3-16,2-1-3 0,-2 1-9 16,-6-1-12-16,0 0-15 0,0 4-15 15,0 4-16-15,0 0-7 0,-14-1-3 0,8 8 0 16,-7 0 2-16,0 4 1 0,-6 3 5 16,5-3-2-16,2 3 2 0,-8 0 0 15,7 1-2-15,0-1 0 0,-6 1-4 0,5-5-1 16,8 1-4-16,-7-1-3 0,6 1 0 15,1-4-3-15,-1 0-4 0,1-3-6 16,6-2-7-16,-6 2-10 0,6 0-16 0,0-5-20 16,-8-3-19-16,8 4-19 0,0-4-21 15,0 0-24-15,0 0-30 0,-6-4-17 0,6 1 0 16,-6-1 15-16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07T04:20:25.375"/>
    </inkml:context>
    <inkml:brush xml:id="br0">
      <inkml:brushProperty name="width" value="0.05292" units="cm"/>
      <inkml:brushProperty name="height" value="0.05292" units="cm"/>
      <inkml:brushProperty name="color" value="#FF0000"/>
    </inkml:brush>
  </inkml:definitions>
  <inkml:trace contextRef="#ctx0" brushRef="#br0">3471 11441 34 0,'-137'37'-25'0</inkml:trace>
  <inkml:trace contextRef="#ctx0" brushRef="#br0" timeOffset="647.16">9997 8363 30 0,'39'-4'69'16,"0"1"-10"-16,-7 0-28 0,7-1-51 0,-5 4-43 15,-2 0-23-15</inkml:trace>
  <inkml:trace contextRef="#ctx0" brushRef="#br0" timeOffset="3461.03">16679 7385 21 0,'0'-18'147'0,"0"0"-26"16,0-1-26-16,0 1-19 0,0-1-14 15,0 1-12-15,0 4-11 0,0-5-7 16,0 5-6-16,0-1-5 0,0 1-1 0,0-1-1 16,0-1 0-16,-7 6-1 0,1-5-2 15,-1 1-3-15,-5 3-3 0,-8-4-4 16,-6 1-3-16,-1-1 0 0,-5 4-1 15,-7-4 0-15,0 1 2 0,-1-2-2 0,-5 2 3 16,-1-4-3-16,-5 0 1 0,-2 3 0 16,-5-3 4-16,5-4 4 0,-5 4 3 15,0-1 3-15,-1-3 3 0,-6 1-2 0,-1-2-4 16,1 4-3-16,-6-2-4 0,0 3-4 16,-2-1-1-16,2 4-2 0,-8 1 1 15,2 3 2-15,-2-4 0 0,1 8 1 0,-6 0 2 16,-1-1 0-16,1 5 1 15,-8 3-2-15,1 0 1 0,0 0-2 0,6 3 1 16,-6 1 1-16,6 0 3 0,7 3-2 16,0-3 2-16,6 6 1 0,7-2-1 0,0 3 0 15,0 0-4-15,7 0 1 0,5 3-1 16,-5 2 1-16,5 1 0 0,-6 1 1 16,8 5 3-16,-8-1-3 0,7 3 0 15,-7 4-2-15,8 1-2 0,-2 3-2 0,7 3 2 16,1 5 1-16,-1-1 0 0,7 8-1 15,0-1 3-15,7 5-1 0,-1 6 0 16,1 1-1-16,-1 0 0 0,7 6 1 16,0-2-1-16,6-1-1 0,-6 0-2 0,7 1 2 15,-1-5-1-15,7 1-1 0,0-1 1 16,7-2-1-16,-1-2 1 0,7-2-1 0,0 3 3 16,13-1 0-16,13 1 2 0,0 0 1 15,13-3 0-15,7 3-1 0,13 0-2 16,-8-4 1-16,15 0-2 15,-1 0 1-15,7-3 2 0,-1 0 0 0,1-4 1 0,6 0-1 16,1-8 0-16,12 5-2 0,6-9 1 16,1-2 3-16,6-5 0 0,7 1 4 15,0-8 3-15,-1 1 4 0,1-5 0 0,-1-3 0 16,1-4 0-16,0-3-4 0,6 0-1 16,7-8-6-16,7 0-2 0,-8-3-2 15,7-7-1-15,0 0-2 0,-12-9 1 16,6-2 2-16,-13-4-2 0,-1-1 1 0,-6-7-2 15,-6 1 1-15,-7-4 0 0,1-5 0 16,-1 1 1-16,-14-3 3 0,2-1 3 16,-8 1 2-16,-12-5 1 0,0 5-1 15,-14-8 0-15,-5 4-3 0,-8-5-2 0,-13-2-2 16,-5 3-3-16,-14-7-2 0,-14 0-1 16,-12-8-3-16,-7 4 0 0,-12-8-1 15,-7 5-1-15,-7-4-2 0,-12 0 2 0,6 3 2 16,-14-3 1-16,-6 3 3 0,8 4 5 15,-15 0 5-15,1 0 5 0,-6 4 3 16,-1 3 2-16,7 4 1 0,-7-3-3 0,0 6-2 16,7 1-4-16,-1 0-5 0,1 3-2 15,7 4-1-15,-7 0 0 0,0 4 1 16,0 4-3-16,-14 2 1 0,1 5-3 16,-13 0 0-16,7 3-3 0,-14 8 1 0,6 2-2 15,7 2 3-15,-6 7 1 0,7 3 2 16,-8 4 1-16,14 8 1 0,-7 3-1 0,0 4-1 15,7 7 1-15,-7 3-1 16,7 8-2-16,-6 3 0 0,12 5 1 0,0 7-2 16,7 3 0-16,0 7-3 0,7 8 7 15,12 4 3-15,0 10 2 0,14 1 2 0,5 7 2 16,14 7-1-16,7 1-4 16,6 2 0-16,13-2-4 0,13 2 0 0,6-3-1 15,14 1 4-15,13-1 2 0,12-3-2 0,7 0 1 16,13-4 1-16,13-4 0 0,13 0-1 15,8-7-3-15,4-4-1 0,-5-3 3 16,13-8 2-16,-7-7 0 0,7-8-2 16,13-3 1-16,6-10-1 0,6-5-4 0,8-7-1 15,6-8-1-15,0-6 3 0,6-8-1 16,0 0 2-16,7-10 1 0,6-6 1 16,-6-2-1-16,0-8-2 0,-7 1-2 15,-6-12 0-15,-7 0 1 0,-13-3 0 0,-12-8 0 16,-8 1 1-16,-5-8 4 0,-14 0-1 15,0-4-4-15,-20 1 1 0,1-1-1 0,-14-3-1 16,-5 0-1-16,-8-4-1 0,-19 3-1 16,0-6-2-16,-19-1-4 0,-7 1-5 15,-13-5-6-15,-13 1-6 0,-13 0-7 16,-13-1 3-16,-13-2 0 0,-13-1 3 0,-13 0 2 16,-20 3 6-16,-7-2 4 0,-5 6 0 15,-1-1 1-15,0 3 1 0,0 2 5 0,1 3 1 16,5 5 3-16,-5 3-1 15,5 4 1-15,-6 3 1 0,1 7-2 0,-1 5-2 16,0 7 0-16,0 7 0 0,8 7 2 16,-8 4 0-16,13 11 0 0,-13 4 4 0,13 10 1 15,-5 8 0-15,5 11-1 0,0 4-1 16,7 7-1-16,6 11-1 0,7 7 0 16,6 11 5-16,14 8 4 0,6 7 2 15,12 7 1-15,7 12 1 0,14 2 3 0,13 1-6 16,-1 4-3-16,20-4 0 0,14-1 1 15,-2 2 3-15,21-2 3 0,-1-2 0 16,14-4 2-16,6-1 1 0,0-7-4 16,7-4-3-16,6-2 1 0,6-12 1 0,8-4 4 15,6-3-2-15,6-12 3 0,19-3-1 16,14-11-5-16,6-4-3 0,13-3-4 16,7-12 3-16,0-2-3 0,13-9 1 0,-1 0 0 15,8-9 0-15,-1-5 1 0,7-5-4 16,-13-1 3-16,0-13 1 0,-6 1 0 15,-8-8-1-15,-6-7-1 0,1-3 0 16,-8-5-1-16,1-3-2 0,0-3 0 0,-7-9-1 16,-13 5 2-16,1-7 2 0,-7-1 0 15,-7 1 1-15,-13-4 3 0,-6-1-1 0,-8 5 1 16,-4-5-3-16,-16 1-1 0,-11-4 0 16,0-4 0-16,-20 1-1 0,-6-4-2 15,-20-5 2-15,-7 2-1 0,-19-5 0 16,-13 1-1-16,-27-5 1 0,-5 4 2 0,-27 1-1 15,-5-1-1-15,-8 4-1 0,-13 4 2 16,0 4 0-16,0-1-3 0,-13 8 0 16,-6 0 0-16,0 3-1 0,-7 4-3 0,0 3-1 15,1 9 1-15,5 2 1 0,-6 4 1 16,7 8 2-16,-13 4 1 0,-1 6 2 16,1 5 1-16,0 3-3 0,0 7 0 0,6 8-2 15,0 3 2-15,7 8 0 0,6 7 1 16,7 3-1-16,12 9 1 0,1 5 1 15,13 9-1-15,19 7 0 0,8 7 4 16,18 8 4-16,6 11-1 0,21 7 2 0,12 3 1 16,7 12 1-16,13 3-7 0,13 0 0 15,7 0-2-15,12 1 0 0,7-5 6 0,14 1 1 16,12-1 3-16,7-6 0 16,12-1 2-16,7-4 2 0,20-2-7 0,13-5-1 15,6-7-1-15,0-11 2 0,7-4 1 16,6-11 0-16,1-7 1 0,12-3 3 0,6-16-1 15,2-3 1-15,-8-11 0 0,7-7 8 16,-13-12 10-16,0-6 5 0,-14-8 5 16,7-7 2-16,-6-8 0 0,-6-7-6 15,5-4-6-15,-6-7-1 0,-6 0-2 16,-7-4-1-16,-6-3-4 0,-7 0-1 0,-12 0-7 16,-14-4-7-16,-7 0-3 0,-6-7-3 15,-19-1-1-15,-7-2-2 0,-20-5 0 0,-11-1-1 16,-22-1-4-16,-19-9 2 0,-25 4-1 15,-20-7 1-15,-20 7-4 0,-6-3-1 16,-14 7 4-16,-12-1-2 0,-6 5-1 16,-14-2 0-16,-6 10 3 0,-8 2 2 0,2 8-3 15,6 7-2-15,-1 7 5 0,1 4-1 16,6 8 0-16,-6 3 0 0,0 11 1 16,-1 0 0-16,1 11-5 0,6 3 0 0,7 12 2 15,0 7 0-15,6 7 2 0,13 12 3 16,0 10 0-16,7 8-4 0,-1 7-11 15,15 7-14-15,5 11-11 0,13 8-14 0,8 7-11 16,4 10-6-16,22 1 2 0,5 8 3 16,20 0 7-16,13-6 6 0,7 2 7 15,12-7 7-15,20-5 12 0,7-7 7 16,5-7 6-16,21-4 9 0,6-3 8 0,6-12 3 16,14-3 0-16,13-11 3 0,7-3 1 15,11-8 0-15,8-4 0 0,7-7-1 0,-1-7 7 16,6-7 0-16,2-6 2 15,-2-8 2-15,8-10 0 0,-1-1 2 0,0-13 0 16,0-6 2-16,-6-11 1 0,-6-9 3 16,-7-6 7-16,-21-12 5 0,-11-6 1 15,-21-4-1-15,-12-1-5 0,-21-3-4 0,-24 4-9 16,-14 0-7-16,-26 7-9 0,-19 1-19 16,-34 9-31-16,-12 9-38 0,-20 2-37 15,-19 13-45-15,-13 6-81 0,-27 4-38 0,-19 7 0 16,-6 8 20-16,-1 0 26 0</inkml:trace>
  <inkml:trace contextRef="#ctx0" brushRef="#br0" timeOffset="5092.99">17043 9756 3 0,'7'-16'140'0,"0"2"-27"0,5-1-24 16,-12 1-17-16,7-1-11 0,0 1-9 15,-7 3-9-15,6-4-7 0,-6 1-2 16,0 3-3-16,7 0-1 0,-7-5 1 16,0 6-1-16,0-1 1 0,-7 0-2 0,7 0 0 15,0 0-2-15,0 3-2 0,0-3-3 16,-6 0 0-16,6 4-1 0,-7-4-1 16,0 4-1-16,1-5 0 0,6 6-3 15,-6-2 0-15,-1 1 1 0,0-4-2 0,7 7-2 16,-6-3 1-16,0-1 0 0,6 1 0 15,-7 3-1-15,1 1 0 0,6-5 1 16,-7 5-2-16,7-1-3 0,-7-3-1 16,7 3-2-16,0 1-3 0,0-1-1 0,-6 4-7 15,6-4-13-15,0 4-13 0,0 0-16 16,0 0-14-16,0 4-16 0,0-4-9 16,0 7-3-16,0-3-1 0,-6 3 3 0,6 0-1 15,-8 1 2-15,2-1-8 0,0 0-5 16,0 4-7-16,-8-3-12 0</inkml:trace>
  <inkml:trace contextRef="#ctx0" brushRef="#br0" timeOffset="6287.74">16919 9478 66 0,'8'-4'150'0,"-2"-4"-31"0,0-3-23 0,-6 4-12 16,0-4-14-16,0 0-10 0,-6-4-10 15,-8 0-3-15,2 1-5 0,-8-1-5 16,-5 1-3-16,-9-5-4 0,-5 4-3 16,-6 1-4-16,-7-4-4 0,-1 3-2 0,-12 4 0 15,-6 0 2-15,-8 0 1 0,-12 4 3 16,-6 3 3-16,-13 0 1 0,-14 8 1 16,0 0 3-16,-7 7 0 0,7 3 3 15,-6 5 6-15,7 2 1 0,-1 10 1 0,7 5 3 16,-1 4 1-16,8 7-9 0,5 8-4 15,8 4-6-15,13 4-6 0,11 2-6 16,22 9 0-16,11-1 6 0,14 4 4 16,20 3 2-16,12-3 4 0,20 0 1 0,14 0-3 15,11 0-3-15,8-4-2 0,12 4-1 16,8-7-3-16,12-1-1 0,7-3-2 16,7-3 1-16,11-5 0 0,1-3-1 15,7-4 1-15,6-7 2 0,-6-7 2 0,7-8-1 16,-7-3-1-16,12-3 0 0,0-9-2 15,8-7-3-15,6-3-1 0,-6-8-3 0,-2-3-4 16,-5-7 3-16,0-9 0 0,-7 1-1 16,-6-7-1-16,-1 0 1 0,-5-8 2 15,-7 0-1-15,-1-7-1 0,-5 0 0 16,-1 0-1-16,-13-7-1 0,-6 0-3 0,-14-4 0 16,-6-12-2-16,-13-2-3 0,-5-4 2 15,-15-8-3-15,-13-3-1 0,-13 0-2 16,-12-1-2-16,-20-2-1 0,-13 6-1 15,-20-3-3-15,-6 7-3 0,-12 0-5 0,-15 4-1 16,-12 0-2-16,-20 3-6 0,-6 0-1 16,-20 8 1-16,0 0 4 0,7 3 0 15,0 8 2-15,5 3 7 0,2 7 4 16,6 9 5-16,0 3 0 0,6 10 3 0,-7 8 1 16,1 7 0-16,0 16-1 0,-7 6-1 15,7 12 1-15,0 5-1 0,0 14 3 0,12 5 0 16,1 5 5-16,7 14 2 0,11 4 3 15,15 7 1-15,6 4-2 0,19 4 0 16,14 3-4-16,12 1-1 0,20-5-1 16,13 1-2-16,13-4 3 0,20-4 0 0,6-3 3 15,19-8 1-15,8-4 0 0,18-3 2 16,8-7 1-16,11-4 2 0,9-4-1 16,5-7 2-16,-1-7 1 0,2-1 3 0,-1-10-2 15,7-4 0-15,6-4 0 0,7-7-2 16,6-3-5-16,1-8-3 0,-1-4-3 15,0-7 3-15,-6-4 2 0,-7-3-1 0,0-4 0 16,0-4 1-16,-12-3 0 0,-1-4-3 16,-13-4 1-16,-6 1 3 0,-7-4 6 15,-6-4 2-15,-20-4 3 0,-7-3 1 16,-18 0-3-16,-15-8-3 0,-11 0-6 0,-20-3-5 16,-21 0-6-16,-12-5-1 0,-13-2-2 15,-13 2 1-15,-13-2 0 0,-7 4 1 16,-25-5 0-16,-8 8-1 0,-12-1 0 0,-7 5-4 15,-6 10-1-15,0 0 1 0,-7 8 2 16,0 7 1-16,-7 7 1 0,1 5 2 16,0 10 1-16,0 7-2 0,6 8-2 15,6 10-1-15,14 9-1 0,6 9 7 0,7 9 2 16,13 10 4-16,7 7 2 0,12 8 2 16,13 4 2-16,14 10-7 0,12 1-1 15,7 3-1-15,19 1-2 0,14 0 0 0,19-6 3 16,6 2 3-16,14-4 0 0,19 0 2 15,19-4 2-15,8-3 1 0,18-8-3 16,15 1-2-16,11-12-1 0,1-4 2 16,12-3-1-16,8-11-1 0,6 0-1 0,6-11-1 15,0-4-1-15,13-3-4 0,-5-7 1 16,-2-8 0-16,-5-3 2 0,-8-13-1 16,8-2 1-16,-1-8 1 0,-6-7 0 0,0-7-1 15,-8-8 0-15,-11-3 3 0,-7-8 4 16,-20-7 1-16,-13-3 3 0,-26-8 1 15,-26-4-1-15,-32 0-1 0,-33-6-6 0,-39-5-8 16,-33 4-17-16,-39 4-15 0,-13 7-23 16,-26 4-32-16,1 11-37 0,-1 11-41 15,13 6-41-15,13 5-79 0,20 11-36 16,19 0 1-16,20 3 23 0,32 0 36 0</inkml:trace>
  <inkml:trace contextRef="#ctx0" brushRef="#br0" timeOffset="9134.42">24279 9587 50 0,'14'-22'108'0,"4"-4"-28"0,-4 8-24 15,5-4-18-15,1 4-13 0,6 3-10 16,7 0-4-16,-7 1-5 0,6-1-1 16,1 4 3-16,-1 0 8 0,1-3 9 0,-1 3 9 15,1 0 9-15,-7 0 7 0,0 0 4 16,0 0 0-16,1-1-4 0,-2 6-3 15,-5-6-4-15,6 5-7 0,-6 0-3 16,-1 3-5-16,7-3-3 0,-6 3-1 0,6-3-1 16,-1 3-1-16,1 0 3 0,1-3 0 15,-1 3 2-15,0-3 3 0,7 3 2 16,-7-7 2-16,-1 4 1 0,9-4-1 16,-2-3-3-16,1-2-1 0,-1-2-5 0,7 0-4 15,6-4-2-15,1-4-3 0,6 1 5 16,-6-4 5-16,6-1 7 0,-1-3 6 15,-4 0 9-15,-2 1 7 0,1 2 0 0,-1-3 0 16,1 0-3-16,-7 0-4 0,0 3-8 16,0 1-8-16,0 4-5 0,-6-5-8 15,5 5-8-15,2-1-4 0,5 0-1 0,-6 5-4 16,7-1 0-16,-1 0-1 16,8 0 1-16,-1 3-2 0,0 1 0 0,-6-1 0 15,6 5-1-15,0-4 0 0,0 7-1 16,7 0-1-16,-7 0 3 0,6 3 0 0,1 5 0 15,-7 3 0-15,7 7 0 0,-1 0 0 16,7 1-5-16,-6 6 0 0,0 5-3 16,6 2 1-16,-6 6 0 0,6 5 2 15,-7 1 0-15,1 7-1 0,0 8 3 0,-8 0 0 16,2 7-2-16,-8 0-5 0,-6 7-1 16,0 1-2-16,0 2-2 0,-6 5-3 15,-1-1 1-15,-12 9 6 0,6-2 3 0,-13 5 2 16,-7 3 0-16,-6 4 1 0,0 1 3 15,-13-2-2-15,-6 5 1 0,-7-1 2 16,-6-3 1-16,-8 0 1 0,-11 3 0 0,-2-3 4 16,1 5 2-16,-7-2-3 0,-12 0 1 15,6 1-2-15,-8-4 3 0,-4 0-3 16,-2-1 0-16,-5-3 2 0,-1-3-1 16,-6-7 0-16,0-2 0 0,-7-9-1 0,-6-4 2 15,0-4-1-15,-7-8-1 0,-6-10 0 16,0-1 4-16,-7-10 1 0,0-11-1 0,-13-4 2 15,-6-7 0-15,-7-8-1 0,-6-11-6 16,-6-10-4-16,4-8 0 0,2-8 0 16,0-10 1-16,0-4 3 0,6-3 3 15,14-4 5-15,12-5 4 0,6-2 7 0,21-5 0 16,12 1 0-16,14 0-2 0,18-7-3 16,8-1-6-16,19-11-6 0,6-3-4 15,14-8-4-15,6-3 0 0,12-4-1 0,8-3 1 16,6-1-1-16,7 0 0 0,6 4 5 15,0-3 2-15,13 0 1 0,7-1 0 16,-1 4 8-16,7 4 3 0,7 7-2 16,6 4-1-16,14 3 0 0,-1 4-1 0,19 7-4 15,7 8-5-15,7 0-2 0,7 7-2 16,-1 7 0-16,0 4-3 0,0 5-3 16,0 5-3-16,-6 9 0 0,0 2-1 15,-1 5 0-15,8 11 1 0,-7 3 5 0,6 8 1 16,-6 7 6-16,6 3 3 0,0 12-1 15,-6 11 0-15,7 7 1 0,-8 7-2 0,7 15-4 16,-6 11-2-16,0 7 0 0,-7 8 0 16,-7 3 2-16,-11 4 3 0,-9 7 1 15,-11 0 2-15,-8 4 6 0,-12 4 0 16,-13 3 0-16,-14 8-2 0,-13-1-2 0,-5 5 1 16,-14-2-7-16,-14 2 1 0,-11 0 0 15,-15-2 0-15,1 2 3 0,-13-5 3 0,-7 1 0 16,-6-4 0-16,-6-4-1 15,-8-3 2-15,2-4-2 0,-14-8 2 0,-1-6 1 16,-11-5 0-16,-9-10 0 0,-11-8 0 16,-7-7 1-16,-8-8-4 0,-4-10-2 0,-2-4 4 15,-6-7 1-15,0-12 2 0,-6-3 0 16,-13-7 0-16,6-8 0 0,-6-7-3 16,13-7-5-16,-7-11 1 0,13-4-2 0,6-7 1 15,8-4-1-15,-1-12 0 0,13-6 0 16,0-4 1-16,7-10-1 0,13-5-1 15,0-7-4-15,19-11-13 0,7-7-13 0,6-8-12 16,20-3-9-16,13-7-4 0,19-5-3 16,20 5 4-16,14-1 2 0,25 0 0 15,13 1-4-15,13 0-5 0,13 6 2 16,13 1 7-16,7 3 8 0,6 11 7 0,7 5 9 16,13 3 10-16,6 3 5 0,13 8 3 15,-6 10 3-15,-7 5 6 0,8 10 1 16,-2 8 0-16,0 7 0 0,8 8 0 0,12 3-1 15,0 10-5-15,0 9 1 0,8 7 1 16,-1 7 1-16,-1 7-1 0,-6 4 4 16,14 11 2-16,-7 7 2 0,7 12-2 0,5 6 1 15,-12 4 4-15,-14 8-2 0,-12 3-2 16,-7 8-3-16,-12-1-3 0,-14 5 1 16,-13 2-4-16,-12 2 0 0,-8 5 2 0,-19 2 4 15,-7 7 4-15,-12-1 2 0,-13 8 5 16,-14 4 5-16,-12 3 5 0,-14 1 6 0,-13-1 6 15,-18 4 1-15,-15 0 1 0,-18 3 2 16,-13 0-1-16,-8-3-6 0,-13 1-4 16,2-9-2-16,-15-3-1 0,1-8-3 15,-7-3 1-15,-12-7 1 0,-1-12-2 0,-7-10 0 16,1-8-2-16,0-14-4 0,-8-7 2 16,-4-12 0-16,-15-7-2 0,-6-11-1 0,-7-15-2 15,-11-8-1-15,11-9-8 0,7-8-2 16,6-11 1-16,15-5 3 0,11-6 3 15,7-4 2-15,20 0 3 0,7-7-2 16,12-7-2-16,13-9-3 0,13-6-4 0,14-8-5 16,18-6-8-16,15-5-5 0,11-7-7 15,21-8-10-15,19-1-1 0,13-10-4 0,20-2 5 16,12-2 1-16,8 2 9 0,5 6 7 16,7 11 3-16,13 8 6 0,7 3-5 15,13 12-7-15,6 10-8 0,19 5-5 16,8 13-2-16,6 4-2 0,0 16 7 0,6 3 5 15,13 10 6-15,7 8 6 0,0 11 0 16,7 7 5-16,-1 8 1 0,-13 7 2 16,1 7 0-16,-1 8 2 0,-13 7 0 15,6 11-5-15,-4 3 2 0,-2 16 2 0,-14 6-1 16,2 12 4-16,-14 7 1 0,-6 7 1 16,-19 8-1-16,-14 3 0 0,-14 4 2 0,-12 7-2 15,-12 4 4-15,-21 4 3 0,-12-1 4 16,-13 8 5-16,-21 1 3 0,-12 1 5 15,-19 2 2-15,-20-4-1 0,-14-4 2 16,-19-3 0-16,-5-4 0 0,-8-4-1 0,-7-3 2 16,-6-4 0-16,-12-8 1 0,-14 1-1 15,-6-8-5-15,-7-4-3 0,-6-6-7 16,0-12 0-16,-7-4-1 0,-7-6 0 16,-6-8 0-16,-6-11-3 0,-7-7 1 0,0-12-5 15,0-6 1-15,7-12-3 0,-7-10 1 16,0-9 0-16,20-6-1 0,12-11 0 0,20-4-3 15,14-11 3-15,12-7 0 0,13-5 2 16,14-9 1-16,12-9 0 0,13-10-2 0,14-7-4 16,13-16-3-16,5-10 2 0,14-4-1 15,19-11-2-15,7-3-9 0,20-5-13 16,13-6-9-16,19-4-13 0,19 3-10 16,21 5-1-16,18 13 5 0,7 12 12 0,7 14 8 15,20 12 8-15,12 14 6 0,14 8 0 16,18 14 2-16,7 10 3 0,0 9 1 15,20 10 3-15,7 8 3 16,13 10 1-16,-1 8 5 0,-6 11-3 0,-1 8 0 0,2 10-1 16,-8 11 0-16,14 12 2 0,-14 10-1 15,-19 11 4-15,-20 8 3 0,-12 3 0 0,-26 11-1 16,-21 4 1-16,-13 4-1 0,-25 3-2 16,-7 8 4-16,-19 3 5 0,-20 12 2 15,-13 3 5-15,-13 3 2 0,-26 11 5 0,-13-2 4 16,-26-6 0-16,-19 2 0 0,-20-5 2 15,-14-6 5-15,-5-5-1 0,-14-6-3 16,0-12-3-16,-7-8 2 0,-5-2 0 16,-8-12-3-16,-6-7-3 0,-12-8-2 0,5-6 0 15,1-12-5-15,-6-7 0 0,-8-8 1 16,1-6 1-16,-13-11-2 0,-1-8-3 16,-6-8-2-16,13-11-4 0,0-10-5 0,7-11 2 15,7-7 2-15,5-9 2 0,14-9 1 16,13-5-1-16,-1-7 0 0,21-7-6 15,12-11-3-15,13-8 0 0,13-3-5 0,21-8 4 16,18-3 1-16,13 0 1 0,14 3-1 16,18 1-2-16,8-1 2 0,13 4-3 15,12 4 3-15,7 3 1 0,7 8-1 16,6 4 0-16,7 7-1 0,12-1-3 0,14 12-6 16,13-5-2-16,13 13-1 0,13-1 3 15,-1 7 1-15,8 4 2 0,5 7 1 0,8 5 0 16,6 6 1-16,-1 4-2 0,8 8-1 15,-7 6 3-15,-7 8 3 0,-13 0 1 16,0 11 1-16,-12 0 0 0,-14 11 2 16,-6 0-7-16,-8 8-1 0,-11 3-5 0,-7 3-1 15,-14 8-4-15,-6 4 1 0,-13 10 1 16,-19 8 0-16,-7 7 4 0,-20 4 2 16,-6 9 3-16,-19 1 5 0,-20 0 2 15,-6 5 3-15,-14 0 3 0,-20 0 5 0,-5-8 2 16,-13 0 0-16,-8-3-2 0,-5-5-10 15,-8-9-24-15,7-2-38 0,1-6-45 16,5-4-53-16,2-4-85 0,5 0-46 0,0-7-8 16,6-3 17-16,8-4 33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07T04:20:40.771"/>
    </inkml:context>
    <inkml:brush xml:id="br0">
      <inkml:brushProperty name="width" value="0.05292" units="cm"/>
      <inkml:brushProperty name="height" value="0.05292" units="cm"/>
      <inkml:brushProperty name="color" value="#FF0000"/>
    </inkml:brush>
  </inkml:definitions>
  <inkml:trace contextRef="#ctx0" brushRef="#br0">5301 4964 39 0,'0'-4'81'0,"6"0"-12"0,-6 1-8 0,0-1-7 16,0 0-1-16,0 4 1 0,7-3 4 15,-7-1 6-15,0 0 3 0,0 1 4 0,0-1 0 16,7 1-1-16,-7-5-5 0,0 1-8 15,6 0-10-15,-6-1-9 0,0 0-11 16,0 2-15-16,0 2-25 0,6 0-33 0,-6-4-38 16,0 5-42-16,0 3-60 0,0-4-25 15,0 1 1-15</inkml:trace>
  <inkml:trace contextRef="#ctx0" brushRef="#br0" timeOffset="1960.65">2455 4582 22 0,'-65'8'153'16,"13"-5"-37"-16,6-3-17 0,7 0-13 15,6 5-22-15,1-5-21 0,12 0-19 0,1 0-13 16,-1 0-9-16,7 0-3 0,6 0 1 0,7 0 5 16,14 0 10-16,6 0 9 0,12-5 8 0,13 2 4 15,14-1 4-15,12-3 2 0,21 0-1 16,19-8-4-16,19 4-4 0,20-4-4 0,12 1-7 15,14-1-3-15,7-3-4 0,18 3-2 16,14 1-4-16,20-5-2 0,0 4 5 0,12-3-3 16,7 4-2-16,13-5-1 0,13 1 0 15,13-4 8-15,7 0-3 0,6 0 3 0,13-7 4 16,0-1 10-16,20 5 6 0,-8-9-2 16,8 5-2-16,7 4 1 0,5-1-3 15,1 1-6-15,0 3-3 0,5 3 4 16,-4 1 3-16,-8 3-3 0,-13 0-1 0,-7 5 2 15,-19-1 1-15,-6 0-8 0,0 0-3 16,-7-1 5-16,-6 2 1 0,-21-1-2 0,8 0 0 16,-7-1 0-16,0 1-1 0,-6 1-1 15,-20-5-5-15,-14 4 0 0,-6 0-2 0,2 0 1 16,-16-4-2-16,-11 1-3 0,-7-1 8 16,-13-4 4-16,-13 1 10 0,-20-4 11 15,-6-3 15-15,-13-1 6 0,-7-3 4 0,-20-1-1 16,-12-2-7-16,-7-5-13 0,-13-3-14 15,-13-1-11-15,-13-3-13 0,-19 1-11 0,-14-9-7 16,-6-3-5-16,-12 0-5 0,-14-4-5 16,-7-3-5-16,-19 5-1 0,-7-7-3 15,-12 2-1-15,-21-4 0 0,-11 0 5 0,-21 1 1 16,-7-1-1-16,-5-1-1 0,-14 5 4 16,-19 0 3-16,-14-4 0 0,-13 3 2 0,-11 1 1 15,-8 8 5-15,-14-5-1 0,-12 0 1 16,-6 0 0-16,-7 5 3 0,0-1 2 15,13 7 3-15,-7 4 2 0,-5 4-3 0,-2 3 3 16,8 4-1-16,-1 8 4 0,-6 3-1 16,1 7-3-16,-15 4 2 0,8 4 0 0,5 7 2 15,2 3 0-15,5 5-1 0,1 6 0 16,-1 1 0-16,7 7 1 0,0 3 2 0,7 5 1 16,-1-1 1-16,-12 4 3 0,6 4 0 15,1 0 2-15,5-1-5 0,7 4-3 16,0 0-4-16,-6 1-3 0,12 3-4 0,7 4-5 15,13-4 2-15,13 3 2 0,7 1 4 16,0 3 0-16,-1-3 4 0,1 3 4 0,-1 4-2 16,14-7-3-16,0 3 3 0,12 0 4 15,7 0 0-15,1-3-2 0,12 3 1 0,0-3 2 16,7-5-4-16,6 2 0 0,14-1-1 0,-1-4-2 16,13 1 0-16,1-1-4 0,12 0 0 15,0 4 0-15,7 0 0 0,6 0 0 16,1 7 1-16,6 1 6 0,6 6 4 0,7 1 2 15,0 3 2-15,6 4 0 0,7 0 0 0,-1 7-1 16,8-3-3-16,7 6 1 0,-1-2 0 0,6 3 1 16,13-4 1-16,1-4 1 0,6 5 1 0,6-5 0 15,14 5 5-15,5-1 3 0,15 0 4 16,19 1-1-16,19 3 1 0,13 0 1 16,26 3-4-16,20-3-3 0,6 0 1 0,20 0 1 15,19-4-2-15,27-7-1 0,18 0 0 16,8-11 3-16,19 0-3 0,7-11 0 0,13 0 0 15,6-12 2-15,12-2 2 0,2-8-4 16,5-4-4-16,14-3 0 0,0-7 4 16,-1-8-5-16,7 0-2 0,1-8 0 15,5 0 7-15,13-2-2 0,-5-5-5 0,5-3 1 16,1-4 7-16,0 4 8 0,-7-4 2 16,-7-5 4-16,-5 6 11 0,-21-5 3 0,-6 4-2 15,-13 0-5-15,-6-3-3 0,-7 2 5 16,-19-2-5-16,-8-1-3 15,-12 1-4-15,-6-1-2 0,5-3-3 0,-12-4-7 0,-13 0-1 16,-13 0 1-16,-13-7-3 0,-7 3 1 16,-5-7 0-16,-15 0 6 0,1 0 5 15,-19 1 3-15,-9-5 6 0,-4-1 0 0,-21 2 1 16,2-1-3-16,-22-3-7 0,-4 0-6 16,-8-4-6-16,-20-4-10 0,-6-6-12 15,-19-5-15-15,-14-3-15 0,-32-8-12 0,-13-10-4 16,-26-1 0-16,-20-7 6 0,-19 0 6 15,-20-3 14-15,-26-1 10 0,-18-4 4 0,-22-2 4 16,-11-1 3-16,-8 0 3 0,-12 7 0 0,-8-3 2 16,-11 7 2-16,-1 0 2 0,-7 12-1 15,1 2 5-15,-8 8 0 0,-5 4-1 16,-7 7-2-16,7 7 0 0,6 8 4 0,-13 0-2 16,-1 7-1-16,-12 4-1 0,-6 3 2 15,-8 7 4-15,-12 5-5 0,-12 7 1 0,-1 3 4 16,-14 4 2-16,-5 4-4 0,-7 7-2 15,12 7 5-15,1 4 2 0,13 4-7 16,7 3-5-16,12 7-7 0,26 5-3 0,14 2-9 16,5 2-7-16,14 9-3 0,7 2 5 0,13 6 7 15,13 4 4-15,19 7 4 0,6 4 4 16,7 4 6-16,0 3 0 0,7 8 1 16,7 6-1-16,-2 2-1 0,15 2 3 0,6 1-1 15,13 3 4-15,18 4 6 0,15 3 2 0,12 5 3 16,14-1 3-16,18 8 3 0,15-4-1 0,18-1-2 15,20-2-1-15,20 6 0 0,25-3 5 16,20 3-2-16,20 5-1 0,19-5 0 16,20-3-2-16,0 0 3 0,25-3-5 0,14-5 1 15,20 1-1-15,18-8-1 0,8-4 1 16,12-6 0-16,20-8 0 0,7-7-4 0,25-1-3 16,7-10 3-16,6-5-3 0,14-6-4 15,13-7-1-15,13-9 5 0,6-6 3 16,13-4-5-16,0-7-4 0,14-8 4 0,-8-4 2 15,0-6-4-15,-18-1 5 0,-7-3 8 16,-14-4 6-16,-6 4 2 0,-19-4 1 16,0 3 7-16,-21 1-1 0,-5-4-4 0,-1 4-3 15,14-4-4-15,0 4 3 0,-7-4-4 16,-7-4-4-16,0 0-1 0,-5 1-1 16,-8-9-3-16,-6 1-1 0,-19-7 0 15,-21-4 0-15,-12-4 7 0,-13-3 9 0,-14-3 10 16,-12-9 6-16,-12 1 9 0,-15 0 7 15,-12-5 0-15,-13 1-5 0,-20-3-8 0,-7 3-11 16,-19-8-15-16,-19 1-20 0,-19-3-21 16,-22-5-17-16,-17-3-13 0,-21-8-7 15,-19-11-3-15,-20-14 7 0,-25-11 9 16,-34-11 9-16,-26-8 11 0,-25-7 7 0,-13 0 4 16,-20 4 5-16,-13-4 2 0,-19 5 4 15,-20-2-3-15,-1 12 4 0,-18 14 5 0,-7 12-3 16,-20 14-9-16,-13 18-16 0,1 15-28 15,-20 15-49-15,-13 17-55 0,-14 17-26 16,1 9-5-16</inkml:trace>
  <inkml:trace contextRef="#ctx0" brushRef="#br0" timeOffset="11845.68">15343 14921 33 0,'0'-8'167'0,"7"-3"-1"0,-7 0-44 0,0 4-36 16,-7-4-19-16,1 1-11 0,6-2-8 16,-6 5-8-16,-8-4-5 0,2 0-3 0,-1 4-4 15,-1 0-3-15,-5-4-2 0,0 3 0 16,-1 1 0-16,1 0-1 15,-7 3 0-15,-1-3-2 0,-5 3-2 0,-1 0-2 0,-5 0 1 16,-2 0-1-16,-5 1-1 0,-1-1 2 16,-6 4 0-16,-7 0-2 0,1 0-1 0,-7 4 0 15,-8-4-5-15,-10 7-1 0,4-3 3 16,-6 4 6-16,-6-1 8 0,7 0 12 16,5 4 13-16,-6 4 10 0,8-1 5 0,4 5 6 15,-4-1 2-15,12 4-1 0,0-1 0 16,6 6-1-16,0 2-3 0,7 0-5 0,7 4-2 15,-1-1-4-15,13 6-5 0,1 2-6 16,5-3-2-16,15 7-4 0,-2 0-3 16,14 0-5-16,8 4-2 0,10-2-2 0,9-1-2 15,5 3-2-15,14-1-2 0,6-3-4 16,6-1-3-16,7-2-4 0,14 3-3 16,-1-4-2-16,13-3-3 0,0 4-1 0,8-9 0 15,4 1 0-15,1-3 1 0,1-5 0 16,5-3 1-16,1-3-1 0,7-5-1 0,-2 1 0 15,2-4 0-15,5-7-1 0,1-1-1 16,7 1 0-16,-7-8 0 0,0-3-1 16,-8 0-1-16,1-4 2 0,1-4-1 0,-14 0 1 15,7-6-1-15,-7-1 1 0,-6-1 0 16,-8-6-2-16,2 0 1 0,-8-4 1 0,-5 0 1 16,-14 0 1-16,0-4 1 0,-13 4 1 15,-6-3 2-15,-8-1 0 0,2 0 0 16,-15-3 0-16,2 4-3 0,-7-1 0 0,-8 0-1 15,2 1-1-15,-8-1-1 0,0 0 0 16,-6 1 0-16,-6-1 0 0,0 1-1 16,-8-1-1-16,2 0-2 0,-15-3-1 15,-5-1 1-15,-1 1-1 0,-12 0-1 0,-1 3 1 16,-6-3 1-16,0 0 1 0,-6 0 0 0,-7-2 3 16,0 7 0-16,-1-6 0 0,-6 5 3 15,7-2 0-15,-6 6 0 0,6 3 0 16,-1-1-1-16,-5 1 0 0,6 7 0 0,-7 0-1 15,0 1-1-15,7 5 0 0,-6 5-1 16,-1 0-1-16,0 4 0 0,-6 0-3 0,0 7 0 16,0-4 3-16,-7 8 4 0,0-4 1 15,0 7 1-15,-12-3 0 0,-1 7 3 16,1 0-3-16,-14 3-4 0,7 5 0 16,-7 2 2-16,1 6 10 0,5 1 2 0,7 9 4 15,1 3 6-15,5 5-1 0,8 2-2 0,12 4-8 16,1 1-5-16,12 3-2 0,7-1-5 15,7 2 1-15,-1-2 0 0,13 2 2 16,7 2 2-16,0-3-1 0,7 3 1 0,11 2 1 16,8-5 3-16,8-1 3 0,4-3 9 15,15 1 8-15,5-1 6 0,13-3 1 0,8-1 0 16,12-3-2-16,7 4-6 0,12-4-2 16,7-4 1-16,14 0 12 0,-1-3 11 0,13 0 11 15,7-4 9-15,6-4 6 0,14 0-3 16,-2-3-8-16,15-4-11 0,0-4-15 15,5 1-12-15,1-1-8 0,-1-7-7 16,2 4-4-16,-8-8-3 0,0 0-3 0,-6 0-2 16,0-7-1-16,-1 0 0 0,-5-4-2 15,-7-6-1-15,-7-1 5 0,-6-7 1 0,-1-1-3 16,-5-6 2-16,-8-8 1 0,-5-1-1 16,-1-6-2-16,-13 0-1 0,0-4 0 0,-13-4-5 15,-12-3-5-15,-15 0-2 0,-5-4-9 16,-27 0-4-16,-5-4-9 0,-28-3-4 15,-11-4-1-15,-15 0-1 0,-25-7 6 0,-13-8 8 16,-13-3 7-16,-26 0 5 0,-13-4 5 16,-8 3 3-16,-4 1 0 15,-2 7-3-15,-6 7 10 0,14 5 6 0,-1 3 2 0,0 7 3 16,-6 7 2-16,-1 0 3 0,8 12-10 16,-14 6-6-16,6 5 0 0,2 6 0 15,-8 9-1-15,0 2 0 0,-13 12 0 0,1 7 4 16,-15 3 7-16,8 12 7 0,-6 4 14 15,11 6 14-15,8 4 9 0,13 4 2 16,6 4 0-16,13 3-7 0,20 0-10 0,13 5-13 16,19 2-10-16,14 1-7 0,12-1-6 15,20 4-2-15,13 1-2 0,13-1-1 0,6 1 2 16,14 2 4-16,13-2 3 0,6-1 0 16,-1-3-1-16,15-1 2 0,12 0-1 0,0-2-4 15,6-5-1-15,14 1 0 0,6-5 1 16,14-3-2-16,-1-4 0 0,13 1 6 0,1-5 0 15,12-2 5-15,6-6-2 0,14 2-2 16,0-8 0-16,6-4-7 0,0 0-4 16,-6-7-1-16,0-3 1 0,-7-5 3 0,-6-3 0 15,0-7 4-15,-6-8-3 0,-8-3-3 16,-6-8 4-16,-6-7 12 0,-14-6 15 0,1-2 10 16,-19-7 17-16,-8-3 13 0,-12-4 2 15,-13-4-9-15,-21 1-12 0,-5-4-11 16,-20 3-12-16,-13-3-13 0,-13-4-9 0,-20-1-15 15,-6-2-10-15,-13 0-11 0,-13-5-7 16,-13 1-2-16,-1 0-2 0,-11 3 8 0,-9 4 9 16,-5 0 8-16,7 3 8 0,-14 9 4 15,0-1 5-15,1 7-5 0,-1 4 3 16,-7 8 1-16,1 7 1 0,0 6-6 16,-14 9-1-16,2 10 2 0,-2 8-1 0,0 7 3 15,-6 7-4-15,8 11 6 0,5 4 7 16,0 11 2-16,13 8 2 0,13 3-3 0,8 4 0 15,18 6-2-15,13 1-5 0,14 4 0 16,19-1 2-16,13 1 5 0,12-1 1 16,21 1 5-16,12 3 4 0,21-7 4 0,5 4 0 15,20-8-3-15,6 0-1 0,14-4-3 16,13-2-2-16,7-5-4 0,12-3-1 0,0-4 0 16,14-4 6-16,5-7 1 0,8 0 2 15,-2-3 0-15,14-5-3 0,2-2-1 0,4-6-7 16,1-2 0-16,-7-4-2 0,0-7-3 15,0-4 2-15,-6-4 0 0,7-11 0 16,-14-3-3-16,1-8-2 0,-8-6-1 0,-12-9 2 16,-13-3 3-16,-14-3 2 0,-13-4 4 15,-18-4 3-15,-20-4 3 0,-14-4-2 0,-32 5-3 16,-19-9-4-16,-27 6-5 0,-25-8-19 16,-21 2-20-16,-31-2-19 0,-21 3-25 15,-25 3-23-15,-7 8-21 0,-13 4-14 0,7 11-20 16,0 3-32-16,12 8-45 0,13 7-62 15,8 7-66-15,19 1-99 0,6 9-44 16,14 2 5-16,11 3 49 0,15-3 70 0</inkml:trace>
  <inkml:trace contextRef="#ctx0" brushRef="#br0" timeOffset="17877.74">20912 12737 119 0,'-6'-3'197'0,"6"-4"0"0,-6-1-52 0,6-3-35 16,-8 4-20-16,8 0-17 0,-6-1-10 15,0 1-14-15,6 3-7 0,-7-3-9 0,7 3-9 16,0 1-6-16,-6-1-8 15,-1 0-2-15,7 1-2 0,0-1 1 0,-7 0 1 16,1 1 1-16,0-4 3 0,0 3 0 16,-2-3 2-16,-4-2 4 0,-2 6 2 0,1-4 6 15,1-1 8-15,-2 1 4 0,2-3 3 16,-8 6 0-16,7-4-1 0,-7 2-6 16,0-2-7-16,1 0-7 0,-7 5-6 15,0-5-3-15,-7 1-1 0,1-1 1 0,-1 2 2 16,-13-2 5-16,8 1 7 0,-15-4 3 15,2 4 5-15,-2-5 3 0,-5 1 0 16,-14-3-1-16,1 3-4 0,-8-4-4 0,-6 1-4 16,-6-5-3-16,-6 4 0 0,-1 1 5 15,1-4 6-15,-1 3 9 0,0 0 9 16,0 1 9-16,7-1-2 0,-7 0-2 16,7 4-7-16,0 0-10 0,0 0-9 15,-7 0-10-15,7 4-7 0,-7-4-4 0,7 3-2 16,-6-3-4-16,-1 1-2 15,0-1 2-15,-6 0 3 0,0-4 0 0,-13 0 2 16,-1-3 0-16,-6 4 2 0,-6-5 0 0,-7 1 5 16,7-5 4-16,-6 6 13 0,6-2 10 15,5 5 8-15,9-5 6 0,-2 5-1 0,7-1-5 16,7 4-9-16,7 4-11 16,-1 0-10-16,0 2-6 0,0 5-5 0,1 0 1 15,5 0 5-15,-5 8 8 0,-1 3 8 16,1 0 10-16,-2 7 13 0,2 4 8 0,-7 4 3 15,6 6 0-15,-6 9 1 16,0 3-3-16,6 4-8 0,1 3-4 0,18 8-3 16,8 0-6-16,12 6-5 0,13-3-7 15,20 5-3-15,19-2-5 0,7 1-5 0,20 4-2 16,13-4-1-16,12 0-2 0,7 0-1 16,13 0 1-16,14-3 4 0,12-5-2 15,7-4 2-15,19 2-1 0,13-5 0 0,26-4-4 16,1-2 6-16,19-2 3 0,13-6 6 15,12-1 1-15,14 1 1 0,13-4 2 16,0-4-1-16,7-3-4 0,-1-4-7 0,7-3-3 16,6-5-2-16,1-3 3 0,-7-4-9 15,13-3-1-15,-7 0-5 0,8-8 0 16,-8 4-1-16,-6-4 2 0,-13-3 0 16,7 0-1-16,-14-4 4 0,-6 4-2 0,-6-8 1 15,-8 5-3-15,-12-10 1 0,-13 6-2 16,-7-8 2-16,-12 4-4 0,-8-4 4 15,-12-4-1-15,-13-4-3 0,-14 5 0 16,-11-8 1-16,-22 0-1 0,-12-8-1 0,-19 2-2 16,-20-6 0-16,-19-5 0 0,-14-5 1 15,-25-5-1-15,-14-6 0 0,-19-10 3 16,-26-9 3-16,-27-11-1 0,-18-5-2 0,-20-6 3 16,-20 1-3-16,-13 0 4 0,-7 3 0 15,-12 1 0-15,-13 6 0 0,-14 9-3 16,0 2 7-16,-6 12-4 0,1 3 0 0,-8 8-3 15,-13 7-1-15,8 8 9 0,5 10-5 16,-6 8-1-16,0 11-2 0,-13 7-3 16,6 11 6-16,1 6-5 0,5 17 2 0,8 6-1 15,7 11-1-15,18 12 2 0,20 6-1 16,26 8 4-16,26 4-1 0,26 10 2 16,21 1 5-16,24 11 5 0,20-1-3 15,27 4-1-15,25 5-1 0,21-6 0 0,19 2-3 16,25-4-1-16,14-5 2 0,19-2-3 15,19-5 5-15,15-10-1 0,17-1 0 16,21-7-1-16,27 1-3 0,17-8 6 0,8-8-6 16,20 1 1-16,6-7 0 0,13-9-1 15,0-2 3-15,-1-8-5 0,2-4 1 16,-1-7-2-16,0-4-2 0,7-4 1 16,-20-3 3-16,-20-7 0 0,-6 0 1 0,-14-4-1 15,-12-3 2-15,-6-5 1 0,-14 1-7 0,-19-4 2 16,-7 0-2-16,-26-4 5 0,-5 1-2 15,-29-1 0-15,-10-7 2 0,-28-3-2 16,-19-5 4-16,-26-3-7 0,-26-7-2 16,-33-11-7-16,-25-8-12 0,-39-11-5 0,-27-10-6 15,-33-12 1-15,-32-3-2 0,-26-4 5 16,-13 1 17-16,-13 2 8 0,-7 8-1 16,8 7 5-16,-15 5 1 0,8 13 9 15,6 12-8-15,0 7-3 0,7 12-2 0,12 13 1 16,7 8 7-16,12 7-4 0,2 12 0 15,6 6-2-15,12 12 6 0,8 7-2 16,24 8-3-16,21 9 1 0,13 6 2 0,19 6 4 16,20 3-1-16,13 13 0 0,19-2 1 15,26 9 1-15,14 7-2 0,26-1 1 16,25 8 1-16,27 0 1 0,31 3-1 16,34 5-2-16,26-9 2 0,26 2 5 0,32-5 0 15,20-4-1-15,33-7-4 0,19-3 5 16,13-4-4-16,6-11-8 0,1-4-7 0,-7-11 0 15,7-10-1-15,-7-8-11 0,6-11-4 16,1-7-1-16,-20-8 7 0,-6-7 3 16,-21-11 6-16,-12-1 10 0,-13-5 9 0,-13-5 13 15,-20-4 10-15,-18 1 15 0,-28-5 12 16,-12-3 7-16,-27-3-2 0,-18-5-6 16,-28-3-12-16,-25-2-15 0,-32-10-16 0,-39-10-11 15,-34-7-19-15,-44-4-11 0,-40-11-5 16,-52 0-14-16,-39-4 0 0,-39 5 5 15,-33 2 14-15,-19 8 2 0,-6 8 0 0,-2 14 16 16,8 10 2-16,20 13-7 16,19 13 1-16,26 13 9 0,25 9 9 0,28 16-6 15,18 6 1-15,20 15 6 0,13 8-2 16,20 14-6-16,20 3-5 0,12 13 1 0,13 2 2 16,20 8-3-16,13 1 0 0,19 2 3 15,21-3 3-15,11 0 0 0,34-4 0 16,19-6 3-16,19-2 4 0,34 1-5 15,24-8 4-15,27 5 1 0,20-8-1 0,33-4-3 16,19 0-4-16,32-7 7 0,13 0-2 16,27-7-7-16,0-8-13 0,6-6-6 0,7-13-9 15,-7-6-14-15,6-8-5 0,-6-14 3 16,-19-4 15-16,-13-8 9 0,-21-2 14 16,-12-5 18-16,-20-3 22 0,-19-1 21 15,-13 1 15-15,-26 0 15 0,-19-4 7 0,-15-5-2 16,-25-1-17-16,-26-1-15 0,-19-5-22 15,-33-2-23-15,-26-4-28 0,-26-1-23 0,-26-6-10 16,-32 3-14-16,-34-4-7 0,-39-3 0 16,-25 7 8-16,-33 0 18 0,-19 8 7 15,-27 2 12-15,-6 9 6 0,7 10 10 16,12 12 6-16,7 10 2 0,13 8 2 0,13 11 4 16,19 10 1-16,34 12 0 0,12 3 3 15,26 11 2-15,13 4-2 0,20 11 0 16,6 4 2-16,20 0-2 0,19 6-4 0,13 1-2 15,21 4 4-15,18-8 2 0,13 5 8 16,27-5 6-16,13 0 5 0,26-4-1 16,25-3-2-16,27 4-4 0,19 0-10 0,26-5-2 15,7 1 2-15,26-3-1 0,13-1-2 16,12-4 0-16,1-3 5 0,-6-7-3 16,0-4-11-16,-8-8-3 0,8-5-3 0,-1-6-3 15,-6-7-3-15,-6-10 1 0,-20-8 6 16,-7-4 2-16,-13-7 8 0,-12-3 2 15,-21-5 0-15,-19 0-5 0,-25-2-23 0,-28-5-58 16,-18 0-78-16,-26-3-85 0,-21 1-86 16,-18 1-82-16,-21 2-85 0,-4-1-33 15,-9 0 31-15,1 4 60 0,6 0 73 16</inkml:trace>
  <inkml:trace contextRef="#ctx0" brushRef="#br0" timeOffset="20599.91">22202 11983 110 0,'20'-18'274'16,"-1"-12"42"-16,7 1 38 0,-6-1-87 16,-1 5-38-16,1-1-26 0,-8 4-38 0,2 4-40 15,-8 7-38-15,0 4-37 0,-6 11-17 16,-12 3 10-16,-2 11 19 0,-12 11 22 16,1 8 20-16,-15 7 17 0,-5 11 6 0,-1 7-9 15,-6 4-15-15,0 7-17 0,-1 4-13 16,2-4-14-16,5 1-12 0,1-5-8 0,-1 1-4 15,7-8-1-15,0-3 2 0,13-8 2 16,0-4-3-16,-1-2-2 0,15-8-4 16,-8-5-5-16,14-6-2 0,-1-1-2 15,0-6 6-15,7-4-1 0,14-8 1 0,-2-3-1 16,14-8-7-16,1-7-3 0,11-7-7 16,2-3-4-16,12-13 0 0,0-3-5 15,7-7-1-15,6-7-3 0,0 0-2 16,0-4 2-16,0 0-1 0,7-1 3 0,-14 5 0 15,8 4 1-15,-15 3-8 0,2 4-11 16,-14 6-25-16,0 5-34 0,-13 4-27 16,0 10-17-16,-13 0-3 0,-6 8 7 15,-7 4 21-15,-7 6 32 0,-13 4 26 0,-6 8 19 16,-13 7 12-16,1 4 4 0,-15 6 6 16,1 6-1-16,0-2 1 0,0 5 0 15,13-6 0-15,-1 3-2 0,8-2 0 16,6-7 3-16,0 0 2 0,13-2-3 0,7-6 0 15,6-2 0-15,6-5 0 0,14-3-3 16,-1 0-3-16,13-7 1 0,2-4 1 16,5-4 1-16,-1-7-2 0,8 0 0 0,0-3 1 15,0-5-1-15,-8-2 0 0,8-2 1 16,-7 2 3-16,0-5 10 0,0 4 9 16,-13 4 2-16,0 3 1 0,-7 4 0 15,-5 4-1-15,-8 7-9 0,-6 4-4 0,-12 6 1 16,-2 5-2-16,1 7 1 0,-13-4 0 15,6 8 0-15,1-1-6 0,-1-2 1 16,1 2 1-16,6-3-2 0,0-4-1 0,6 1 4 16,1-1-1-16,6-7 2 0,6-1-1 15,1-2 1-15,6-4-3 0,13-4-7 16,-7-4-10-16,15-4-10 0,-2-6-10 16,-7-1-5-16,15-3-3 0,-7-7 4 15,-1 3 8-15,1-7 7 0,-7 2 8 0,6 2 6 16,-5 3 2-16,-9 0 0 0,2 8 0 15,-7 3 0-15,1 3 0 0,-8 5 1 16,-6 3 4-16,0 7 3 0,-6 0 3 0,-2 4 3 16,-4 4 3-16,-1-1-2 0,-1 5 0 15,2-4-1-15,6-1-1 0,-2 4-2 16,2-3 0-16,0-4 3 0,12 4-1 16,-6-4-1-16,14-4-3 0,-2 0-5 0,8-7-11 15,5 0-11-15,1 0-8 0,1-7-4 16,5 0 2-16,1-4 4 0,-1 0 9 0,1-4 8 15,-7 0 7-15,0 4 5 0,-6 0 2 16,-1 1-1-16,-5 2 0 0,-8 1 0 16,0 4 1-16,-6 3 1 0,0 0 1 15,-12 3 4-15,5 0 6 0,-6 5 1 0,0-1 1 16,-1 0-2-16,2 0-2 16,5 1-1-16,0-1-1 0,1 0-1 0,6-2-1 15,6 2 2-15,1-3-1 0,0-1-1 16,5 1-1-16,2-4 0 0,5 0-2 15,1-4-1-15,0-3 1 0,-1 3-2 0,1-4 2 16,-8 1 0-16,2 0-1 0,-8-1-1 16,7 5-1-16,-13-4-3 0,0 7-1 0,-7-4 0 15,1 8-1-15,-7-1 4 0,0 1 1 16,0 3 3-16,0 0-2 0,0 0 1 16,7 5 2-16,-2-4-1 0,2-1 0 15,6 0 0-15,0-3 2 0,6 3 2 16,2-7-2-16,4 4 2 0,8-4-2 0,-1-4-2 15,7 0-2-15,-6-7-3 0,6 4-2 16,1-7 0-16,-2-2 1 0,-5-2 0 0,0 0 3 16,-1 0 1-16,-6 3 9 15,0 1 2-15,0-1 0 0,-6 4 1 0,-7 4 1 16,0 3-5-16,-7 1-4 0,0 6-4 16,-6 1 0-16,7 3-2 0,-7 0 2 15,6 1 1-15,-5 3 0 0,12-1 1 0,-8 1 2 16,8 0 1-16,8 0 0 0,-2 1 2 15,0-2-2-15,7-3-4 0,7 1-7 16,6-5-8-16,-6 1-7 0,5-4-3 16,1 0-2-16,-6 0 2 0,0 0 5 0,-1-4 7 15,-5 1 5-15,-2 3 1 0,1 0 3 16,-6 0-2-16,-7 0 1 0,6 0-1 0,-6 0 1 16,0 0-1-16,-6 3-7 15,6-3-11-15,0 4-17 0,0-4-21 0,6 3-34 16,-6-3-42-16,7 0-40 0,5 0-37 15,2-3-32-15,6-1-49 0,5-3-28 16,1-4 12-16,0-3 32 0,7-5 39 16</inkml:trace>
  <inkml:trace contextRef="#ctx0" brushRef="#br0" timeOffset="22009.89">24351 12140 168 0,'26'-36'241'0,"0"3"26"15,-6 3-68-15,-8 5-43 0,2 3-37 16,-2 4-35-16,-4 7-28 0,-8 0-14 0,0 11-2 15,0 0 10-15,-14 11 18 0,1 3 18 16,-13 8 18-16,0 3 5 0,0 9-1 16,-7 6-4-16,-5 4-15 0,-1 8-13 15,-7 2-11-15,7 1-14 0,-7 4-10 0,1-1-8 16,6-2-2-16,-1-5-4 0,7-3-2 16,1-4-3-16,6-4-1 0,7-4-2 15,12-3 1-15,0-7-5 0,7-4-2 16,7-4-1-16,6-3-6 0,7-4-14 0,13-4-13 15,-1-7-9-15,7 0-6 0,0-7-3 16,7-4 0-16,-1 0 9 0,1-7 10 0,-1-2 4 16,-6 2 6-16,1-3 5 0,-8-1 2 15,-6 0-1-15,0 0-1 0,-19 4 0 16,-1 0-2-16,-12 2-1 0,-8 5 3 16,-5 1 4-16,-7 3 4 0,0 3 4 0,0 4 3 15,0 0 0-15,-7 4 0 0,7 3-2 16,7 0 0-16,-1 0-4 0,0 0 0 15,8 0 1-15,5 2-3 0,7-2 4 16,0 0-1-16,7 0-2 0,5 1-8 0,14-5-10 16,1 1-11-16,-1 0-10 0,13-4-6 15,-1 0-2-15,2-4 7 0,-1 0 7 16,6-3 11-16,-5 0 9 0,-1 0 4 16,0-4 2-16,-1 2 7 0,-11 2 8 0,-1 0 2 15,-6 3 2-15,-14 1 2 0,0-1 3 16,-6 4 0-16,-12 4-1 0,-2-1-1 15,1 1 1-15,-6 0 0 0,6 3-4 0,-7 0-3 16,7 5-5-16,0-5-2 0,7 0-1 16,-1 1 1-16,7-5 0 0,0 5 1 15,13-5-3-15,-6 1-9 0,12 0-8 16,1-4-9-16,6 0-6 0,0-4-2 0,0 0 4 16,7-3 5-16,-8 0 8 0,8-4 7 15,-1 0 3-15,-5-1 4 0,-1 5 11 16,-6-4 11-16,-1 4 9 0,-6 0 4 15,0 0 2-15,0-1-2 0,-6 4-9 0,-1 1-8 16,0 3-8-16,-6-3-5 0,0 3-2 16,0 0-2-16,0 3-2 0,-6 4 2 15,0 1 0-15,-7 2 3 0,-1 5 0 0,2-1 2 16,-2 5 1-16,-5 3 0 0,-1-4 0 16,8 4 0-16,-8-4 0 0,0 1-3 15,7 3-1-15,0-4-2 0,0-3-3 16,1 0-11-16,4-1-13 0,8-3-10 0,0-4-16 15,8 4-16-15,4-7-9 0,8 0 0 16,5-4 6-16,2-4 9 0,-1 0 16 16,6-3 13-16,8-4 13 0,-7 0 8 15,-1-3 7-15,7-1 7 0,-7-3 12 0,-5 3 17 16,5 0 15-16,-13 1 12 0,7-1 13 16,-12 8 1-16,-2-4-8 0,2 3-15 15,-1 5-15-15,-7-5-13 0,-6 8-13 0,6-3-5 16,-12 3-2-16,6 0-1 0,-6 3 1 15,-7 5 0-15,-1-1 0 0,2 4-1 16,-8 0-2-16,0 4 2 0,1 2 1 16,-1 1 5-16,-6 5 11 0,1-1 9 0,5 4 6 15,-6-1 5-15,-1 1 2 0,1-1 0 16,7 5-3-16,-7-1-2 0,-6 4 1 16,5-4-1-16,1 1 3 0,-6-1-1 15,6-3 0-15,-7-1-2 0,7-3-4 0,0-4-2 16,-7 2-7-16,8-6-3 0,-1-7-5 15,6 1-2-15,-6-5-2 16,13-3-9-16,7-3-13 0,-2-5-21 0,16-3-24 0,-2-7-18 16,13-8-16-16,13 0-6 0,8-3 6 15,-1-7 16-15,13-1 19 0,7 0 14 16,0 1 14-16,6-4 9 0,0 3 9 0,0 0 3 16,0 4 2-16,0-3 1 0,0 6 1 15,-6 1 3-15,-1 3 5 0,-5 1 12 16,-2 3 12-16,-5 0 13 0,-7 3 17 15,-6 1 13-15,-1 4 9 0,-6-1 4 0,-6 0-2 16,-1 8-7-16,-5-4-9 0,-8 4-13 16,-6 2-11-16,-6 2-9 0,-8 6-3 15,-11 2-2-15,-1 5 0 0,-14 5 0 0,1 3-5 16,0 4-5-16,0 0-6 0,7 8-3 16,-8-5-3-16,14 5-4 0,1-5 4 15,-1 0 0-15,12 2 0 0,1-5 1 16,7 0 1-16,6-4 0 0,0-4-4 0,13 1-10 15,7-4-12-15,-2-4-11 0,15-3-11 16,0-8-3-16,0 1-1 0,6-5 5 16,6-6 11-16,-5-1 12 0,-2-3 6 0,8-4 4 15,-7-4 3-15,7-4 2 0,-8 1 5 16,-5 0 13-16,-1 4 22 0,2-1 18 16,-9 0 14-16,-5 8 6 0,-7 0-1 0,0 7-16 15,-7 0-19-15,1 3-17 0,-7 5-15 16,-7 6-6-16,-5 1-1 0,-2 3 1 15,-5 4-2-15,-1 1 0 0,1 5-10 16,0-2-24-16,-1 4-40 0,0 3-62 0,1-4-71 16,-1 0-75-16,7 4-62 0,0-3-50 15,0-5-58-15,7 4 8 0,-1-6 46 16,7-5 62-16</inkml:trace>
  <inkml:trace contextRef="#ctx0" brushRef="#br0" timeOffset="22165.68">25901 12507 48 0,'13'-18'213'0,"0"-1"21"16,-7 1-32-16,1 3-66 0,-1 5-45 0,1-2-37 15,-7 5-43-15,0 3-41 16,-7 4-44-16,1 0-67 0,-7 0-47 0,0 0-20 16,0 4-2-16</inkml:trace>
  <inkml:trace contextRef="#ctx0" brushRef="#br0" timeOffset="22992.67">23595 11617 27 0,'105'-12'189'16,"-7"5"28"-16,-7-4-34 0,-7-4-13 0,-6 5 7 15,-13-5 5-15,-6 0 1 0,-14 1-10 16,-5-5-16-16,-7 1-26 0,-21-8-28 16,-6 1-27-16,-12-1-22 0,-20-7-15 15,-7 4-7-15,-12-4-4 0,-20 3-1 0,-20-2-3 16,-6 2-3-16,-20 5-2 0,-13-1 6 15,-12 7 6-15,-14 5 10 0,-19 7 16 16,-13 3 19-16,-7 15 19 0,-20 7 21 16,1 11 16-16,-1 12 6 0,0 6-2 0,8 11-5 15,12 9-16-15,13 2-23 0,20 5-19 16,20 10-20-16,12 5-13 0,13 5-14 16,20 9-7-16,19 7-2 0,14 0-7 0,11 3 1 15,29 5-3-15,24 3 4 0,20-1-1 16,25 5-3-16,22-4-5 0,24 3-15 15,21 1-10-15,12-11-11 0,26-1-5 16,13-10-3-16,21-12 2 0,11-10 7 0,8-11 16 16,12-12 9-16,0-10 3 0,8-12 1 15,18-10-3-15,7-8 8 0,6-11-3 16,1-10-5-16,13-12 1 0,-8-10-1 0,-5-12 10 16,-14-3-1-16,-12-8-2 0,-20 1 1 15,-7-1 2-15,-12 0 5 0,-21 4-5 16,-11 0 1-16,-14 0 1 0,-14 4 2 0,-6-1-1 15,-19-2-3-15,-13-1 3 0,-7 0-3 16,-26-8 1-16,-7-2-4 0,-19-5 2 16,-19-11 1-16,-14-7 3 0,-18-10 1 15,-21-16 5-15,-25-11 0 0,-27-14 5 0,-26-8-2 16,-19-2-4-16,-27-9 1 0,-31-11-1 16,-34 1-2-16,-32-4-9 15,-33 3 4-15,-38 4 5 0,-27 11-7 0,-19 19-14 16,-20 14-16-16,1 18-18 0,11 23-33 0,28 17-31 15,25 20-37-15,27 12-40 0,32 24-54 16,19 15-49-16,27 14-43 0,32 18-54 16,19 15-49-16,20 11 5 0,20 11 46 0,13 3 58 15</inkml:trace>
  <inkml:trace contextRef="#ctx0" brushRef="#br0" timeOffset="24838.71">20156 11217 17 0,'-32'14'235'0,"6"-9"24"0,0-2 12 15,6-3-83-15,0-3-66 0,2-2-31 16,4 5-25-16,8 0-13 0,-1-3-2 16,7 3 2-16,7-3 7 0,13 3 8 0,6-4 9 15,0 0 4-15,19 1 6 0,0-1 4 16,14 0 1-16,7 1-3 0,18-1-7 16,7 4 0-16,7 0-7 0,13 0-2 15,12 0-7-15,-5 4-5 0,12-4-3 0,-6 3-5 16,-1-3-3-16,7 0-6 0,1 0-1 15,-1-3 2-15,0-1-2 0,0-3 1 0,0-5 3 16,-6-2-2-16,0-5-4 16,-13-2-2-16,0-5-7 0,-7-3-9 0,-13-5-9 15,0-2-4-15,-19-4-3 0,0 0-3 16,-21-5 0-16,-4 2-4 0,-9-5 1 0,-18 0 1 16,-7 1-3-16,-13-1-3 0,-6-3-3 15,-14-1 3-15,-13 1 2 0,-6-4-3 16,-7 0 0-16,-11 1 0 0,-2 2 0 15,-13-3-2-15,-6 0 0 0,-7 8 1 0,0-1 2 16,-6 4 0-16,0 4 0 0,-1 3-1 16,1 4 1-16,1 7 3 0,-1 4 0 15,6 4-2-15,0 7 1 0,0 4 2 0,7 3 0 16,0 8-2-16,13 3-2 0,0 4 3 16,6 4 1-16,7-1-3 0,7 4-22 15,-2 5-32-15,15-9-41 0,-1 5-51 16,14-1-56-16,0 0-57 0,12 1-44 0,1-5-60 15,6 1-32-15,6 0 12 0,7-8 34 16,7 0 50-16</inkml:trace>
  <inkml:trace contextRef="#ctx0" brushRef="#br0" timeOffset="25418.74">21257 9700 153 0,'46'-7'231'0,"-7"4"23"0,-6-5-63 0,-1 5-30 16,1-5-17-16,-14 5-7 0,8-2 2 15,-15 2 1-15,1 0-2 0,-6-1-7 0,-7 4-11 16,-13-4-9-1,-6 4-19-15,-8 4-8 0,-5 0 0 0,-14 2 0 0,-6 2 3 16,0 3 2-16,-7 0 1 0,1 4-4 16,-7 3-4-16,0 4-5 0,0 0-6 15,-8 3-7-15,8 1-7 0,-6 0-6 0,12 3-8 16,-6-3-7-16,13 3-8 0,0 1-3 16,6-5-7-16,14 4-5 0,-1-4-2 15,7 6 1-15,6-6 0 0,8 4-1 16,-1-3 2-16,13 1 6 0,6-6 2 0,1 5 3 15,12-5 1-15,14-2 3 0,-1-1-3 16,21 0-5-16,5-3-3 0,8-1-4 16,5-2-2-16,0-1-4 0,8-4-2 0,-2 0-18 15,-4-3-36-15,-8 0-56 0,-7-4-77 16,-6 0-88-16,-6 0-85 0,-1 0-78 16,-12 0-70-16,-1-4 0 0,-12-4 46 0,6-2 72 15,-7-1 78-15</inkml:trace>
  <inkml:trace contextRef="#ctx0" brushRef="#br0" timeOffset="26723.67">21413 10049 29 0,'8'-12'241'0,"-2"-6"30"15,7 0 27-15,-7-4-83 0,7 4-40 16,-6-1-31-16,5 1-33 0,2 4-26 16,-1-2-19-16,6 6-13 0,8-5-4 0,-1 4 0 15,-1 4 1-15,9-4 0 0,4 3-1 16,7 5-3-16,2 3-5 0,11 0-2 15,1 7 0-15,6 4 0 0,13 0-1 0,-6 11-3 16,12 4-5-16,-5 3-1 0,-2 11-1 16,8 4 4-16,-6 0 5 0,-8 8 3 15,0-1 5-15,-6 8 0 0,-6-5-6 16,-13 5-6-16,-1 3-2 0,-19 0-4 16,-6 5-2-16,-7-2-2 0,-13-2 6 0,-13 3 3 15,-13 0 0-15,-6 3 3 0,-21-3 3 16,1 1 3-16,-20-5 2 0,-12 0 5 0,-8-4 9 15,-5 0 9-15,-7-10 8 0,-13-1 10 16,-1-5 10-16,-6-2 3 0,-6-11-6 16,-6-4-4-16,5-2-4 0,1-5-10 15,6-3-9-15,7-4-9 0,19 0-8 0,7-4-10 16,14 0-13-16,12 1-29 0,12-5-44 16,7 1-59-16,7-1-68 0,7 1-60 15,-1 0-53-15,13-1-27 0,1 1 0 0,6 0 18 16,6-1 31-16,1 1 23 0,0 0 9 15,6-4-25-15,0 0-32 0,6 0-4 16,7-4 15-16,0 0 27 0</inkml:trace>
  <inkml:trace contextRef="#ctx0" brushRef="#br0" timeOffset="29130.67">20860 10279 105 0,'-25'-3'149'0,"5"-1"-28"0,0-3-16 15,7 3-6-15,-7 0-1 16,8 1 5-16,5-1 5 0,-6 0 4 0,6 1 5 16,1-1 6-16,-1 0 5 0,0 4 2 15,7-4-3-15,0 4-8 0,0 0-13 0,0-3-13 16,14 3-16-16,-1-3-11 0,7 3-9 15,6-4-4-15,13 0-6 0,6 4-6 16,13-4-6-16,7 1-9 0,8 3-8 16,11-4-7-16,1 1-4 0,6 3 0 15,-6-4-1-15,12 4-2 0,-6-3 0 0,1 3 3 16,-7-4 4-16,-8 4 5 0,-4 0 5 16,-8 0 6-16,-7-4 4 0,-13 4 4 15,-6 0 9-15,-6-4 10 0,-1 4 9 16,-12 0 5-16,0 0 2 0,-7 0-3 0,0 0-11 15,0 0-20-15,-7 0-34 0,0 0-52 16,2 0-66-16,-8 0-64 0,0 0-63 0,-8 0-58 16,2 8-41-16,0-4-41 0,0-1-4 15,-8 1 26-15,8-1 43 0,-7-3 50 16</inkml:trace>
  <inkml:trace contextRef="#ctx0" brushRef="#br0" timeOffset="29470.69">21322 10104 173 0,'-39'-11'234'0,"0"-4"25"15,1 4-60-15,4-4-25 0,9 3-14 16,-1 3-9-16,12 1-11 0,2 0-15 15,12 5-17-15,12-1-19 0,8 1-16 0,13 3-12 16,13 3-6-16,5 1 0 0,21 3 3 16,6 0 0-16,13 4-3 0,13 4 0 15,13 0-6-15,7 7-5 0,14-4-10 0,-2 4-7 16,1 4-5-16,0-3-4 0,-14-2-6 16,1 5-5-16,-13-5 2 0,-7 1-2 15,-7-3-5-15,-18-1-18 0,-8 1-34 16,-12-5-44-16,-7 1-46 0,-13-1-42 0,-6-3-46 15,-13-3-41-15,-14 3-55 0,-6-8-12 16,-14 1 15-16,-4-4 28 0,-15-7 40 16</inkml:trace>
  <inkml:trace contextRef="#ctx0" brushRef="#br0" timeOffset="30029.6">20900 10031 65 0,'-8'0'201'0,"8"-8"23"0,8 4-45 0,4-3-21 16,1 0-9-16,7-1 1 0,12 1 9 15,7-4 12-15,7 0 7 0,13 0 3 16,6 4-4-16,6-1-12 0,14 1-18 0,6 3-26 15,7 4-27-15,7 4-24 0,11 7-21 16,-5 0-20-16,13 0-11 0,-7 7-8 0,-7 1-2 16,2 2-3-16,-9 2-4 15,-5-1 2-15,-13 0-2 0,-7 0 1 0,-6-4-1 16,-7 0 0-16,-7 0 1 0,-5 1-2 16,-14-4-2-16,-1-1-1 0,-11-3-1 15,-1 4 3-15,-14-1 2 0,2-3 8 16,-8 4 3-16,-12 0 5 0,-8 3 4 0,-4-4 2 15,-9 5-3-15,-5-1-2 0,-1 1-3 16,-5-1-2-16,-2 1-4 0,1-2-2 0,-6 1-1 16,5 5-4-16,1-5-28 0,0 1-50 15,1-1-61-15,4 0-69 0,2 1-75 16,-1-5-88-16,7 1-58 0,7 0 0 16,-7-8 39-16,13-3 54 0</inkml:trace>
  <inkml:trace contextRef="#ctx0" brushRef="#br0" timeOffset="31751.61">21831 9744 170 0,'0'-11'196'0,"6"0"-31"16,0 0-21-16,1 0-10 0,-7-3-10 15,0 3-8-15,0 4-11 0,0-1-16 0,0-3-16 16,-7 4-17-16,-5 0-12 0,-2 3-6 15,-5 1-3-15,-1-1 2 0,-12 0 4 0,-1 4 9 16,-6 4 12-16,-7 0 13 0,-5 3 12 16,-15 0 11-16,-5 4 7 0,-7 7 1 15,-13 1 0-15,-1-1-5 0,-5 4-6 16,-2 4-1-16,2-1-1 0,-1 1 3 16,7-1-3-16,0 5-3 0,6-2-8 0,7 3-12 15,6-2-14-15,7 0-13 0,0 0-6 16,6 0-8-16,14-3-6 0,-1 0-3 15,7-4-5-15,1 0-2 0,5-4-3 0,7 0-3 16,6 1 0-16,1-4 3 16,5-1 4-16,8 4 6 0,12-3 2 0,1 3 5 15,13 1-1-15,6 2-1 0,19 1-4 16,1 1-2-16,13-1-5 0,6 0-2 0,6 0-2 16,8-4 0-16,-2 3-2 0,2-1-3 15,-1-2-1-15,0-4-3 0,-7 1 2 16,2-4-5-16,-14 0 1 0,-8-4-11 15,-5 0-24-15,-7 1-35 0,-7-4-54 0,-5-1-66 16,-9 1-78-16,2-1-71 0,-6-3-55 16,5 4-77-16,-13-4-5 0,8 0 36 15,-2-4 60-15,8-3 72 0</inkml:trace>
  <inkml:trace contextRef="#ctx0" brushRef="#br0" timeOffset="32347.71">21297 10155 221 0,'-26'-11'271'16,"-1"0"31"-16,8 0-60 0,0 0-49 0,5 0-37 15,8 4-38-15,6-1-32 0,0 5-27 16,12-1-15-16,8 0-6 0,6 4 3 16,7 0 4-16,6 0 5 0,7 0 4 0,13 4 0 15,-2-4 3-15,16 7-4 0,4 1-1 16,14-1-1-16,14 4 0 0,5 3-1 16,8 1 1-16,-1 0 5 0,7 3 7 0,-14 1 13 15,8-1 8-15,-7 0 8 0,-8-3 1 16,-5-1 0-1,1 5-2-15,-16-8-6 0,-4 3-2 0,-8-3 0 0,-6 1 1 16,-6-6 1-16,-6 2-2 0,-15-4-3 0,1 0-10 16,-13-1-10-16,1 1-12 0,-1-4-11 15,-6 3-14-15,-8-3-8 0,1 4-6 16,-6-4-1-16,6 0-4 0,-7 0 0 16,1 0-4-16,0 0-7 0,-7 0-11 0,6 0-18 15,-6 0-23-15,0 0-33 0,0 0-47 16,0 0-61-16,0 0-67 0,0 0-61 15,-6 0-51-15,-1 0-47 0,0-4-42 0,-12 1 18 16,6-1 49-16,-6-3 65 0</inkml:trace>
  <inkml:trace contextRef="#ctx0" brushRef="#br0" timeOffset="32777.9">22788 10129 154 0,'-33'-7'233'0,"13"-4"27"16,2-4-54-16,-2 4-23 0,7-3-4 16,-1 3-5-16,8 0-7 0,0-1-9 0,6 1-21 15,6 0-23-15,0 4-24 16,8 0-24-16,5 3-16 0,7 4-10 0,13 0-4 15,1 4-3-15,5 0-1 0,7 6 1 16,0 1-3-16,6 3-3 0,7 9-1 0,8-1-4 16,-2 0-3-16,8 7-3 0,-2-3-2 15,2 4 0-15,-8 3 0 0,1-4 3 16,-7 0 4-16,-7 0 4 0,1-3 0 16,-13 3 0-16,-1-3 0 0,-12 0-3 0,-7-1-2 15,-6 1 3-15,-8 0 0 0,-12-1 5 16,-6 1 2-16,-14-4 2 0,-5 3-2 15,-8-7-5-15,-6 1-6 0,-6 0-6 16,-8-5-1-16,1 1-6 0,0-1 0 0,0-3-11 16,0 0-23-16,6-3-37 0,8 2-53 15,-2-2-61-15,7 3-64 0,7 0-57 16,0-4-57-16,7 1-47 0,5-1 6 16,2-3 39-16,-1-4 50 0</inkml:trace>
  <inkml:trace contextRef="#ctx0" brushRef="#br0" timeOffset="34536.24">23583 12044 23 0,'0'-14'178'0,"0"-4"13"16,-7-4-46-16,0 0-44 0,1 0-25 16,-1 0-18-16,-6 1-18 0,-6-2-14 15,-1 2-11-15,-6-2-7 0,-13 1-2 0,0-3-5 16,-7 3 0-16,-13-4 6 0,2-3 13 15,-9 3 14-15,-6 1 14 0,-13-4 13 0,2-1 13 16,-9 4 5-16,-13 1 3 16,-5 3 2-16,-1 3-1 0,-6 1 3 0,-1 7 10 15,-5 3 11-15,-7 8 12 0,0 5 12 16,-14 2 8-16,1 7 7 0,0 8-2 16,-1 8-4-16,8-1-11 0,6 11-12 0,6 1-14 15,7 7-17-15,19 3-15 0,7 3-17 16,12 8-15-16,14 5-11 0,7 6-11 15,19 0-5-15,6 8-5 0,13 3-1 0,8 0 0 16,18 0 0-16,7 5 0 0,7-6 1 16,12 6 6-16,14-5 3 0,6 0 4 15,13 0 1-15,19 4 5 0,14-3 4 0,19 3-3 16,7-4-3-16,13-3 4 0,6-1 2 16,21-7-2-16,-2-3-4 0,14-8-4 15,-1 0 2-15,14-6-2 0,-6-9-5 0,5-3-2 16,8-8-2-16,13-2-3 15,-1-6-2-15,0-5-4 0,1-9-2 0,6 1-8 16,-6-7-12-16,5-8-11 0,1-4-13 16,-7-4-15-16,-12-3-3 0,-13-3-1 0,-8-4 9 15,-12-8 11-15,-7 0 12 0,-7-3 7 16,-11-8 0-16,-8-7-3 0,-19-4-4 16,-7-3-9-16,-19-7-7 0,-14-8 2 15,-12-4 6-15,-13-3 8 0,-14-7 8 0,-19-1 10 16,-7-8 8-16,-12 6 2 0,-14-5 0 15,-5 0 1-15,-8 0 0 0,-7 3 0 16,-5 5-1-16,-7-1 0 0,-7 5-3 0,-12-2 3 16,-14 5-2-16,-6 0-3 0,-27-4-3 15,-12-4-9-15,-20 1-6 0,-25-8-13 16,-15 0-2-16,-24-7-3 0,-27-8 0 0,-26 0 2 16,-7 1 10-16,1 3 10 0,-1 15 2 15,20 11 7-15,13 10 9 0,26 16 10 0,20 14 2 16,13 11 4-16,19 7 1 0,7 15 3 15,19 15-3-15,0 7-3 0,14 11-15 16,5 7-19-16,7 8-22 0,20 3-25 16,7 4-27-16,12 4-21 0,20-1-9 15,20-3-4-15,12 4-4 0,20-5-2 0,12-2-2 16,21 3-11-16,13-4-29 0,6 1-63 16,20-5-20-16,5-3-1 0,8-4 14 15</inkml:trace>
  <inkml:trace contextRef="#ctx0" brushRef="#br0" timeOffset="36448.68">20371 9763 132 0,'-12'0'212'0,"-1"0"15"0,6 0-68 0,-6-3-38 16,13-1-27-16,-6 0-19 0,6 0-16 15,6 0-6-15,0 0-9 0,8 1-2 0,-1-4-2 16,6 3 3-16,8-3 7 15,-2-1 8-15,15 5 13 0,-2-5 11 0,15 1 14 16,6 0 10-16,-2 0 6 0,16 3 5 16,-2-3-2-16,8-1 0 0,-2 1-1 0,2 3-1 15,5-3-1-15,-6 0 0 0,1 0-1 16,5 3-4-16,-6-3-5 0,7-4-10 16,-7 3-7-16,7-3-12 0,0 0-10 15,-1-4-10-15,7 1-6 0,0-5-6 0,0 1-5 16,1 0-3-16,-1-8-1 0,0 4-3 15,-12-7-1-15,5 0 1 0,-12-1-1 16,-1 2-2-16,-6-6-1 0,-6 5 0 16,-7-4-4-16,-7 0-5 0,-6-4-5 0,-5-3-6 15,-2 0-5-15,-13-8-2 0,1 4-2 16,-14-7-3-16,-6-5 1 0,0 2 3 16,-12-5 1-16,-8-3 0 0,0-1 2 0,-5-3 0 15,-9 1 1-15,2-2-2 0,-1 2 1 16,-12-1-2-16,-1 0-3 15,1-4 1-15,-14-3-1 0,7 4 1 0,-13-5 0 0,6 2-3 16,-6 1 2-16,0-2 0 0,0 7-1 16,6 0 1-16,1 1-1 0,-1 5 3 15,0 2 0-15,8 3-2 0,-8 4 2 0,7 3 2 16,-7 4 2-16,-6 4-2 0,0 7 1 16,0 0 0-16,-14 4 0 0,2 3-7 15,-21 8-9-15,0 3-2 0,-13 0-4 16,0 7-3-16,-6 5-1 0,-7 3 5 0,-6 3 8 15,0 5 3-15,0 0 2 0,6 6 2 16,-7 1 5-16,15 0-4 0,11-1 0 16,1 4 0-16,19 1 1 0,8-1-3 15,4 0-2-15,8 1-6 0,7-1-9 0,13-3-6 16,-1-1-11-16,7 1-8 0,6-4-18 16,7 0-26-16,0-4-33 0,0 1-48 15,7-1-56-15,5 0-56 0,-5-3-55 0,6-4-79 16,6 0-20-16,1-8 26 0,6-2 48 15,6-9 60-15</inkml:trace>
  <inkml:trace contextRef="#ctx0" brushRef="#br0" timeOffset="37131.71">19857 6436 114 0,'19'8'218'0,"7"-5"12"15,-6 0-62-15,-7 1-55 0,-6 1-39 16,0 2-32-16,-1 0-20 0,-12 1-10 16,6 2-3-16,-14 1 4 0,1 0 2 0,0 0 6 15,-12 4 5-15,-2-4 2 0,-13 7 0 16,2 0-2-16,-7 2-2 0,-8 1-3 15,-6 5-1-15,-6-1 0 0,0 4 0 16,0 2 6-16,-7 1 6 0,1 1 1 16,-7 0 0-16,6 3-2 0,1-2-1 0,-1 2-6 15,7-3 5-15,-1 3 9 0,1 1 4 16,6-4 3-16,2 4 0 0,11-4-2 16,-7-4-12-16,14 4-9 0,1-4-8 0,-1-3-4 15,13 3 0-15,-1-6 2 0,8 2 8 16,0-3 8-16,11-4 16 0,8 1 17 15,8-1 11-15,-2 0 10 0,20 0 2 16,7-2-2-16,5-6-11 0,15 5-13 0,12 0-9 16,0-1-7-16,12 1-5 0,2-1-5 15,12 1-3-15,7 3-2 0,-1 5-4 16,8-1-4-16,-1-4-5 0,0 4-2 16,-6 0 0-16,-6-4-1 0,-15 0 0 15,2 1-1-15,-14-5 0 0,-14 1 1 16,2-4 0-16,-15 0 3 0,-5-4 8 0,-7-3 8 0,0 3 4 15,-6-3 0-15,-7-1-4 0,0 1-28 16,0-4-56-16,-7 4-75 0,1-4-75 16,0 3-75-16,-7-3-73 0,0 0-79 15,-14 0-7-15,-5 0 35 0,0-7 56 0,-1 0 62 16</inkml:trace>
  <inkml:trace contextRef="#ctx0" brushRef="#br0" timeOffset="39504.9">19095 3964 42 0,'13'0'194'0,"-6"-4"10"0,-14 0-36 0,-6 1-73 16,-7-1-37-16,-19 4-27 0,1 4-16 0,-15 3-8 16,-12 4-4-16,0 7-2 0,-20 0-3 15,0 5-1-15,1-1 1 0,-7 3-2 16,13 4 1-16,0-3-2 0,6 4 3 0,13-1-1 15,7 4 3-15,6 0 4 0,14 3 4 16,6 1 5-16,13 7 4 0,7 3 2 16,12 1 1-16,7 3 1 0,7 4 0 0,12 4-2 15,7 4-955-15,1 6 936 16,5 0 0-16,-6 5 0 0,0 3 0 16,-6-4 0-16,-14 0 0 15,-13-7 0-15,-6-4 0 0,-13-6 0 16,-13-9 0-16,0-7 0 0,-6-7 0 15,-1-7 0-15,7-11 0 16,1-4 0-16,5-11 0 0,7-11 0 16,19-4 0-16,7-15 0 15,20-10 0-15,13-11 0 0</inkml:trace>
  <inkml:trace contextRef="#ctx0" brushRef="#br0" timeOffset="39764.62">18470 5114 189 0,'110'-91'330'16,"8"-5"-155"-16,-1 1-79 0,1 3-44 15,5-3-25-15,-5 7-8 0,-8-3 1 16,-5 6 5-16,-2 9 6 0,-18-2 6 0,-1 13 12 15,-11 6 8-15,-15 11 2 0,-13 4-2 16,-6 7-8-16,-6 8-10 0,-7 3-11 0,-6 8-11 16,-14 4-11-16,-6 2-8 0,-12 9-3 15,-15 6 0-15,-5 6-2 0,-14 5 0 16,-6 7 1-16,-13 13-1 0,-1 6 0 0,-5 4 2 16,0 7 2-16,-8 7 0 0,8 5 3 15,6-1 1-15,-8 4 2 0,8 4 2 16,7 3-2-16,6-3-6 0,6 3-10 0,1-3-10 15,6-1-9-15,6-7-13 0,7 0-7 16,7-6-3-16,-1-5-1 0,7-3-1 16,7-12 2-16,-2-3 6 0,2-4-10 0,6-10-28 15,0-7-56-15,0-9-27 0,14-6-14 16,-8-9-5-16</inkml:trace>
  <inkml:trace contextRef="#ctx0" brushRef="#br0" timeOffset="40502.71">19831 4674 154 0,'26'-7'228'0,"-7"-4"27"0,1 4-63 15,-7-5-42-15,0 5-30 0,0 4-24 0,-6-5-33 16,0 5-30-16,-7 3-19 15,-7-4-13-15,-6 4-8 0,-7 4-2 0,-13-1 2 16,-6 1 3-16,-6 3 0 0,-7 0 0 0,-7 5 1 16,7-1 2-16,0-4-3 0,6 4 2 15,7-4 0-15,7 1-2 0,-1-1-9 0,14 0-10 16,0-3-6-16,-1-1-6 0,13 1-3 16,0 3 3-16,7-2 10 0,14-3 11 15,6 2 9-15,12 0 8 0,7 0 2 0,6-4-1 16,7-4 1-16,7 4-2 0,0-4-1 15,0-2-1-15,-1 1 2 0,-6-2 9 0,-6 0 8 16,-1-1 11-16,-13 5 6 0,1-4 3 16,-13 3-5-16,0 4-9 0,-8-4-10 15,-5 8-12-15,-14 0-8 0,1 3-2 0,-14 4 3 16,-12 3 0-16,-1 1 1 0,-6 7 2 16,1 0 1-16,-9 0 1 0,9 4 0 15,-1-1 0-15,6 0 0 0,0 2 3 0,8-5-1 16,11 0-1-16,1 0-3 0,13-4-7 15,0 0-12-15,7-6-16 0,13-1-20 16,5-8-22-16,8-6-22 0,12-5-18 16,0-4-17-16,14-9-18 0,0-5-23 0,0-7-5 15,-1-7 9-15</inkml:trace>
  <inkml:trace contextRef="#ctx0" brushRef="#br0" timeOffset="40718.62">20645 4242 58 0,'40'-55'126'16,"-8"4"-17"-16,1 7-18 0,-7 4-17 0,-7 6-12 15,1 9-15-15,-8 3-12 0,-4 4-12 16,-8 10-11-16,0 5-8 0,-14 6-3 0,-6 12 1 16,-5 7-1-16,-1 7 1 0,-14 12 3 15,1 6 2-15,-6 4 3 0,-1 8 0 16,1 0 3-16,-8 7 3 0,8-4 6 0,-1 8 2 16,1-1-1-16,5-2-1 0,8-2 0 15,-1-2-4-15,7-6-12 0,7-1-11 16,5-8-10-16,2-8-11 0,5-4-13 15,7-6-18-15,0-9-23 0,0-2-38 0,7-8-32 16,-1-7-14-16,0-8 1 0</inkml:trace>
  <inkml:trace contextRef="#ctx0" brushRef="#br0" timeOffset="40874.64">20222 4847 32 0,'6'-26'167'0,"-6"0"-14"16,0 1-17-16,7 3-19 0,-1-1-19 15,0 5-19-15,2 0-20 0,-2 3-20 16,7 1-14-16,0 3-11 0,0-1-5 0,13 5-4 15,0 4-3-15,7-1 0 0,-1 0-7 16,1 4-10-16,6 4-18 0,-7 3-20 16,1 0-29-16,-1 5-37 0,-6-1-47 0,0 3-17 15,-6 1 4-15</inkml:trace>
  <inkml:trace contextRef="#ctx0" brushRef="#br0" timeOffset="42324.7">20470 5044 54 0,'-8'8'153'16,"8"-8"-30"-16,0 0-31 0,0-4-15 0,8 0-13 15,-2-3-7-15,7-1-6 0,6-3-5 16,8 0-2-16,-1-3-1 0,6-4 1 16,7 3 1-16,0-7 3 0,7 0 1 15,5 0 5-15,-4-4 1 0,-2 1-5 0,1-1-1 16,-7 1-1-16,-1 3-2 15,-11 4-8-15,-1-2-6 0,-14 6-4 0,2-1-9 16,-14 5-10-16,0 2-9 0,-14 5-4 0,-4-1-1 16,-2 8-1-16,-13-1 2 0,1 5 0 15,-7 6 4-15,6 1 1 0,-5 3 2 0,4 1-1 16,9 3-6-16,-1 0-12 0,-1-4-13 16,7 0-15-16,8 0-18 0,-2-3-16 15,2-1-14-15,5 2-18 0,7-5-26 16,-6-4-52-16,6 0-19 0,6-3 1 0,1-4 9 15</inkml:trace>
  <inkml:trace contextRef="#ctx0" brushRef="#br0" timeOffset="43175.85">22078 3901 30 0,'13'-10'175'0,"0"-1"9"16,-6-1-62-16,-1 5-40 0,-6 7-28 15,-6 7-17-15,-7 5-11 0,-7 9-1 16,0 9 3-16,-12 10 12 0,-7 7 4 0,-7 9 3 16,-6 6-1-16,-6 7-5 0,-7 1-4 15,0 7-7-15,6 3-6 0,0-3-6 16,0 4-3-16,13-8-2 0,1 0-2 0,6-6-3 16,7-9-1-16,-1-6 0 0,14-9-2 15,-1-2 8-15,1-12 8 0,5-3 5 16,8-12 4-16,6-3 0 0,0-7-2 0,12-8-8 15,2-7-13-15,12-7-8 0,7-4-6 16,-1-7-6-16,13-4 0 0,1-4 2 16,6-4 1-16,0 2 1 0,1-2 2 0,5-3 3 15,1 7 0-15,-7 1-3 0,0-1 0 16,0 12 1-16,-7 0-2 0,2 2 1 0,-15 12 1 16,1 0-1-16,-15 7 4 0,2 8 0 15,-13 3 4-15,0 4 3 0,-14 4 2 16,0 4 7-16,-13 6 1 0,2 1 2 0,-9 3 0 15,1 0 0-15,0 1-3 0,0-1-3 16,-7 0-2-16,14-3-1 0,-7-4-2 16,13-4 1-16,0-4 0 0,7 2 1 15,6-5 0-15,6 0 0 0,7-4 0 0,6-4-4 16,14 1-4-16,6-4-7 0,7-7-4 16,6 0-3-16,0-4-3 0,6 0 3 15,1-5 2-15,-6-2 5 0,-8 4 3 0,1-1 3 16,-14 0 1-16,1 1 0 0,-13 7-1 15,-8-4-1-15,-5 6-2 0,-14 5 1 16,-5 5 0-16,-8-2 2 0,-13 5 2 0,1 2 1 16,-8 1 0-16,7 0 3 0,8 4-1 15,-1-4-1-15,0 4 1 0,12-5 1 16,2 2 1-16,12 3 1 0,0-4 0 16,12-1 1-16,2-2-1 0,12-1-2 0,0 0 0 15,13-3-2-15,-6-4 1 0,5-4-1 16,-5 1 0-16,-1-5-1 0,-5-3 0 15,-1-3-1-15,-14-1-1 0,-4 1-1 0,-8-1-1 16,-8-4 0-16,-4 5 0 0,-8-5 0 16,1 5 2-16,-7 3 0 0,0-1 1 15,6 2-1-15,1 3 0 0,-1-1-10 0,7 5-12 16,6-4-17-16,1 7-18 0,-1-4-21 16,14 4-27-16,-1 0-28 0,8-4-36 0,5 0-30 15,0-4-5-15,14 1 9 0</inkml:trace>
  <inkml:trace contextRef="#ctx0" brushRef="#br0" timeOffset="43855.85">23048 4220 74 0,'32'-44'168'0,"2"0"-32"0,-9 4-15 16,1 7-11-16,-6 0-10 0,-7 7-8 0,7 5-17 16,-8-2-14-16,-4 9-15 0,-2 3-14 15,0 3-12-15,-6 8-6 0,0 8 1 16,-6 6 6-16,0 12 10 0,-8 10 12 0,-6 9 5 15,-5 6 3-15,-1 8-2 0,-7 6-7 16,-7 4-9-16,2 2-7 0,-1 5-2 16,-7-2-4-16,1 2-3 0,6 2-3 0,-1-9-9 15,1 1-20-15,7-4-23 0,-1-11-22 16,7 0-20-16,13-12-17 0,0-6-8 16,0-4-1-16,19-4-3 0,1-10 1 0,13-5 3 15,6-2 4-15,6-5 8 0,14-7 16 16,0-4 16-16,6-2 20 0,-1-6 22 15,2-3 21-15,6-3 18 0,-1 0 18 16,7-1 18-16,-6-3 14 0,0 0 10 0,-1 1 13 16,0-2 10-16,-5 2 9 0,-15-2 11 15,2 5 6-15,-7 0-4 0,-14 0-13 16,0 2-20-16,-19 2-22 0,-6 3-24 0,-14 0-20 16,-6 4-11-16,-6 3-6 0,-14 0-2 15,0 4 0-15,1 4 0 0,-1-4-2 16,7 4 0-16,1 0 0 0,11-1-1 15,1 1 2-15,13-1 1 0,0 1 3 16,13-4 0-16,13-4-2 0,6 1-2 0,8-4-6 16,19-8-4-16,-1-4-3 0,14-2-5 15,6-5-1-15,6-8-2 0,1 2 0 16,6-5-1-16,-6-3-1 0,6-4 3 0,-6 0 0 16,-1 0 7-16,-6 0 0 0,-6 0 1 15,-7 0 4-15,0 8 2 0,-12-1 7 0,-8 8 0 16,1 3 1-16,-8 4 2 0,-11 8-3 15,-2 3-4-15,-5 3-5 0,-14 8-1 0,-5 11 1 16,-15 0-1-16,-5 11 1 0,-13 4 2 16,-1 7 0-16,-7 7-1 0,-6 4 0 15,2 3-1-15,-2 5 4 0,7 3 2 0,-13-4 0 16,12 4-1572-16,8 0 1568 16,13-1 0-16,18-2 0 0,14-4 0 15,14-8 0-15,11-3 0 16,15-8 0-16,11-7 0 0,8-7 0 15,6-11 0-15,1-4 0 0,-1-12 0 16,6-6 0-16,-6-4 0 16,-6-7 0-16</inkml:trace>
  <inkml:trace contextRef="#ctx0" brushRef="#br0" timeOffset="44268.59">24696 4502 530 0,'-6'-7'514'0,"-1"3"-252"0,0-7-136 0,1 4-74 16,-14 0-38-16,7-1-28 0,-6 8-20 0,0 0-5 15,-8 8-1-15,1-1 1 0,0 4 1 16,0 4-4-16,1-1-6 0,5 4-4 0,-6 4-5 15,13 0-1-15,-7-4 4 0,14 5 7 16,6-2 7-16,0-2 9 0,6-4 9 16,7-1 6-16,0-2 4 0,6-2 4 0,7-3 5 15,1 1 1-15,-1-8 1 0,6 0-1 16,1-4 1-16,-7-3 5 0,6 3 5 0,1-3 9 16,-13 0 8-16,6-1 3 0,-13 5 0 15,-1-1-4-15,2 4-5 0,-8 0-12 16,-6 0-8-16,0 4-1 0,-6 3 1 0,0 1 1 15,-8 6 2-15,1 0 1 0,-6 1 3 16,6 4-1-16,-1-1-3 0,2 0 1 0,-2 0-3 16,8-2 1-16,-7-2 0 0,7-3 0 15,-1-1-1-15,7-2-1 0,-7 0 1 16,7-2-2-16,-6-1-6 0,6-5-7 16,6 0-4-16,-6-5-2 0,14 1-4 0,-8-2 2 15,0-6 1-15,1 5 7 0,6-3 6 16,-6 2 2-16,5 1 1 0,-5-1 3 15,0 1 0-15,-7 3 2 0,6 1-1 16,1-1-2-16,-7 1-5 0,6 3-6 0,-12-4-8 16,6 4-12-16,-13 4-16 0,-1-4-23 15,-12 7-29-15,1-4-41 0,-9 8-18 16,-11-3-2-16</inkml:trace>
  <inkml:trace contextRef="#ctx0" brushRef="#br0" timeOffset="45079.58">18405 6726 58 0,'78'-26'173'0,"0"-3"-20"0,-6-1-19 0,-1 1-14 16,-6 0-13-16,-6 0-5 0,-7 3-5 15,-6 0-8-15,-13 5-14 0,-8-1-13 16,-5-1-13-16,-8-2-17 0,-4 3-16 16,-16-4-12-16,2 1-3 0,-13-1-1 0,-1-3 2 15,-12 3-1-15,-7-3 2 0,-7-1 0 16,-19 0-1-16,0 2 1 0,-20 2-2 16,-13 0 0-16,-13 5 0 0,-5 2 2 0,-8 1-1 15,-13 3 0-15,-13 0 0 16,-6 8-1-16,-7 3 0 0,-13 4-2 0,1 4 4 15,-1 3 4-15,-13 8 7 0,0 0 5 0,-13 7 7 16,7 3 6-16,6 8-2 0,7 4 0 16,18 7 0-16,14 0-4 0,14 11-6 15,12 0-2-15,13 11-4 0,14 4-6 16,19 3-4-16,6 4-3 0,20 3 2 0,12 4 1 16,15 7 2-16,12 2 2 0,19 6 0 15,14 0 5-15,12 3-2 0,21 1-2 0,18-1 0 16,20 0-2-16,27-2 0 15,18-5-3-15,8-4 0 0,18-6 2 0,14-4 0 16,-26-8-3-16,39 0-1692 0,26 0 1689 16,20-4 0-16,70 9 0 15,-5-8 0-15,-20-8 0 0,-13-8 0 16,-19-6 0-16,-14-8 0 16,-6-7 0-16,7-11 0 0,-1-4 0 15,0-13 0-15,-6-13 0 0,1-10 0 16,4-15 0-16,-4-11 0 15,-14-11 0-15,-20-11 0 0</inkml:trace>
  <inkml:trace contextRef="#ctx0" brushRef="#br0" timeOffset="46476.92">21622 7667 210 0,'-13'-26'336'0,"-7"-7"-165"0,-6-10-85 15,-6-13-44-15,-21-6-23 0,-4 0-12 0,-16-3-7 16,-12-5-1-16,-12 0-1 0,-7 0-2 16,-7-6 0-16,-5 2-2 0,-16-2 4 15,-4-2-2-15,-14 1 3 0,-6 8 4 16,-14-1 3-16,1 12-2 15,-7 3 4-15,-13 7 3 0,-13 4-1 0,-12 11-3 0,-21 4-4 16,-12 14 4-16,-20 4-4 0,-7 11-2 16,-12 11-2-16,-8 11 4 0,8 8 4 0,6 6-4 15,6 12-1-15,20-1 3 0,20 8 4 16,19 1-3-16,26 2 0 0,14 0 2 16,25 5-1-16,19-1 1 0,21 4-3 15,12 8 0-15,20-1 0 0,13 11 1 0,19 0 1 16,13 4-3-16,14 0-1 0,19 0-2 15,13-4 0-15,19 0-3 0,14-7-1 0,26-3 0 16,12-1 2-16,27-7-2 16,12-8-2-16,8-3 2 0,19-7 1 0,6-4-1 15,20-7-1-15,20-8 1 0,11-3-2 16,22-12 5-16,6-7-1 0,12-10 1 0,13-8 0 16,8-12 0-16,-2-5 5 0,-11-9-2 15,-2-7 3-15,-11-11 2 0,-15-4 2 16,-12-10 5-16,-39 3 1 0,-20-4-1 0,-19-3 1 15,-32 0 2-15,-14 3-1 0,-26-4 1 16,-20-2-3-16,-19 2-3 0,-20 5-3 16,-18-4 1-16,-21 3-3 0,-25 4-1 0,-21-4-2 15,-19 5-3-15,-5 3 1 0,-21-1-1 16,-26 5-3-16,-13 6-1 0,-26 1-2 16,-13 11 6-16,-19 6-2 0,-20 13-2 15,-26 13-1-15,-13 16 1 0,-13 10 4 0,13 11-3 16,-1 12-1-16,27 10 1 0,21 4 0 15,24 0 3-15,33 7 1 0,26 4 0 0,26 0 1 16,27 4 2-16,12 3 0 0,20 4 2 16,20 3-4-16,18 1 1 0,7 0-1 15,27 0 2-15,13-5 0 0,18-6-1 16,21-4 0-16,26-4 1 0,13-7-5 0,13-4 2 16,31-3 0-16,28-8-2 0,19-7-4 15,20-4-7-15,12-7 3 0,20-3-6 16,6-9-6-16,7-2-1 0,0-8 1 15,-13 0 8-15,-20-4 0 0,-12-3 3 0,-14 0 3 16,-19-1 3-16,-6-3 1 0,-20 0 2 16,-14-4 4-16,-12 1 6 0,-13-7 5 15,-20-6 4-15,-13-6 5 0,-13-3 3 0,-13-12 1 16,-13-3 0-16,-19-8-1 0,-20-3 1 16,-20 0-4-16,-19-5-3 0,-19 2-5 15,-14 3-4-15,-19-1-1 0,-14 8-4 0,-25 4-5 16,-20 0-4-16,-25 10-5 0,-27 9-2 15,-19 6-1-15,-14 8 2 0,-19 6 0 16,-7 12 3-16,1 8 7 0,0 10 2 0,11 12-2 16,9 2-1-16,12 9 2 0,20 2 0 15,12 13-5-15,27-1 1 0,19 11 1 16,20-1 0-16,13 6 0 0,26-2 1 0,6 4 2 16,26 0-1-16,14 4-1 0,19-4 4 15,12 5 1-15,28-5-1 0,12 0 0 16,33-4 1-16,12-2-4 0,26-5-3 0,15-4-2 15,18-3-2-15,26-7-1 0,13-4-2 16,27-7-3-16,12-5-1 0,7-6-1 16,13-11 1-16,7-4-2 0,18-11 2 0,1-4 1 15,7-14 6-15,-7-4-1 0,0-11 2 16,-7-5 0-16,-12-9 3 0,-27 0 4 0,-19-5-2 16,-20-2 1-16,-25-1 2 0,-20 0 8 15,-14-4 5-15,-19-2 3 0,-19-6 6 16,-13-7 3-16,-20-2 2 0,-13-5-4 15,-13 1-7-15,-20-5-2 0,-6 1-5 0,-26-4-4 16,-6 5-4-16,-20 1-2 0,-20-2-2 16,-20 7-2-16,-5 0-5 0,-14 8 0 15,-19-1 0-15,-20 8 0 0,-26 3 0 0,-13 11-1 16,-32 8 6-16,-13 11-3 0,-34 10 1 16,-18 17-2-16,-14 12 4 0,0 15 2 15,0 8-3-15,15 15-3 0,17 4 5 0,33 10 2 16,33 0-1-1,34 8 2-15,23 7 2 0,28-1 1 0,33 9-2 0,18 2-1 16,22 2 0-16,24 3 0 0,20 3 2 16,26-4-2-16,20 3 4 0,24 2-2 0,28-1-1 15,26-2-5-15,13-6-3 0,12-10 3 16,14-11-2-16,20-3 0 0,13-12 1 16,12-8 1-16,20-6 8 0,6-7 0 0,20-9 1 15,6-6 1-15,21-8 0 0,-8-3 4 16,7-11-5-16,-7-8-3 0,8-3-2 0,-8-12-3 15,-13-6-1-15,-12-4 0 0,-20-8 2 16,-26-3 2-16,-27-8 0 0,-18-4 2 16,-27-6 0-16,-26-8-6 0,-19-7-4 15,-33-8-2-15,-26-10-4 0,-39-1 4 0,-26-3 4 16,-40 0 3-16,-31-1 3 0,-34 8 3 16,-31 8 7-16,-40 3-3 0,-33 8-4 0,-31 10-4 15,-41 15 1-15,-25 11-3 0,-20 19-19 16,-6 9-10-16,-7 21-20 0,26 9-21 15,14 12-32-15,45 10-25 0,39 8-34 0,52 8-63 16,32 2-18-16,47 5 6 0,25 3 16 16</inkml:trace>
  <inkml:trace contextRef="#ctx0" brushRef="#br0" timeOffset="52768.56">19336 1630 65 0,'26'-11'81'0,"1"0"-3"0,-8 0 1 16,0-3 2-16,0 6 1 0,1-3-1 0,0 0-1 15,-7 4-1-15,0-1-3 0,-6 1-6 16,-1 0-8-16,0 3-10 0,-6-3-10 15,0 3-11-15,-6-3-12 0,-7-1-8 0,-7 5-8 16,-6-4-4-16,-6 3 0 0,-13 0-2 16,-8 1-1-16,-6 3 1 0,-12 0 2 0,-7 3 1 15,-7 1 0-15,-13 3-1 0,-12 8 1 16,-14-1-1-16,1 8-1 0,-8 0 0 16,0 12 4-16,1-2 1 0,7 5 3 15,-1-1-1-15,19 1 0 0,1 0 0 0,19-1-3 16,8-3-2-16,12 1 1 0,6-5-2 15,19-4 0-15,1-3 3 0,21 1 5 16,4-6 3-16,20-2 2 0,8-3 4 0,18-9 0 16,14-3 2-16,12-3-5 0,15-9-2 0,10-3-2 15,15-10-3-15,13-4-2 0,7-8-6 16,5-7-2-16,1-4 1 0,0-3-1 16,-1-8 2-16,1 1 0 0,6-8 2 15,-6-4 0-15,6 4-2 0,1-3 0 0,-15 3-3 16,2 4-2-16,-7 3-1 0,-20 0 1 0,0 8 7 15,-19 4 7-15,-7 2 13 0,-7 9 9 16,-11-1 9-16,-9 8 3 0,-11 3-1 16,-1 4-6-16,-7 4-12 0,-6 3-9 0,-13 4-7 15,-7 4-6-15,-12 7-3 0,-7 4-1 16,-13 7 1-16,-13 3 1 0,-13 8 2 0,0 7-1 16,-14 8 1-16,-6 7 7 0,1 4 2 0,-7 14 3 15,-7 4 0-15,-6 7 1 0,-7 11 1 16,-6 8-5-16,0 4-4 0,-1-5-2 15,8-7-3-15,12-3-7 0,6-4-12 0,15-8-12 16,12-3-18-16,12-11-12 0,8-3-5 16,13-8 0-16,5-4 5 0,21-7-1 0,6-7-9 15,19-4-18-15,20-8-33 0,7-3-50 16,6-11-29-16,13-4-3 0,7-6 14 16</inkml:trace>
  <inkml:trace contextRef="#ctx0" brushRef="#br0" timeOffset="53828.54">19734 1755 21 0,'58'-30'153'0,"-6"4"-26"0,-6 1-13 0,-14-1-11 15,1 4-4-15,-1 4-2 0,-12-1-8 0,-7 1-10 16,-1 4-11-16,-4-1-13 0,-8 0-17 16,-8 8-17-16,-10 0-11 0,-15 7-6 15,-13 3-4-15,-13 5 0 0,0 3 0 16,-12 7 2-16,-6 4 1 0,4 0-1 0,8 4 0 15,0-1-1-15,7 5-1 0,5-5-1 16,8 2-1-16,12-6 1 0,7 1-1 0,0 0 2 16,20-4 1-16,-1 0 1 0,14-3 3 15,13-4 0-15,6-4 1 0,19-3-1 16,7-4-2-16,7-4-1 0,12-7-2 0,7-3 0 16,1-5-3-16,-8-3 1 0,1 1-1 15,-7-5 0-15,0 0 8 0,-12 0 13 16,-8 5 22-16,1-1 22 0,-14 3 18 15,-6 1 10-15,0 3-4 0,-13 5-13 0,-6 2-21 16,-7 0-22-16,-14 8-17 0,-11 5-11 0,-15 6-4 16,-5 3-2-16,-7 1 0 0,-7 7 1 15,0 0 0-15,0 3 1 0,8 1 1 16,5-4 0-16,7 3-4 0,0-2-5 0,13-2-15 16,0-2-9-16,6-1-8 0,7-4-3 15,13 2 2-15,13-5-2 0,13 0 1 16,7-8-2-16,19-3-5 0,7-7-7 0,6-4-3 15,14-8 1-15,-2-3 8 0,8-11 12 16,0 1 9-16,6-9 7 0,0-7 3 16,7 1 5-16,-1-8-1 0,7 0 3 0,-13 0 1 15,1 0 11-15,-7 4 9 0,-7 3 10 0,-13 4 15 16,-6 4 11-16,-14 3 14 0,0 5 1 16,-11 5-2-16,-9 6-7 0,1 2-10 0,-12 1-13 15,-2 11-13-15,-12-1-8 0,0 8-6 16,-20 8-3-16,1 6 0 0,-19 8 2 0,-2 7 2 15,-5 12 3-15,-14 3 3 0,0 11 1 16,1 4 2-16,-7 3-2 0,0 0 0 0,6 4-1 16,0 0 0-16,7 0 1 0,0-4 0 15,0-4-2-15,13-2-7 0,-1-5-9 16,8-3-15-16,-1-8-9 0,7-4-11 0,7-2-4 16,-1-5 5-16,8-7 10 0,-2-4 12 15,8-3 9-15,-1-5 9 0,7-6 5 16,7-4 2-16,-1-7-1 0,8-4-1 0,-2-4-2 15,8-3 1-15,-1-7-2 0,1-1 0 16,6-4 0-16,0 1-2 0,1-4 1 16,-1 0 1-16,6 1 0 0,1-2 0 0,-1 1 1 15,1 4 0-15,6 0 1 0,6 0-2 16,1 3-1-16,-1 4 1 0,1 0 1 16,7 4-1-16,-8 3 1 0,1 4 1 0,-1 0 0 15,-6 4-2-15,-7 3 0 0,1 1-1 16,-7 6-1-16,-6 1 1 0,0 3 2 15,-8 4 3-15,-12 4 6 0,0 3 4 0,-12 8 2 16,-2-1 3-16,-6-3-2 0,1 8-2 0,-7-5-3 16,0 1-3-16,7-1-1 0,-7-3-2 15,6 1-1-15,7-5-1 0,0-3 1 16,0 3 1-16,7-7-1 0,6 0 4 0,0 0 1 16,6-4 1-16,13 1 2 0,1-5 0 15,12-3-1-15,7-3-2 0,1-9-1 16,5 1-2-16,1-7-2 0,-1-7-1 0,1-1 4 15,0-7 8-15,-8 0 10 0,-5-1 11 16,-1 2 16-16,1-1 14 0,-7 7 8 0,-6 4-4 16,-7 4-9-16,0 3-11 0,-7 1-14 15,-6 10-14-15,-12 0-13 0,-2 8-7 16,-12 7 0-16,-6 0 0 0,-1 7 0 16,1 4-1-16,-7 4-5 0,6 0-7 0,1-1-10 15,-1 5-26-15,7-5-27 0,0 4-26 16,6 0-27-16,7-2-33 0,1-2-45 0,18 1-26 15,7-4-2-15,13-4 15 0</inkml:trace>
  <inkml:trace contextRef="#ctx0" brushRef="#br0" timeOffset="55731.81">24625 1509 65 0,'19'-22'167'0,"7"-3"-29"0,-6-1-16 0,-7 0-11 16,0-3-12-16,-13 3-13 0,6-3-13 16,-12-1-16-16,-1 5-12 0,-12-1-16 0,-7 1-11 15,-7-1-10-15,-13 4-4 0,-13 0-4 0,-6 4-1 16,-12-1 1-1,-8 8 0-15,0 0 1 0,-13 0-2 0,1 8-1 0,-1-1 2 16,7 4-2-16,6 4 1 0,0 3 1 0,8 4 3 16,4 7 1-16,8-3 1 0,7 7-3 15,6 4 1-15,6 3-1 0,14 0 0 0,-1 4 2 16,13 4 0-16,8 0 1 0,5 6 2 16,7 1 3-16,7 4-1 0,5 3-1 15,8 0 0-15,0 5 2 0,13-2-3 0,-7 6 0 16,6-2-2-16,1 0 0 0,6 5-2 15,-13 2-1-15,0 2 2 0,-7 2 2 0,1 1 2 16,-14-1 1-16,-6 1-1 0,-6-4 0 16,-7 0-1-16,-7-8-1 0,-6-3-2 15,-6-4 0-15,-1-6 0 0,-6-5 1 0,-1-10 4 16,-5-1 6-16,6-11 10 0,0-3 10 16,6-4 12-16,1-8 5 0,5-3 3 15,9-3-3-15,-2-8-8 0,7-4-12 0,7-7-12 16,12-3-8-16,0-5-10 0,7-7-5 15,7 1-6-15,6-8-2 0,7-4 1 0,5 4-2 16,8-3-1-16,0 2-1 0,6 5-2 16,0 4-2-16,6 2-4 0,1 5-3 0,0 4 3 15,13 3 1-15,-7 0 3 0,6 4 3 16,1 3 4-16,0-1 5 0,-1 2 0 16,0 3 5-16,2 1 0 0,-8 2 2 0,-6-3 0 15,-1 4-2-15,-13-4 1 0,1 4 0 16,-7-1 6-16,-6 0 3 0,-7 2 3 0,-7 2 2 15,-6-3 1-15,-6-1-5 0,-7 1-4 16,-7 4-7-16,-6-1-4 0,-12 0 1 16,-9 4-1-16,-5 0 3 0,1 4-1 0,-9 0 3 15,9 3-1-15,-1 0-2 0,0 4-2 16,13-1 1-16,0 6 0 0,-1-2 1 0,15 1 1 16,-2 0 4-16,8 2 1 0,12-2-1 15,0 0 1-15,8 0 1 0,12 0-1 16,7-1-3-16,6-3-2 0,-1-4 0 0,15-3-2 15,-1 0-1-15,0-4 1 0,6 0 2 16,-5-4-2-16,5-3 1 0,-5-1 1 0,-2 1-1 16,-5-4-1-16,-7 0 6 0,0 0 11 15,-13 0 8-15,0 4 5 0,-6-1 4 0,-7 1 2 16,0-1-6-16,-6 5-10 0,-7-1-9 16,0 4-5-16,-14 0-2 0,8 4-1 15,-14 3 1-15,1 1 1 0,-1 3 1 16,0 0 0-16,1 4 0 0,6-1 0 0,-6 4-2 15,5 1 1-15,2-1 0 0,-1 4-3 16,0-3-15-16,6 3-14 0,-6-1-13 16,6 1-17-16,7 0-15 0,-6-4-9 0,6 1-5 15,0-5-2-15,0 1 0 0,0 0-1 16,6-1 1-16,1-2 4 0,-7-5 4 0,7-3 5 16,6-1 5-16,-7-3 8 0,7 0 8 15,0-7 10-15,7 0 9 0,-1-5 11 16,1-2 15-16,6-1 16 0,0-3 13 0,0-4 12 15,7 4 12-15,-7-1 13 0,7 1 4 16,-1 0 4-16,-7 0 0 0,1 2-2 0,1 2 0 16,-7-1 0-16,-2 4-1 0,-4 0-4 15,5 0-5-15,-12 4-6 0,6 3-10 0,-7-3-13 16,2 3-11-16,-2 4-9 0,-6 0-5 16,0 4-1-16,-6 3 2 0,-8 4 5 0,1 4 4 15,-7 7 4-15,8 0 2 0,-8 4 0 16,0-1-2-16,7 5-2 0,1-1 0 15,4 0-1-15,2-3 0 0,6 0 1 0,6-4 5 16,2-4 5-16,4 0 4 0,8-3 4 16,5-5 2-16,2-2-1 0,13-4-4 15,-8-4-5-15,7-4-4 0,6-4-3 0,-5-2 0 16,-8-1 0-16,7-8 2 0,-6 1 0 16,-1 0 4-16,-6-4 6 0,0 0 8 15,-7 3 10-15,1 1 5 0,-7 0 2 16,0 7-4-16,-6 0-8 0,-7 0-11 15,0 4-12-15,-7 3-7 0,-6 4-5 0,-6 4 0 16,-1 3 0-16,1 0-1 0,-1 4 0 0,0 4-1 16,8-1 1-16,-2 1-1 0,2 1-1 15,5-2 2-15,1 0 2 0,6-3 1 0,0 0 0 16,6 0 3-16,7-3 1 0,7-5-1 16,6 1-1-16,0-8 0 0,7 1-2 0,-1-5-1 15,1-3-1-15,-1-4 0 0,1 1 0 16,-7-1 1-16,6-3-1 0,-5 3 0 15,-8-3-2-15,0 3-1 0,0 4-2 0,-5 4-3 16,-1-4-1-16,-6 7-3 0,-1 1 1 16,-6 3-2-16,0 3 3 0,-6 5 3 15,-1 3 2-15,0 3 5 0,-5 1 1 0,4-1 2 16,2 1 0-16,0 1 0 0,-1-2-2 16,1 0 1-16,6 1 0 0,0-4 4 0,0-4 1 15,0 1 2-15,6-1 3 0,7-4-3 16,7 1 1-16,0-8-2 0,5 1-2 15,1-1-2-15,0-7-1 0,1 0-1 0,5 0-2 16,-12-3 0-16,5-1 0 0,-5 5 2 16,-6-6 5-16,5 5 2 0,-13 0 0 0,8 4-1 15,-8 3-3-15,-6 1-2 0,0-1-4 16,-13 8-1-16,6-1 0 0,-6 4 1 0,-7 4 1 16,8 0 2-16,-2 0-1 0,-5 4-1 15,13 0 0-15,-8-1-5 0,8 1-3 16,0-4-6-16,6 4-6 0,-6-4-1 15,12 0-2-15,-6-4-1 0,6 0-4 0,7 1-5 16,0-5-8-16,0-3-8 0,1 0-9 16,4 0-1-16,-4-3 2 0,-8-1 5 0,7 0 9 15,-6 1 10-15,0-5 9 0,5 5 7 16,-12 0 5-16,7-2 5 0,-7 2 0 16,7-1 0-16,-14 4 0 0,7-4 3 0,0 4-2 15,-7 4 2-15,1-4 0 0,0 4 1 16,-1-1 2-16,0 2-1 0,1-2 2 15,-1 0-1-15,1 5-7 0,6-1-16 0,-6 0-27 16,-2 0-35-16,8 1-51 0,-6 4-45 16,6-9-17-16,0 4 4 0</inkml:trace>
  <inkml:trace contextRef="#ctx0" brushRef="#br0" timeOffset="56317.55">26884 2659 70 0,'27'-3'133'0,"-1"-5"0"15,-7 1-7-15,1-4-7 0,0 0-5 0,-8 0-9 16,1 1-9-16,-6-10-10 0,-1 6-4 15,1-1-5-15,-7-3-14 0,0 4-11 16,-7-5-10-16,-6 4-11 0,-6 1-13 0,-1 3-11 16,-13 1-3-16,1-2-3 0,-7 8-1 15,-13 4 1-15,-7 4 1 0,-12 3 2 0,-2 4 2 16,-4 8-1-16,-2 6 1 0,8 1 0 16,0 3 0-16,6 4-1 0,6 4 2 15,6-1 1-15,8 1-1 0,13 4 0 0,6-5 2 16,6 1 2-16,13-1 3 0,7-4-1 15,7-1 2-15,13-6-1 0,6-3 0 0,6-4-1 16,13-3-3-16,14-8-1 0,-6 1-2 16,12-8-1-16,-7-4-2 0,1-3 0 15,-1-1-1-15,0-6-3 0,-5-5 2 0,-1-2-2 16,-7-1 0-16,1 0 0 0,-7-5 1 16,-6 2 5-16,-1 0 3 0,-12 3 4 0,-1 0 2 15,-5 4 2-15,-8-2 0 16,0 2-6-16,1 4-4 0,-7 3-5 15,0 4-2-15,0-1-2 0,-7 1-2 0,1 7 0 0,-7 4-2 16,0-1 0-16,-6 8 3 0,-1 4-2 16,0 3 5-16,7 5 0 0,-6 2 3 0,6 4 2 15,7-3 0-15,-8 7 2 0,8-5-2 16,-1 3-1-16,7-2-3 0,-6-4-12 16,6 1-22-16,0-4-28 0,6-3-29 15,-6-1-34-15,0 0-34 0,0-3-28 0,0-4-35 16,0 3-19-16,0-6 4 0,7-1 22 15</inkml:trace>
  <inkml:trace contextRef="#ctx0" brushRef="#br0" timeOffset="56522.78">27751 3132 133 0,'12'-7'220'16,"2"-1"14"-16,-2 1-77 0,-4 0-51 0,-8-1-48 15,0 1-47-15,-14 0-47 0,1 3-42 16,-13 0-51-16,-6 1-46 0,-7-1-17 0,-7 4 2 16</inkml:trace>
  <inkml:trace contextRef="#ctx0" brushRef="#br0" timeOffset="58289.96">17760 2659 73 0,'-40'15'186'0,"15"-4"4"15,5 0-65-15,0 0-48 0,14 0-35 16,6-1-19-16,6 6-4 0,21-5 5 16,11 3 8-16,15-3 9 0,18 0 10 15,28 0 6-15,11 0 3 0,20 0-3 0,13-4 1 16,20 5-4-16,19-2-5 0,21 5-5 16,18 0-6-16,14 0-1 0,12 3-8 0,13 4-2 15,1 0-6-15,6 0 0 0,-6 3 6 16,-7-2-3-16,13 2 2 0,7 1-2 0,6 3 1 15,0-4 3-15,12 6-3 0,8-3-3 16,6 2-6-16,0-1 5 0,7 0-3 16,13 5-6-16,-1-5-5 0,1 0 2 0,-1 0 0 15,-13 0-8-15,-5 1 0 0,-14-1 0 16,-19 0 5-16,-27 1 0 0,-19-9 1 0,-13 4 4 16,-13-5 2-16,-7-2 6 0,-6-3 3 15,-13-4 6-15,-7-4 4 0,-13 0 2 16,-12-3 3-16,-14-4-2 0,-6 0-2 0,-13-4-4 15,-8 0-1-15,-4-3-2 0,-15-4 0 16,-5-3 0-16,-8-1 0 0,-6-7-7 0,-6-4-5 16,-7-3-3-16,-13-4-5 0,-7-4-7 0,-6-3-4 15,-6-3-2-15,-13-9-3 0,-1 0-1 16,-12-6 2-16,-1-4 0 0,-6-4 2 16,0-4 4-16,-7 0 2 0,1-3 0 0,6 0 3 15,-6 0 0-15,5-1 0 0,2 2-2 0,-2-6-1 16,8 6-3-16,-1-2-3 0,-6-4-2 15,7-2-1-15,-1-1 0 0,1-3-3 0,0-4-5 16,-8-4-4-16,8 1-2 0,-8-1-6 16,2-2-2-16,-1 5-1 0,-1 1 4 0,2 4 3 15,-2 8 1-15,8 2 3 0,-7 4 3 16,0 8-1-16,6 0 0 0,-5 7-4 0,4 4-4 16,2 3-2-16,-6 4-2 0,-2 4-1 0,1 7 4 15,-7-4 1-15,-5 8 5 0,5 3 2 16,-12 1 0-16,-7-2-1 0,-7 9-2 0,-7 1 1 15,2 2-1-15,-8 0 0 0,-6 0 1 16,-7 4 3-16,1 0 2 0,-8 4 6 0,1-4 1 16,0 3 4-16,0 2 0 0,-7 1 2 15,0-2 1-15,1 3 1 0,-7-3 0 0,-7 4-2 16,0-1 0-16,1 0-1 0,-7 4-2 16,-7-3-2-16,-7-1 1 0,2 0-1 0,-2 1 0 15,1-1-2-15,-13 0 4 0,-1 1 0 16,-5-1-2-16,-14-3 0 0,0 3 1 0,-6-3 1 15,-1-1-2-15,1 1 0 0,6-4 4 16,-6 0 3-16,-7 1 0 0,-6-2 1 0,0-3 0 16,-7 4 1-16,-1-3-2 0,2-1 0 15,-1 4 2-15,0-3 1 0,-6 3-1 0,-7 0 0 16,0 0 0-16,0 0-4 0,7 0 2 0,-7-1 2 16,7 6 0-16,-7-6 1 0,0 1 0 15,1 0 1-15,-2 0-3 0,8 0 2 16,6 0 0-16,0 0 1 0,0 0 0 0,-5 4-1 15,-2 0 0-15,1 0-4 0,-1-1-1 16,7 5 3-16,-6-1 1 0,6 0 1 0,-7 1 1 16,-6-2-1-16,7 5 0 0,-1-4-4 15,2 4 2-15,11 0 1 0,8-3 2 16,5 3 0-16,8 0 3 0,5 0-2 16,8 0-2-16,6 0-1 0,12 0-2 0,7 0-1 15,13 0 1-15,14 0-1 0,12 0 0 16,7 0 1-16,13 0-3 0,13 0-5 0,0 0-2 15,13 0-1-15,6 0-1 0,0 0 2 16,14 0 3-16,6 0 7 0,6 0 4 16,-6 7 1-16,14 5-4 0,-8 3-8 15,8 3-6-15,-14 0-3 0,0 8-4 0,0-4 0 16,-14 7 7-16,-6 4 6 0,-12 4 7 0,-1 3 3 16,-6 4 2-16,-6 3 1 0,-7 5-2 15,-1 7 0-15,1-1 0 0,1 8 0 0,-2 3 1 16,8 4 2-16,-1 5 4 0,1 2 5 15,5 8 1-15,1 3 0 0,0 6 0 16,7-2 0-16,6 3-2 0,0-2-3 0,-1-1 3 16,8-4 0-16,6 2 1 0,0-10 1 15,0 2 0-15,6-1-1 0,1-4 0 0,0-3-1 16,6-7-1-16,0-1-1 0,0-6-3 16,0-5 0-16,6-6 0 0,-6-8-1 15,6-4-1-15,1-7 2 0,6-3 7 0,0-5 7 16,0-3 5-16,0-8 6 0,7 1 4 15,6-4 1-15,-7 0-4 0,7-4-7 0,0-3-4 16,-7-1-7-16,1-3-5 0,0 4-2 16,6-4-2-16,-7 0-1 0,7 0-4 15,7 0 1-15,6 0-1 0,7 0-1 0,13 0 0 16,12-4 0-16,14 4 0 0,12-3 1 16,14 3 0-16,0-4-1 0,12 4 2 15,15-3 3-15,12 3 2 0,12 0 2 0,27 0 4 16,0 0 6-16,13 3 0 0,13-3-1 15,6 4-1-15,13-1-2 0,1 5-2 0,-8-1-3 16,-12-4-3-16,-6 6-1 0,-20-2-1 16,-1 0 1-16,-5 0 1 0,-13 4-2 0,-8-3-3 15,-18-1-6-15,-8 0-14 0,-18 1-21 16,-7-1-26-16,-14-3-27 0,-12 3-37 16,-20 0-35-16,0-3-34 0,-20 3-42 0,-5-3-6 15,-15 3 12-15</inkml:trace>
  <inkml:trace contextRef="#ctx0" brushRef="#br0" timeOffset="59527.11">17265 216 63 0,'7'-15'105'16,"-1"1"-4"-16,0 3-6 0,1 0-8 0,0-1-12 15,-1 6-17-15,-6-2-20 0,6 4-18 16,-6 0-14-16,0 4-8 0,-6 4-4 16,6 3-1-16,-6 4 0 0,-8 4 4 0,2 7 0 15,-8 8 0-15,1-1 3 0,-7 11 5 0,-7 4 1 16,1 4 2-16,-8 11 5 0,-5 3 3 16,-8 10 2-16,1 6-1 0,0 6 4 0,-6 8 4 15,-1 7 0-15,0 7 1 0,1 7 1 16,-1 8 2-16,8-4-1 0,-2 1-2 15,14-5-2-15,-1-3-2 0,8-7 2 0,13-8-2 16,-1-11-1-16,14-7-1 0,-8-7 4 16,14-15 5-16,-6-4 5 0,6-10 9 15,6-9 9-15,2-2 7 0,4-8 2 0,1-8-5 16,7 1-7-16,6-8-12 0,6 0-12 16,7-3-10-16,0 0-7 0,13-4-2 0,7 0-4 15,6 0 1-15,7 0-2 0,6 0-1 16,1 0-2-16,5 0 0 0,7 0 1 15,6 0 1-15,8 0 1 0,13 3 0 16,12 1-1-16,20 1 1 0,6-2-3 16,13 0 2-16,0 5-1 0,14 3 1 0,18-1 2 0,8 5-1 15,6 4 1-15,0-5 1 0,0 4 1 16,6 1-1-16,14 3-1 0,12 0 0 16,7-4-1-16,0 4-1 0,1-4-3 0,11 5 1 15,8-6 0-15,-1 1 4 0,7-2 3 16,0 2-4-16,0 0 0 0,0 1-1 0,-6-5 2 15,-13 1-2-15,-8 3-2 0,8 0 1 16,-7-4 1-16,-6 9 1 0,-14-4 0 16,-19-1 3-16,-19-4 1 0,-8 5 2 0,-5-1 0 15,-8 0 0-15,-5-3-3 0,-8 0 0 16,-6 3-1-16,-6-3-1 0,-12-1 2 0,-2 1 1 16,-19 0 0-16,1-4-1 0,-8 3-1 15,-5 1 1-15,-14-3-3 0,0 2-2 0,-7-3-2 16,-5-1 2-16,-14-2 1 0,-6 3 2 15,-14-7 8-15,-6 3 15 0,-6-3 16 16,-7-4 6-16,-7 0 1 0,-13 0 2 16,-6-4-7-16,-12-3-28 0,-1-1-38 0,-13 1-36 15,-14-4-40-15,-5 4-43 0,-7-4-38 0,-7 0-37 16,-12-1-55-16,-8-2-13 0,-19-1 16 16,-5-10 28-16</inkml:trace>
  <inkml:trace contextRef="#ctx0" brushRef="#br0" timeOffset="60547.67">16556 531 125 0,'-8'3'125'0,"8"-3"-41"16,0 5-32-16,8-2-18 0,4 0-8 0,8 1-1 16,13 0 7-16,5-1 6 0,15 1 5 15,5 0 3-15,14-1-2 0,13-3-2 0,-1 4-5 16,14-1-4-16,6 1-2 0,0 4-5 16,20-4-3-16,7 3-2 0,11 0-2 0,8 1-4 15,13 3 2-15,0-5 0 0,12 6 1 16,8-1-4-16,19 3 1 0,13 1 1 0,6 0-1 15,7-1 2-15,7 0 1 0,18 6 0 16,8-2 0-16,0 0 4 0,0 0-2 0,5 4-4 16,-5-3-1-16,19 2 1 0,-6 5 4 15,-8-4-4-15,8 4-1 0,-7-1 1 0,0 1-3 16,-13 4-2-16,-20-5-1 0,-12 4-2 16,-20-3-1-16,-6 0 0 0,-8-1 0 0,-5 1 0 15,-14-1-6-15,-13 1-1 0,-6-4 0 16,-13 0 0-16,-21-4-1 15,-11 1 1-15,-21-4 0 0,-5-1 1 0,-20-3 1 0,-7 0 3 16,-7-3 4-16,-6-5 4 0,-13 5 1 16,0-5 1-16,-6 1-1 0,-7-1-2 0,-1 1-5 15,-4-4-4-15,-2 4-1 0,0-1-2 16,-6 1-1-16,0 0 1 0,-6 3 1 16,0 0-1-16,-8 1 0 0,1 3 1 0,0 0 0 15,-6 4-1-15,-7 3-1 0,6 4 1 16,-6 3 0-16,0 5-1 0,0 7 2 0,6-1-1 15,1 8 3-15,0 3 0 0,-1 1 0 16,13 0 2-16,-5 3 0 0,4 0 1 16,8 1 0-16,-6-1-1 0,6 4 2 0,0-4-1 15,0 4 1-15,0 0-1 0,6 0-1 16,-6 4 2-16,0-1-3 0,0 1 0 16,8 3-2-16,-2 5 1 0,-6-6 1 0,6 5-2 15,1-7 0-15,-1 0-1 0,-6-8 0 16,7-4-3-16,0-3-1 0,-1-7 3 15,-6-8 14-15,6-3 20 0,-6-4 16 0,0-7 12 16,7-4 4-16,-7-1 1 0,0-2-11 16,0-5-18-16,0 1-15 0,0-4-9 0,7 4-6 15,-7-4-1-15,0 0-4 0,0 0-10 16,0 0-23-16,0 0-38 0,0 0-46 0,0 0-56 16,-7 0-57-16,0 0-72 0,-5 0-20 15,-8-4 13-15,-7-3 35 0</inkml:trace>
  <inkml:trace contextRef="#ctx0" brushRef="#br0" timeOffset="61514.64">16842 534 14 0,'39'-18'84'0,"-1"4"-17"0,9-1-15 16,-9-3-11-16,8 3-2 0,-7 1 5 15,0-5 3-15,0 4 6 0,-7 4 7 0,2-3 3 16,-9 3 1-16,1 0-3 0,0 3-1 15,-6-2-8-15,-7 2-8 0,1 4-8 0,-2-3-9 16,1 4-7-16,-6-1-7 0,-1 1 1 16,1-1 2-16,-1 4 7 0,0-4 7 0,-6 4 4 15,8 0 1-15,-8-4-2 0,0 4-8 16,6 0-8-16,-6 0-12 0,0 4-6 0,0-4-4 16,0 4-1-16,0 3 0 0,-6 4 2 15,6 4 2-15,-8-1 2 0,2 8 1 0,-7 4 1 16,0 3 1-16,-6 8-2 0,-1 3 4 15,-6 4-1-15,-7 4 1 0,1 6 0 16,-7 5 0-16,-7 3 0 0,-6 8 3 0,-6 11 3 16,-1 4 3-16,0 10 4 0,-6 3 2 15,7 9 3-15,-1 2-2 0,6 1-1 0,8-4-3 16,7 5-4-16,11-6 1 0,1 2 0 16,6-5-1-16,14-4-1 0,-7-2 1 0,13-8 0 15,0-7-3-15,0-8-1 0,0-7 0 16,0-7 1-16,0-12 2 0,0-7 25 15,7-6 29-15,-7-5 15 0,0-11 7 0,6-7 3 16,0-3-1-16,-6-8-34 0,8-8-48 16,-2 1-42-16,0-8-49 0,-6 1-48 0,6-1-54 15,-6-8-49-15,0 5-65 0,-6-3-16 16,6-1 15-16,-6-4 32 0</inkml:trace>
  <inkml:trace contextRef="#ctx0" brushRef="#br0" timeOffset="61983.55">16412 2428 135 0,'-33'15'164'0,"1"-7"-56"0,12 3-39 0,-6-4-26 16,13 0-13-16,7 0-8 0,12 1-6 15,0-1-1-15,21 1 11 0,5-1 4 0,21 0 3 16,18 0-2-16,20-3 0 0,20 0 0 16,13-4 0-16,19 0 6 0,13 0 6 0,26-4 6 15,27 4 1-15,18 0-4 0,15 0 0 16,19 0-5-16,12 4-6 0,14 4-7 15,12-2 3-15,14 5 2 0,-7 4-4 0,7 4-4 16,-1-1 2-16,0 3 0 0,-5 2-6 16,-1 2-4-16,6 1-1 0,-6-1 2 15,-12 5-4-15,-8-1-1 0,-12 4-2 0,-14 0 1 16,-19-3 5-16,-26-1-4 0,-20 0-2 16,-12-3-2-16,-20-1 0 0,-7 1-1 0,-6-4-5 15,-13 0 1-15,-7 0 0 0,-13-4 1 16,-13-3 0-16,-13-1-1 0,-12-3-18 15,-14 5-27-15,-7-9-32 0,-19 0-32 0,-13-3-35 16,-19 0-43-16,-20-4-54 0,-13-4-13 16,-13-4 11-16,-20-7 21 0</inkml:trace>
  <inkml:trace contextRef="#ctx0" brushRef="#br0" timeOffset="63107.9">26819 1890 105 0,'-6'-7'210'0,"-1"0"24"15,7-9-60-15,0 9-31 0,0-4-33 16,7 4-25-16,12 0-23 0,7-1-22 16,7 5-13-16,13-1-12 0,-1 4-2 0,14 0-1 15,12 0 0-15,8 4-1 0,6-1-3 16,6 2-1-16,6-2 1 0,1 4 0 16,-1-3-2-16,1 3 0 0,-7 0 1 0,-6 0-1 15,-6-3-3-15,-8 3 1 0,-12 2-4 16,-8-6-13-16,-5 1-24 0,-7-1-26 0,-7 5-23 15,-5-5-20-15,-14 5-18 0,-6-2-10 0,-7 2-23 16,-20-1-19-16,-13 1-3 0,-6-1 7 16</inkml:trace>
  <inkml:trace contextRef="#ctx0" brushRef="#br0" timeOffset="63328.87">27184 2160 157 0,'-32'9'165'0,"6"-6"-11"0,-1 1-14 0,15 0-2 0,-8-4-9 16,14 3-13-16,6-3-23 0,6 0-16 16,6 0-21-16,15-3-21 0,12 3-11 0,7-8-4 15,6 5-1-15,6 3-1 0,8-4-1 16,5 4-3-16,7 0-4 0,0 0-3 0,-6 4-2 16,0-4-3-16,-1 3-15 0,-12 5-20 15,0-5-30-15,-14 1-29 0,1 3-36 16,-14 1-36-16,-5-1-33 0,-8-3-23 15,-6-1 4-15,-7 1 16 0</inkml:trace>
  <inkml:trace contextRef="#ctx0" brushRef="#br0" timeOffset="63754.14">28265 1623 27 0,'-32'-26'176'0,"-1"-4"13"0,7 5-49 0,0-1-35 15,0 1-21-15,0 7-13 0,7-1-15 16,5 7-12-16,1 2-13 0,0-1-14 15,6 7-8-15,1 1-5 0,6 6 2 0,6 5 2 16,8 6 12-16,5 5 9 0,7 7 11 16,13 6 6-16,7 5 6 0,13 7-1 15,0 0-4-15,6 3-8 0,0 5-7 0,0-4-9 16,0-1-8-16,-7 1-6 0,7-4-3 0,-6 4-3 16,-7-4-3-16,-6-4 0 0,0 3 0 15,-14 1 1-15,-6 1 2 0,-7-2 1 0,-12 1 3 16,-14 4 2-16,-5 0 4 0,-15-1 1 15,-11-2 2-15,-15-2 2 0,1 1 1 16,-19-3-4-16,-1-5-13 0,-6 1-24 0,-7-1-30 16,7-2-38-16,-7 2-48 0,8-3-60 15,4 4-51-15,8-5-10 0,13-2 10 0,13-4 24 16</inkml:trace>
  <inkml:trace contextRef="#ctx0" brushRef="#br0" timeOffset="67606.61">29561 1601 168 0,'13'-7'188'0,"-7"-4"-54"0,2 3-31 15,-2 0-24-15,-6 5-23 0,6-1-22 16,0 1-19-16,-6-1-8 0,0 4-7 16,0-4-1-16,0 4 2 0,0 4 1 0,-6 0 3 15,0 3 4-15,-8 0 2 0,2 8 1 0,-1 3 1 16,-7 4 4-16,-6 4 3 0,0 7 0 15,-1 3 2-15,2 5-2 0,-7 6-1 16,-8 1-2-16,7 7-4 0,1 8 1 0,-1 2 3 16,1 12 2-16,6 0 0 0,0 7-1 15,7 4 3-15,-1 0-4 0,0 1-4 0,7-2-2 16,1-3-3-16,-2-7-1 0,1-4 0 16,7-6-1-16,-1-9 0 0,1-6-1 0,-1-9 0 15,1-2 1-15,0-12 1 0,-2 1 6 16,8-9 2-16,0-6 5 0,-6 0-9 0,0-5-18 15,-1-6-28-15,-6 0-34 0,0-8-40 0,0 0-48 16,0-3-55-16,-13-7-17 0,7-1 7 16,-1-7 20-16</inkml:trace>
  <inkml:trace contextRef="#ctx0" brushRef="#br0" timeOffset="68060.53">30121 1795 110 0,'0'-26'164'16,"-6"5"-53"-16,6-2-27 0,-6 5-16 15,-2-1-21-15,2 5-18 0,-7 3-12 0,0 0-8 16,-6 4 0-16,-1 3 3 0,0 8 4 0,-5-1 4 16,-1 8 1-16,-1 4 2 0,-5 7 0 15,6 3-2-15,0 5-6 0,7 2 2 16,-8 5 0-16,14 3-1 0,-6 5-2 0,12 2-1 16,0 4-1-16,1 5-1 0,0-2 1 0,6 2-1 15,0 2 0-15,0 1-1 0,6-1-1 16,-6 1-2-16,6-4-5 0,-6 4 3 15,7-5-1-15,-7-2 0 0,0 3 1 0,0-5-1 16,0 2 0-16,0-4-1 0,-7-4-1 0,1-4 0 16,-7 0 3-16,0-3 2 0,0-4 4 15,-7-4 4-15,-6-3 5 0,-6-4 4 0,-7-4 0 16,-14-7 0-16,2 0-3 0,-1-7-4 16,-7-1-10-16,6-3-19 0,2-3-23 15,5-5-32-15,7 5-40 0,0-8-59 0,13 0-44 16,0 0-12-16,6-11 7 0</inkml:trace>
  <inkml:trace contextRef="#ctx0" brushRef="#br0" timeOffset="68248.57">29705 2172 28 0,'25'-40'172'0,"1"-4"13"0,7 4-61 0,-7 2-31 15,0 3-17-15,7 1-17 0,-1 5-13 16,1 4-10-16,6-2-10 0,0 9-5 0,7 4-6 15,0 3-4-15,-1 3-4 0,7 8-2 0,1 4-6 16,4 3-13-16,-4 8-17 0,-1 0-28 16,-7 6-34-16,1-2-63 0,-1 6-27 15,-12 1-8-15</inkml:trace>
  <inkml:trace contextRef="#ctx0" brushRef="#br0" timeOffset="69835.36">32036 2271 30 0,'0'-33'171'0,"0"0"11"0,0 0-64 0,0 0-31 15,0 7-25-15,0 1-17 0,-6 2-15 16,6 6-11-16,-7 2-8 0,-6 1-5 0,0 2-2 16,-7 5-2-16,-12 3 1 0,-1 0-2 0,-6 4 2 15,0 4 0-15,-7 3-2 0,1 9 2 16,-1-2 0-16,-5 4-2 0,5 4 0 15,1 4 3-15,-2 7 0 0,2 4 1 0,-7 3 3 16,6 7 4-16,-6 4 2 0,6 5 1 16,-5 6 0-16,-2 0-1 0,1 8-2 0,1 6-4 15,-2 1 0-15,-6 4-1 0,1 3 0 16,-1 4-1-16,-6 0 0 0,0 0 2 0,6 4 2 16,-6 0-1-16,7-4-1 0,-7-4 3 15,0-1-1-15,6-9-3 0,-6-1 0 0,0-10-1 16,-1-5 2-16,8-6-2 0,-8-8 2 15,8-7 2-15,6-9 6 0,6-5 9 0,1-12 6 16,6 0 6-16,6-11-1 0,7-4 0 16,6-10-4-16,8-2-11 0,12-9-7 0,6-1-7 15,7-7-3-15,7-7-4 0,12-4-1 16,7 0-1-16,7-7-1 0,5-1-1 0,8 1-1 16,6 0 0-16,1 3-1 0,12 1 0 15,-7-1-1-15,14 4 1 0,-6 4-1 0,12 0 3 16,-7 2 0-16,7 3-1 0,0 1 4 15,0 5-1-15,-6 0-2 0,0-5 1 0,-7 9-1 16,0-4 1-16,0 3-3 0,-6 4 1 0,0-4 3 16,-7 4-2-16,-7 4 5 0,-5 0 10 15,-14 3 9-15,-1 4 4 0,-11 0 2 16,-1 0-2-16,-14 8-3 0,-4-5-10 0,-8 8-8 16,-14 0-6-16,-12 4 0 0,1 0 0 15,-15 7 0-15,7 0-2 0,-5 3 1 0,-1 4 0 16,6-3 1-16,1 3-1 0,6-3-1 15,6 4 1-15,0-5 0 0,1-3 3 0,5 0 1 16,8-4 3-16,0 4 5 0,12-3 2 16,0-5 3-16,8 1 3 0,5 0-2 0,7-4-3 15,0-4-1-15,13-3-2 0,-6-1-1 16,6-3-3-16,0-3-2 0,6-4 2 0,-5-1-1 16,-7 1 7-16,-1 3 15 0,-6-3 10 15,0 7 5-15,-7 0-1 0,-5 0 0 0,-1 4-12 16,-7-1-14-16,0 5-11 0,-12 3-4 15,0 0-2-15,-7 3 2 0,-1 5 1 0,-5-1 0 16,0 0-2-16,6 4-5 0,-1-4-8 16,2 4-4-16,-2-3-5 0,8-1-2 0,0 0 3 15,6 1 6-15,0-1 11 0,6-7 7 0,14 4 4 16,-1-4 3-16,13-4 1 0,1 0-2 16,6-7-3-16,7 0-2 0,0-3 1 15,-1-8-2-15,1 0-1 0,-1-4-1 0,1 0 0 16,-1-7 1-16,-6 4-3 0,7 0 2 15,-7-4 0-15,0 0 0 0,-7 4-1 0,1-1 3 16,-1 5 7-16,-12 0 1 0,6 2 5 0,-13 8 0 16,7-2 0-16,-14 5-5 0,8 1-5 0,-8 8-5 15,-6-5-5-15,0 8 2 0,-6 8 2 16,-8-1 2-16,-5 7-2 0,-7 5 3 0,-6 6 1 16,-1 5-1-16,-13 6 0 0,7 5 0 15,-13 2 1-15,7 2-1 0,-8 6 1 0,1-4 0 16,7 5-1-16,-1-5 1 0,1 1 3 15,6-4 0-15,6 0 1 0,1-8 0 16,5-2 1-16,8-5 1 0,-1-3 1 0,1-8 3 16,12 0 14-16,-6-7 10 0,7 0 3 0,-1-4 1 15,7-3-2-15,0-8-6 0,7-3-14 16,5-4-13-16,2-4-7 0,-2-3-7 0,15-4-4 16,-1-7-5-16,6 0-4 0,1-1 0 15,-1-3 1-15,7 0 3 0,-6 1 3 0,-1 2 5 16,2 4 4-16,-9 1 2 0,1 3 0 15,-6 0 0-15,-1 7 1 0,1 1-1 0,0-1-2 16,-1 7 0-16,-6 1 2 0,6 0 1 16,1 7-2-16,0 0 3 0,-1 3 1 15,7 4 0-15,-6 1 0 0,-1 2-1 0,-6 6 1 16,6 2-2-16,-11 1-1 0,4-1 0 0,-5 0-1 16,-7 4-1-16,0-4 0 0,0 0 0 15,-7 1 1-15,7-1 2 0,-6 1 0 16,0-8 3-16,-2 3 1 0,2 1 1 0,0-8 1 15,-1 4 2-15,1-4 0 0,6 1 1 0,-7-5 3 16,7 6 2-16,0-6 4 0,0 0 3 16,0-3 2-16,13 0-1 0,-6 0-2 0,13-3-2 15,-8 0-5-15,8-6-2 0,-1 2-4 0,1-4-1 16,6 0-2-16,-6 0-1 0,-1 0 1 0,-5 0 5 16,4 0 7-16,-4 4 5 0,-1 0 3 0,-7-1 0 15,0 1-2-15,2 3-8 0,-8 1-7 16,6 3-5-16,-6-4-1 0,0 4-3 0,0 4 2 15,0-4 2-15,-6 7 0 0,-2-3 2 0,8-1 0 16,-6 1 0-16,6 3 0 0,-6-3 2 16,6 0-2-16,0 3 0 0,0-3-1 0,0-1 0 15,0 1 1-15,6 3 0 0,8-3 1 0,-2 0 1 16,8 3-4-16,-1-7-3 0,7 4-3 16,0-4-1-16,-6-4 0 0,6 0 0 0,-7 1 0 15,-5-1-7-15,5-3-12 0,-13 3-21 0,1-3-29 16,0-1-29-16,-14 1-28 0,0 3-24 15,-12-3-33-15,-13 3-45 0,-8 1-5 0,-5-1 11 16,-14-3 22-16</inkml:trace>
  <inkml:trace contextRef="#ctx0" brushRef="#br0" timeOffset="73018.78">27087 3224 14 0,'-73'0'174'0,"15"0"12"0,6 0-57 16,13 0-35-16,0 0-28 0,13 0-17 0,7 3-10 15,11 1-3-15,8 3 2 0,8 0 3 16,17 1 5-16,7 0 1 0,21 2-1 15,5 1-1-15,14 3 1 0,13-2 1 0,26 3 3 16,13 3 3-16,12 0-1 0,20 4 7 0,8 0 2 16,11 0-2-16,14 8-3 0,25-1-6 15,15 4 0-15,5 3-8 0,1 1-9 16,6-4-9-16,-7 4-4 0,1-5-1 0,-14-2-5 16,-13-1 0-16,-19 0 0 0,-13-3 6 15,-13 0-1-15,-13-1-2 0,-7-2-3 0,-6-2-3 16,-7 1-2-16,-13-3-3 0,-12-1 2 15,-7 1 4-15,-7-5 12 0,-7 0 20 0,-6-3 23 16,-6-3 25-16,-14 0 23 0,7-5 10 0,-6-6-1 16,-7-5-19-16,7-4-19 0,-7-6-25 15,-6-7-26-15,-1-4-17 0,1-12-11 0,-7-6-7 16,0-5-13-16,0-7-11 0,-6 1-6 0,6-8-5 16,-13 0-4-16,6 0 1 0,1 0 3 0,-1 1 7 15,1-5 6-15,-1 4-2 0,1 0-2 16,-1-4-5-16,8 5-1 0,-7-2-2 0,-1 2-4 15,1-1 2-15,-1-4 3 0,-6 4 6 0,0 0 4 16,0 0 3-16,-13 0 4 0,0 4 3 16,1-4 1-16,-8 3 0 0,-6 1-1 0,0 4 4 15,0-1 0-15,0 4 1 0,-6 3 1 0,6 2 1 16,-8 2 1-16,8 7 1 0,-6 1 0 0,0 4-1 16,-1 3 0-16,-6 1 0 0,-6 1-1 15,-7 2 0-15,-7 4-1 0,-6-1 1 0,-7-4 1 16,-12 5 2-16,-7 3 4 0,-20-4 1 0,-13 1 3 15,-12 3 0-15,-15 0 1 0,-11 0-1 0,0 0-2 16,-14 0 3-16,-14 0 3 0,2 0-1 16,-14 4-1-16,0-5 0 0,7 1 0 0,0 5-4 15,5-2-3-15,15 4 1 0,6 1 2 16,6-1-2-16,14 1 4 0,5-2-3 0,13 2-2 16,8 3-2-16,19 0-2 0,12 0 1 0,8 1-2 15,12 2 3-15,1 0 2 0,13 5-1 16,6-1-3-16,-1 0-3 0,7 1-5 0,2-1-4 15,10 4-2-15,-4 0 1 0,12 4 3 16,0-4 4-16,0 7 4 0,0 0 3 0,6 1 4 16,0 3-1-16,2 0-1 0,-2 7 1 0,-6 1-1 15,0 3-1-15,0 3-2 0,-14 8-1 16,2 7 2-16,-8 1-1 0,-13 10 0 16,1 4 3-16,-7 7 1 0,-14 8 3 0,2 3 1 15,-8 7 2-15,-6 5 1 0,-1 7 5 0,-5 10 3 16,-7 4 2-16,-7 12 3 0,1 2 0 15,-1 5-1-15,-7-5-4 0,15-2-2 16,-2-4-3-16,8-4-3 0,6 0 1 0,6-5 2 16,13 2-3-16,1-8 0 0,6-4 0 15,7-7-2-15,5-7-1 0,7-8-3 16,2-8 0-16,4-6-1 0,1-7 0 0,0-12-1 16,6 0 1-16,1-10 4 0,0-1 13 15,-1-11 20-15,0 1 24 0,7-1 16 0,0-7 9 16,-6-4 4-16,6 4-8 0,6-7-18 15,-6 0-21-15,14-4-16 0,-2 0-8 16,8 0-10-16,7-4-2 0,5 4-5 0,7 0-1 16,6 0-1-16,7 4 0 0,7 3 0 15,6-4 1-15,14 8 0 0,-2-3-2 0,21 7-1 16,7-1-3-16,11 5 0 0,9-1 0 16,11 0 5-16,8 4-1 0,5 4 1 0,8-4 0 15,6 3-2-15,5 5 0 0,15-5-1 16,-13 5 4-16,5-5 4 0,-5 1 1 0,-8 0 2 15,2-1-1-15,-2 1-2 0,-6-4-2 16,-6 0 4-16,-7-4 0 0,-12-4 7 0,-7 6 2 16,-8-10 4-16,-17 1 3 0,-8 0 5 15,-7-4 4-15,-12 1 4 0,-7-5 4 0,-6 1 6 16,-8-4 0-16,-5 0-3 0,-7-4-4 0,0 1-8 16,-6-5-6-16,0-3-11 0,-8 0-4 15,1-3-6-15,1-9-5 0,-1 5-3 0,-6-7-1 16,5-5-1-16,-5-2-1 0,6-5 0 0,-7-7 0 0,1-4-2 15,6-7 0-15,-6-7-3 16,-1-5 0-16,1-5-1 0,6-13 1 0,-7 1-3 0,7-7-10 16,7-1-3-16,-7 1-3 0,6-8-2 0,-5 4-3 15,5-4-4-15,-6 7 5 0,0 0-1 16,1 4-3-16,-2 4-5 0,-5 4-1 0,0 3 2 16,-8 7 4-16,2 4 5 0,-2 4 6 0,1 3 7 15,-6 8 6-15,0 3 2 0,-1 4 3 0,0 0 2 16,1 8 0-16,-7-1-2 0,0 4-2 15,0 0-3-15,-7 4-4 0,1 3-2 0,-14 1 0 16,1-5 0-16,-13 5 2 0,-8-1 4 0,-12-3 1 16,-6 3-3-16,-14 1-3 0,-6-5 0 15,-20 1-4-15,-7-4-4 0,-25 0 2 0,-6-4 2 16,-14 5 2-16,-6-5 3 0,-7 0 7 0,6 0 4 16,-5 1 2-16,-1-1 4 0,1 0 3 15,5 4 0-15,0 0-3 0,14 4 2 0,0-4 1 16,13 4 0-16,6 3 1 0,0-3 3 15,7 3 0-15,0 1-1 0,6-1-1 0,7 0-2 16,0 4-2-16,6 0-1 0,7 0-3 16,12 8-1-16,14-1-1 0,0 1 0 0,13 3-6 15,13 0-13-15,7 3-11 0,-1 4-7 0,7-3-4 16,13 7 0-16,0 0 8 0,0 0 13 16,13 0 11-16,0 3 7 0,0 5 6 0,6-5 1 15,1 6-1-15,-1 1 3 0,1 1-2 16,0 3 1-16,-7 1-2 0,-7 7 0 0,0 4 1 15,-6 3-1-15,1 4 2 0,-14 8 0 16,-1 3 1-16,-5 7 0 0,-1 7 0 0,-13 4 2 16,7 8 0-16,-13 7 3 0,1 4 2 15,-8 7 5-15,0 7 4 0,-6 4 1 0,-7 11 1 16,1-1-2-16,-7 5-1 0,-1 0-4 16,8-4-4-16,-8 0 0 0,8-5-2 0,6-2-1 15,0 0 3-15,13-7 1 0,-1-2 1 16,8-5-2-16,13-9 2 0,-1-7-2 15,13-7 0-15,8-3 0 0,4-12 2 0,8-4 4 16,14-3 4-16,5-3 3 0,7-5 5 16,7-2 0-16,13-2-1 0,-1-2-3 0,13-1-2 15,8 0-2-15,-1-3-4 0,7 3-5 16,5-3 2-16,8-1-2 0,13-2 1 16,7 2-2-16,5 1 3 0,20-1 0 0,1-3 1 15,12 0 2-15,6 4-2 0,1-8-3 16,13 0-1-16,7-3-2 0,6 0-3 0,-1-4 2 15,7-4 0-15,1-3 2 0,-7 0-2 16,6-4-1-16,-13 0 0 0,1-4-4 0,-7 4 0 16,-7-4 1-16,-20 4 2 0,-5 0 2 15,-13-3 1-15,-21 3 1 0,-6 0 3 0,-13 0 3 16,-6-4 9-16,-20 4 16 0,0 0 13 0,-13-4 11 16,0 4 3-16,-7-7-3 0,-5 3-9 0,-1-3-17 15,0-9-20-15,0 2-9 0,0-4-10 0,1-3-11 16,-2-13-9-16,1 2-9 0,0-9-6 15,7-7-11-15,-7-3-2 0,6-11 2 0,1 0 5 16,-1-8 1-16,7-3-3 0,1-4-1 0,-1-4-1 16,6-3 0-16,-5-4 1 0,-1 0 1 0,-7 0 9 15,1-3 7-15,-7-1 7 0,0 4 1 0,-7 0 2 16,-12 4 2-16,6 3 0 0,-13 4-2 16,0 4-3-16,-7 8-2 0,-6-2-4 0,0 8 0 15,-7 1 3-15,8 6 3 0,-14 1 4 0,6 4 5 16,1 3 3-16,-1 0 5 0,1 7 2 0,-1 1 2 15,0-2 1-15,1 10-1 0,6-2 0 16,-6 1-2-16,-1 4 1 0,0 3-1 0,1-1 1 16,-1-2 0-16,-6 3 0 0,0-1 1 0,-13 2-1 15,0-1 2-15,-7-4 2 0,-5 0 2 16,-22-3 1-16,-4-4-1 0,-21 1 0 0,-7-5-2 16,-12 0-2-16,0-3-1 0,-14-1 2 0,-5-3 4 15,0 4 1-15,-14-3 0 0,-6 2 0 16,-1 4-3-16,7 0-3 0,0 4-4 15,1 1-1-15,5 2 1 0,8 5 4 0,6-1 2 16,-1 1 0-16,7 6 1 0,14-3-1 0,-1 4 0 16,7 3-4-16,13 1-1 0,6-1 1 0,13 4 1 15,7 4 1-15,13-4 2 0,6 7-2 16,13-3-2-16,1 3-4 0,7 1-6 0,5-2-2 16,0 5-4-16,7 5 1 0,0-2 3 15,6 8 3-15,1 0 7 0,6 7 5 0,0 4 1 16,0 4 3-16,0 10 3 0,0 5 2 0,0 6-1 15,0 12 0-15,-6 7-1 0,-8 10 0 16,1 6-2-16,-13 6-2 0,-6 3 1 0,-7 8 1 16,-1 0 3-16,-11 10 2 0,-2 6 4 15,-5 2 0-15,-1 7 5 0,-6 1-1 0,0-4 1 16,0 3-3-16,0-7-3 0,0 1-1 16,0-8-3-16,6 0 1 0,0-8 2 15,7-3-3-15,7-4 2 0,5-7 0 0,8-7-1 16,5-9 0-16,8-1 1 0,13-6 3 15,6-6 5-15,6 0 6 0,13-7 2 16,21-2 4-16,-1-2-1 0,13-4 0 0,13-1-7 16,13-1-3-16,1-3-5 0,18-2-5 0,1 0-4 15,19 0-1-15,7-2 2 0,-1 3-1 16,8-5 6-16,6 3 5 0,-1-3 0 16,2 0 2-16,-2-3-1 0,14 2 2 0,6-2-3 15,-6-1-1-15,12 0 7 0,-12 1 2 16,7-5 4-16,-1-2-4 0,6-2-3 0,8-3-3 15,-7-2-10-15,7-6 0 0,-14-2-1 16,-6-1 6-16,-20-3 6 0,-6-4 2 0,-13 0 2 16,-14 0 2-16,-19-4 4 0,-6 0-1 15,-7-3 1-15,-13 0-1 0,-6-4 0 0,-8-5-7 16,-5 2-7-16,-7-7-8 0,0-2-7 0,-13-6-6 16,1 0 0-16,-8-5 0 0,0-2 0 0,0-4 0 15,2 0 1-15,-8-5 0 0,6-6-1 0,0 0-7 16,1-7-6-16,6-5-10 0,6-3-11 15,1-3-5-15,6-9 0 0,7-2-1 0,6-4 1 16,-1 0 6-16,9-8 6 0,4 0 3 0,-5-6 1 16,6-1 2-16,-6-4 5 0,0 0 4 0,-1-3 2 15,1 3 4-15,-14 5 5 0,7 3 2 0,-6 6 1 16,-7 5 3-16,6 7 2 0,-5 7-3 16,-1 5-3-16,-1 6-2 0,1 4-3 0,0 8-3 15,1-1-1-15,5 4-1 0,-12 4-1 0,5 0 2 16,1-1 1-16,-6 4 1 0,0 0 1 0,-7 2 1 15,-7-3 0-15,0 2 2 0,-12 3-2 16,0 0 2-16,-14 0-1 0,-13 0 0 0,1 4 1 16,-13-1 2-16,-8-2-1 0,1 6-2 0,-13-4 0 15,-6 1 0-15,-8 0 0 0,-5-1 0 0,-7 1 1 16,-7-4 7-16,-6 3 3 0,-20-2 0 16,-12-1 1-16,-14 0-1 0,-7 4-1 0,1-4-6 15,-7 4 2-15,-6-1 1 0,-1 1 1 0,-5 3 0 16,-1 0 0-16,6 5 1 0,7 2-3 15,7 4 1-15,12 1 1 0,8 3 3 0,12 3 1 16,7 5 4-16,7-1-6 0,5 4-19 16,14 4-25-16,13-1-33 0,0 5-33 0,13 3-36 15,6 3-37-15,0 1-42 0,8 4-35 0,-2-1-3 16,1 3 15-16,-1-2 27 0</inkml:trace>
  <inkml:trace contextRef="#ctx0" brushRef="#br0" timeOffset="74936.56">25152 1220 132 0,'39'-26'119'0,"-6"4"-8"0,-1-4-10 0,-6 1-6 16,-6 3-9-16,-1-4-8 0,1 4-8 0,-14-3-12 15,-6-1-13-15,-6 4-13 0,-8-4-9 16,-18 1-9-16,-7 3-7 0,-20 0-6 0,-6 4-3 16,-20-5-2-16,-6 9-1 0,-13-1 3 15,-7 4 1-15,-12 4 2 0,-7 3 0 0,-7 4 3 16,6 4 1-16,-5-1-1 0,12 8-1 15,7 4-1-15,7 0-1 0,11 3-2 16,15 4 1-16,6 4 0 0,13 3 0 0,0 4 1 16,18 3 2-16,2 1 4 0,13 7 1 0,6 0 0 15,13 8 0-15,-1-1 1 0,21 3-1 16,6 5-2-16,13 4 1 0,7 3-3 16,18 3 0-16,8 1 0 0,6 3-1 0,1 0 0 15,5 4-1-15,-6 0 1 0,-6 3 3 16,-14 5 2-16,-5 3 2 0,-15 0 0 15,-11 0 0-15,-14 3 0 0,-14-3-5 0,-11 0-2 16,-7-7-2-16,-21-8 3 0,1-4 4 16,-7-6 7-16,-12-8 11 0,-1-8 8 15,0-6 9-15,-5-8 2 0,-2-8-1 0,1-3-5 16,-7-4-7-16,7-7-9 0,6 0-6 16,7-2-11-16,0-6-23 0,7 0-35 0,13 1-44 15,-2 0-53-15,9 0-74 0,-2-1-41 16,7 1-5-16,8-1 20 0</inkml:trace>
  <inkml:trace contextRef="#ctx0" brushRef="#br0" timeOffset="75269.25">24534 2454 30 0,'6'-6'208'0,"7"-6"9"0,6-3 3 15,-6 0-137-15,1 1-91 0,-2 7-98 0,2 3-58 16,5 4-29-16,-6 4-14 0</inkml:trace>
  <inkml:trace contextRef="#ctx0" brushRef="#br0" timeOffset="75427.63">25530 2685 33 0,'20'8'215'0,"-8"-5"12"0,1-6 7 16,0-1-119-16,0 0-85 0,-7 4-58 0,8 4-70 15,-8 0-66-15,1 3-37 0,6 3-5 16</inkml:trace>
  <inkml:trace contextRef="#ctx0" brushRef="#br0" timeOffset="75577.74">25875 2952 1 0,'-7'8'204'0,"7"-8"10"15,0 0-1-15,-6-4-117 0,6 4-76 16,-6 4-59-16,6 3-80 0,0 0-49 0,0 4-22 15,0 0 7-15</inkml:trace>
  <inkml:trace contextRef="#ctx0" brushRef="#br0" timeOffset="75696.77">26051 3084 133 0,'-20'-7'147'0,"-6"3"-60"0,-19-3-62 16,-8 3-61-16,-5 4-54 0,-20 0-29 15,-7 0-15-15</inkml:trace>
  <inkml:trace contextRef="#ctx0" brushRef="#br0" timeOffset="76023.66">18718 2388 52 0,'-27'-14'158'0,"7"-1"-5"0,-6 4-101 0,7-4-78 16,-7 5-65-16,0 2-33 0,6 5-20 16</inkml:trace>
  <inkml:trace contextRef="#ctx0" brushRef="#br0" timeOffset="77801.92">21967 1546 61 0,'20'-8'164'0,"0"-3"-32"0,-8 4-24 0,1 0-20 16,-13-1-20-16,7 1-18 0,-14 0-19 16,1 0-15-16,-7 3-8 0,-1 0-2 15,-12 1-2-15,1 3-1 0,-7 3 0 0,-15 1 4 16,2 3 5-16,-7 8 4 0,-7-1 5 16,-6 8 1-16,0 4 3 0,-13 4 0 15,0 2-1-15,-1 5-5 0,2-1-1 0,12 1-5 16,-1 0-2-16,1-1-3 0,20-3-2 15,-2 1-1-15,9-5 0 0,5 0 1 0,7-7 1 16,7 0 9-16,12-4 11 0,7-4 9 16,7 2 7-16,26-9 3 0,5-3-1 15,21-4-6-15,6-7-11 0,13-4-8 0,7-5-4 16,0-2-3-16,6-7 2 0,-6-5 1 16,6-2 1-16,0-6-1 0,-7 3 1 0,1-7 9 15,0 7 9-15,-14-3 14 0,-6 2 26 16,-6 7 23-16,-13 3 10 0,-1 4-3 15,-12 0-11-15,-13 7-19 0,-8 8-26 0,-6 0-27 16,-18 10-12-16,-8 5-8 0,-13 6-2 16,-12 9 2-16,-7 6 2 0,-1 4 3 0,2 3 0 15,-8 5 0-15,13-1-1 0,1 0-16 16,6 4-25-16,0-3-38 0,6-1-47 16,7 0-47-16,1 1-45 0,5-5-51 0,0 1-50 15,1-4-4-15,5-4 22 0,-5-3 35 16</inkml:trace>
  <inkml:trace contextRef="#ctx0" brushRef="#br0" timeOffset="79430.2">19206 5187 50 0,'-117'-3'185'0,"-1"-1"17"16,14-3-62-16,0-2-31 0,12 3-25 0,15 2-21 15,5-3-20-15,14 3-16 0,12 0-13 16,7 1-10-16,6-1-6 15,7 4-2-15,6 4 4 0,14-1 5 0,12 5 10 16,14-1 10-16,6 0 9 0,26 5 8 16,14-5 1-16,11 0 5 0,27 1 1 0,34-5-4 15,30-3-4-15,41 4-5 0,32-8 0 16,39 4-5-16,26-3-3 0,0-1 2 16,13 4 2-16,1-4-3 0,-1 1-7 0,7 3 0 15,-20-4-2-15,-13-3-7 0,-7 4-5 16,-13-6 1-16,-5 2 2 0,-33 0-1 0,-14-1 1 15,-20 1 1-15,-18 3 1 0,-13-3 1 16,-14 0 1-16,-6 3-3 0,-27-3 0 16,-12 3 1-16,-20 1 0 0,-6-1 1 15,-20 4-1-15,-13-4 0 0,-7 1-2 0,-5 3-11 16,-7-4-32-16,-1 4-32 0,-19 0-28 16,-1 0-27-16,-12 0-32 0,-12 7-32 15,-8-3-35-15,-19 3-24 0,-13 1-3 0,-13-5 11 16</inkml:trace>
  <inkml:trace contextRef="#ctx0" brushRef="#br0" timeOffset="79883.94">18353 5443 23 0,'-104'23'173'0,"13"-9"13"0,6-3-58 16,12-3-33-16,8-5-17 0,14 0-13 16,5 2-7-16,7-2-5 0,7 1-4 15,12-4-4-15,7 4-4 0,19-4 1 0,14 0-3 16,32-4 2-16,20 0 4 0,32 1 4 15,33-5-1-15,32-3 3 0,26 0 0 16,34 1-5-16,18-1-5 0,27 2-1 16,6 2-2-16,6 0-11 0,7 7-7 0,-6-4 0 15,-14 8-2-15,-6-4-4 0,-13 4-5 16,-12 4-1-16,-15-2-1 0,-12 2-3 16,-20 0-3-16,-19-1 1 0,-13 0 0 0,-13 0 0 15,-20 1 0-15,-13-2 1 0,-12-1-2 16,-15 2-1-16,-17-3 1 0,-8-1 5 15,-13 1 2-15,-7 0 1 0,-6-4 3 16,-13 3 2-16,0-3 0 0,1 0-17 0,-8 0-34 16,-6 0-42-16,-7 0-48 0,1 0-54 15,-7 0-79-15,-13 0-37 0,-7 0 5 16,-12 0 26-16</inkml:trace>
  <inkml:trace contextRef="#ctx0" brushRef="#br0" timeOffset="82038.92">6851 3348 34 0,'0'-3'72'0,"7"-5"-4"0,-1 1-8 0,-6 0-7 0,6 0-2 15,1-1 4-15,-7-4 0 0,7 5 1 16,-7-4-3-16,6 4-1 0,-6-3-2 16,0-2-9-16,0 1-5 0,-6 0-9 0,-1-3-7 15,0 2-8-15,-5-2-5 0,-2-1-3 16,2 0-3-16,-8 1-1 0,1-1-1 15,-7-3 0-15,-7 0 0 0,1-1-2 0,-1 1 0 16,-13 0 2-16,1-3-1 0,-14-2 0 16,0 4 0-16,-13-3 1 0,1 1-2 15,-14 2 0-15,-6 1 0 0,-1 2 0 0,-5 2 2 16,-1 3 1-16,-5 1 0 0,-2 2 0 16,1 4 0-16,-7 1 1 0,1 3-1 0,-8 3-1 15,-5 1-3-15,5 0 1 0,-6 7-2 16,1-1 3-16,5 5 2 0,-5 4 0 15,5 3 3-15,-6 3 0 0,1 5-2 0,-7 3-1 16,0 4-3-16,0 3-1 0,-8 4 0 0,15 3 2 16,-8 5 3-16,14 2 3 0,7 2 1 0,5 3 1 15,14 3 2-15,0-4-1 0,7 4-1 16,5 1-3-16,2 2-2 0,11 1-1 0,1 4 0 16,6 0 0-16,7 0 0 0,6-1 0 0,1 4 1 15,5 1 0-15,15-1 0 0,5 4 3 16,8 3 2-16,12 4 2 0,12 5 5 0,8 2 6 15,13 1 6-15,12-5 5 0,7 5 3 0,19-8 8 16,27 0 2-16,13-7 2 0,25-3-4 16,21-8-3-16,19-11-5 0,6-5-2 0,7-12-5 15,26-9-2-15,0-7 1 0,13-4 0 16,0-10 8-16,13-8-2 0,13-8-1 16,7-7-3-16,19-3-3 0,6-11-1 0,0-7-4 15,8-5-5-15,-1-7 1 0,0-6 0 16,-13-2 9-16,-6-2-1 0,-8-8 0 15,-5-4 3-15,-13 1 0 0,-21-1 4 16,-25-3-2-16,-19 6-1 0,-21-2 5 0,-18 3 5 16,-14-4 6-16,-19 5 1 0,-13-9-2 15,-14 1-5-15,-12-8-10 0,-21 5-7 0,-17-5-11 16,-15 1-7-16,-19-1-3 0,-13 1-2 16,-13-1 3-16,-20 0-1 0,-12 4 1 0,-27 0-3 15,-20-3-4-15,-25-1 0 0,-26 1-5 16,-20 2 0-16,-13 2-1 0,-19-1-1 15,-26 7 2-15,-7 8-2 0,-7 3 3 0,7 11 0 16,-6 5 2-16,5 6 2 0,9 8 0 16,18 2 7-16,19 9 0 0,20 1-3 0,13 5-17 15,20 1-26-15,12 8-34 0,15-1-39 16,11 4-32-16,21 7-27 0,6 1-19 0,12 3-5 16,14 7-7-16,13 3-10 0,7 2 6 15,18 3 20-15</inkml:trace>
  <inkml:trace contextRef="#ctx0" brushRef="#br0" timeOffset="83393.5">11644 3561 136 0,'65'-22'176'0,"-6"-8"-47"16,-7 5-22-16,-6-9-13 0,-7 2-12 15,-6-1-12-15,-1-4-11 0,-13 1-9 0,-5-1-8 16,-14 0-13-16,0-3-8 0,-20 4-7 15,-6-1-7-15,-13 0-7 0,-13 4-4 0,-20 3-1 16,-13 9-1-16,-6 2-2 0,-13 5 0 16,-7 3 3-16,-6 7 2 0,-7 8 1 15,0 3 0-15,-12 4 2 0,0 7 0 0,-8 5-2 16,7 2-3-16,0 4 0 0,14 8 3 16,-1-1 0-16,6 9-3 0,15-1 3 0,5 10 1 15,7 2 0-15,6 6 1 0,6 7 3 16,8 1 0-16,6 11 2 0,6-1 1 15,7 8-2-15,7 1 0 0,12 1 0 0,7 2 1 16,13 0 2-16,13-1 6 0,19 1 7 16,8-1 8-16,18 1 5 0,21 0 6 15,18-1 2-15,20 1 0 0,20-5-6 0,13-6-5 16,12-7-3-16,8-5 3 0,5-15 3 16,8-1 3-16,6-13 4 0,26 0 1 15,0-10-1-15,7-5-2 0,-2-7-5 0,14-7-8 16,14 0-5-16,13-7-5 0,-1-8 0 15,-6 1-4-15,13-12-4 0,-6-4-1 16,13-6-4-16,-8-3 1 0,1-14-1 16,-6-1-2-16,-1-4-2 0,8-9-1 0,-8 1 2 15,-7-7-2-15,-25-1 0 0,-12 5 3 16,-27-1 2-16,-14 1 2 0,-12 6 3 16,-13 1 1-16,-14 0 1 0,-5-1 2 0,-7 1 6 15,-14 1 1-15,-12-6 0 0,-7-3 0 16,-13 1 1-16,-13-1-5 0,-7-7-5 15,-12 0-3-15,-19-4-5 0,-8-3-1 0,-19 0-5 16,-13 0-5-16,-13-4-4 0,-20 0-2 16,-6 0-3-16,-13 4-1 0,-13-4 0 0,-13 0 0 15,-20 0 0-15,-13 0 1 0,-19 0 0 16,-7 4-2-16,-7 7 1 0,1 0 3 16,-13 7-2-16,-13 1-1 0,-1 7 0 0,1 3 1 15,-8 7-2-15,8 1 1 0,-7 7 6 0,-13 1 1 16,-12 6 6-16,-15 4 0 0,1 3 7 15,1 5-1-15,-1 3-3 0,-14 8 2 0,8 3-1 16,7 3 6-16,5 0-3 0,13 9-2 16,1 2 2-16,-1 4-1 0,7 4-2 15,7 4-4-15,12 3 4 0,1 8 1 0,13 3 0 16,-7 11 1-16,-6 4-3 0,-1 11-2 16,1 4-7-16,0 3-2 0,5 4 1 0,15 0 0 15,5 3 3-15,14 1 3 0,13 3 2 16,6 0 0-16,13 1-4 0,13-1-3 15,7 4-5-15,20 0-2 0,12 4-4 0,13-5-2 16,27 2 1-16,6-6 3 0,19 6 3 16,20-1 4-16,13-4 6 0,14 4 6 15,11-4 4-15,15-3 6 0,12-1 5 16,13-3 0-16,19 0 2 0,21-4 0 0,19-3 3 16,19-4-2-16,14-5 3 0,5-8 0 15,27-5 0-15,13-5-4 0,13-10-3 0,-6-4 1 16,12-7-2-16,1-3-2 0,6-9-2 15,-1-2 1-15,2-8 4 0,-1-4-4 16,-7-3-2-16,-6-11-2 0,1-4 2 16,-9-8-3-16,-18-2 0 0,-19-5 1 0,-14-7 1 15,-6 0-1-15,-20-4-2 0,-6-3 1 16,0-4-1-16,-6-3-2 0,-14-1 0 0,-13 0 1 16,-7 1 0-16,-5-5-2 0,-14-3-5 15,-19 1-7-15,-7-5-6 0,-13-3-7 16,-13-8-6-16,-13 1 0 0,-13-1-2 15,-13-4 1-15,-13-2 8 0,-19-1 5 0,-15-1 4 16,-24-2 1-16,-7 3 2 0,-13 0 3 16,-13-3 0-16,-14-5 2 0,-18 5 2 0,-8-1 1 15,-12 8 3-15,0 3 0 0,-7 8 0 16,7 4 0-16,0 10 1 0,-1 11 2 0,-6 1 0 16,-6 10-2-16,-20 4 2 0,-13 11-4 15,-13 4 1-15,-20 10 1 0,-19 8-1 16,-12 8 1-16,-15 6 2 0,-5 12 0 0,6 4-1 15,13 6 1-15,6 1-4 0,20 6 2 16,26-2 0-16,20 3-2 0,26 3-9 16,19-2-14-16,20-2-11 0,12 5-14 0,21 0-17 15,5 3-15-15,27 0-9 0,7 4-15 16,13 0-36-16,12 0-11 0,7 0 3 0</inkml:trace>
  <inkml:trace contextRef="#ctx0" brushRef="#br0" timeOffset="84318.63">3946 5147 130 0,'65'-51'212'0,"-6"3"19"0,-7 0-76 16,-7 12-43-16,-12 3-33 0,-1 4-38 0,-5 7-30 16,-8 3-23-16,1 8-15 0,-7 0-2 15,-7 7 4-15,1 4 15 0,0 4 14 16,-7 7 8-16,-7 0 9 0,-6 10 6 16,-7 10 4-16,-12 1 2 0,-1 16-2 0,-12 3-3 15,-7 15-1-15,-7 8-3 0,-19 10 1 16,-13 15-2-16,-8 11 4 0,-11 18 5 15,-13 11 6-15,-1 8 7 0,6 10 10 0,-5-3 7 16,12 0 0-16,7-4 3 0,13-3-3 0,13-5-7 16,6-6-11-16,7 0-10 0,12-12-9 0,8-3-10 15,6-8-5-15,7-3 1 0,6-7-2 16,-1-5 4-16,15-9-1 0,-2-5-4 0,2-11-9 16,4-6-18-16,2-13-14 0,6-6-9 15,0-11-17-15,0-8-37 0,6-14-42 0,8-8-57 16,-1-14-65-16,6-8-33 0,-6-14-5 0,7-12 27 15</inkml:trace>
  <inkml:trace contextRef="#ctx0" brushRef="#br0" timeOffset="84691.36">2181 6957 215 0,'-6'-15'240'0,"6"0"16"15,0 1-91-15,-7 3-52 0,7-1-39 0,0 6-31 16,0 1-23-16,0 5-15 0,0 5-6 16,0 6-2-16,0 7 2 0,0 11 4 0,0 4 10 15,0 14 11-15,-6 9 7 0,6 6 5 0,-7 11 1 16,7 4-3-16,0 4-8 0,0 4-8 16,0-2-5-16,7 2-4 0,-1-1-2 0,7-4-3 15,0 1 3-15,1-1 1 0,-2 1 0 0,8-8 1 16,6 0-1-16,-7-3 5 0,1-8-4 15,-1 1 0-15,1-8-2 0,0-4-1 0,-1-3 1 16,1-8-1-16,0-4 6 0,-1-2 9 16,0-9 14-16,8-7 13 0,5-3 7 0,1-11 5 15,12-8 0-15,7-7-9 0,13-11-14 16,6-11-11-16,14-7-5 0,13-8-6 0,0-7-6 16,6-3-21-16,0-1-32 0,-5 0-44 15,-2 1-58-15,-6 3-79 0,-7-4-80 0,-5 8-25 16,-14-1 8-16,-6 5 31 0</inkml:trace>
  <inkml:trace contextRef="#ctx0" brushRef="#br0" timeOffset="86793.71">1211 9176 80 0,'13'-51'193'0,"0"-3"3"16,-7 2-28-16,8 8-9 0,-8 0-10 0,0 7-10 16,-6 8-20-16,7 4-24 0,-7 3-28 15,0 11-26-15,0 3-24 0,-7 16-15 16,1 14-7-16,-7 10 1 0,-7 17 2 15,-6 16 2-15,0 16 7 0,-6 18 1 0,-1 18 2 16,1 11 0-16,-7 8-2 0,0-1 1 16,5-3-4-16,-4 4 1 0,5-1 3 15,1 1-1-15,-1-8 1 0,7-4 0 0,0-6-1 16,-1-8-1-16,9-11-1 0,-2-12 1 16,7-6 3-16,-1-12 4 0,2-10 26 0,-1-15 19 15,6-7 3-15,-6-11-11 0,1-12-22 16,-2-17-25-16,2-15-43 0,-2-16-32 15,1-13-14-15,0-20 4 0,6-9 15 0,1-12 14 16,6-11 14-16,-6-11 10 0,6-7 5 16,6-11 3-16,0-4 6 0,8-4 5 0,11 0 4 15,1 5 3-15,7 3 6 0,7 3 3 16,-1 7 0-16,6 12 1 0,-6 12-1 16,7 5-1-16,-8 20-2 0,2 6-2 0,5 16 0 15,1 10-3-15,0 11 1 0,6 12 1 16,-1 10-1-16,8 15 3 0,0 7 1 0,-1 11 0 15,-5 12 1-15,6 10 1 0,-8 7 5 0,1 13 1 16,-5 5 1-16,-2 12 5 0,1 8 2 16,-14 7 1-16,-7 2 1 0,-11 5 2 0,-8 4 5 15,-12 7 4-15,-14 1 1 0,-6 5 1 0,-13 8 0 16,-20 1 0-16,-6 0-3 0,-6-8-1 16,-8-11 3-16,2-7 6 0,-2-8 9 15,8-10 8-15,-8-11 11 0,8-12 4 0,6-13-3 16,0-9-8-16,13-14-17 0,-1-15-31 15,8-7-35-15,6-15-27 0,7-14-17 16,12-11-10-16,0-11 2 0,14-12 14 0,12-10 17 16,14-8 17-16,0-6 12 0,19-5 7 0,6-7 5 15,7-4 1-15,13-3 2 0,14 0 2 16,-2-4 0-16,15 0-3 0,5 4 1 16,8 7 1-16,-8 3 0 0,7 8-3 0,1 8 1 15,-1 11 0-15,-7 3-1 0,-5 7 1 0,-1 4-4 16,-6 11 0-16,-8 3-2 0,-4 9-5 15,-8 3-1-15,0 3-5 0,-13 7-1 0,0 5-2 16,-13-1-3-16,0 8 2 0,-6-1 3 16,-13 8 5-16,-2 1 5 0,-11 2 11 15,0 4 4-15,-14 8 5 0,0 3 1 0,-11 4 1 16,-2 4-2-16,0 0-6 0,1-4-3 0,-7 0-3 16,12-1 0-16,-5-6-8 0,6 0-12 0,0-8-4 15,7-4-2-15,-1 1-1 0,0-4 3 16,7-7 7-16,0-4 9 0,7-7 5 0,6-8 2 15,0-3-2-15,6-7-1 0,1-5 0 16,-1-3 1-16,-5-4 2 0,5 4 6 0,-6 1 13 16,0 2 12-16,1 4 6 0,-8 8-1 0,0 3-1 15,0 1-7-15,1 3-15 0,-7 7-13 16,0 4-8-16,-7 8-3 0,1 6 2 0,-6 4 2 16,-2 8 1-16,1 7 0 0,0-5 2 15,0 6 1-15,7-1 1 0,-8-4-4 0,8-3 1 16,6 0 2-16,-6-4 0 0,12-4 4 0,-6 0 4 15,14-7 5-15,-2-3 5 0,8-5 2 16,5-6 3-16,8-8-2 0,13-4-3 0,-7-11-4 16,13-3-10-16,-7-4-7 0,1-3-5 15,-1-5-2-15,-5 4-2 0,-7-3 3 16,-1 7 6-16,-6 0 11 0,-7 8 8 16,-5-1 2-16,-1 8 0 0,-1 3-2 0,-5 8-3 15,0 3-10-15,-14 4-6 0,0 11-4 0,1 4 2 16,-7 3 2-1,0 8 0-15,0-1 3 0,7 1-4 0,-8 0-4 0,8 3-7 16,6-7-9-16,0 0-5 0,0-4-2 0,13-3 2 16,-6-8 3-16,12-3 2 0,7-8-2 15,14-7-5-15,-2-7-5 0,8-9-5 0,0-8-2 16,-1-2 3-16,7-10 8 0,-7-5 7 16,1-6 9-16,-7-9 9 0,7-2 3 15,-13 0 2-15,6-5 6 0,-7-3 13 0,-6 4 13 16,-6 7 12-16,-1 0 14 0,-5 11 9 15,-2 11-1-15,-5 4-11 0,-7 11-16 16,-7 10-13-16,-5 12-14 0,4 7-8 0,-10 15-2 16,-9 6 0-16,7 12 2 0,-12 11-1 15,-1 8 5-15,7 10 1 0,-6 8 0 16,-1 3 0-16,7 0-1 0,0 4-1 16,7 0-2-16,5 0 1 0,2-7 0 0,5-8 1 15,1-3 4-15,6-8 2 0,6-8 3 0,1-6 3 16,-1-11 3-16,0-4 1 0,8-11-2 15,-1-7-4-15,0-12-4 0,0-6-3 16,0-8-4-16,0-3-1 0,-7-6 0 0,8 2 1 16,-8-4 0-16,0 1 0 0,1 1 1 15,-1 3 0-15,1 6 0 0,-7 0-1 16,7 4-5-16,-1-1-4 0,0 1-3 0,8 3-2 16,-2 0-1-16,15 1 2 0,-7-5 3 15,5 5 3-15,8-1 3 0,-8 1 0 0,8-1 1 16,-1 4 1-16,2 0-2 0,-9 8-1 15,8-2 0-15,-13 3 0 0,6 4 0 16,-6 3-1-16,-8 6 2 0,1-4 1 0,1 7 3 16,-8 0 4-16,0 5 0 0,0-1 3 15,-6 1 0-15,0-1 1 0,0 1-2 16,8-1-2-16,-8-3-2 0,0-4-2 0,0 0 0 16,0-4 2-16,6-4 5 0,0 1 2 15,8-8 2-15,-1-3 3 0,6-4-1 16,0-7-1-16,8-4-4 0,-8-1-1 0,0-2-2 15,1 0 5-15,-7 3 11 0,0-1 7 16,0 9 3-16,-7 0-2 0,2 3-2 0,-8 6-8 16,0 2-11-16,0 6-10 0,-8 6-1 15,-4 1-1-15,-1 8-3 0,6 1-18 0,-6-1-25 16,1 7-27-16,4-6-30 0,8 2-33 16,0 2-39-16,8-8-60 0,-2-1-22 15,13-6 1-15,1-8 16 0</inkml:trace>
  <inkml:trace contextRef="#ctx0" brushRef="#br0" timeOffset="86933.84">4877 9429 79 0,'26'-11'254'0,"-6"4"1"0,-7 0-5 16,-7 7-116-16,-6 0-77 0,0 7-59 16,-12 0-36-16,5 4-13 0,-6 4-18 0,-6 1-24 15,-1-2-65-15,-6 7-27 0,-7-3-10 16,-6 1 5-16</inkml:trace>
  <inkml:trace contextRef="#ctx0" brushRef="#br0" timeOffset="88254.64">4995 8840 189 0,'-7'-48'210'0,"-5"-2"3"0,-8-6-95 0,-13 5-51 0,-13-1-29 16,-13 1-15-16,-6 0-6 0,-6 3 0 16,-20 4 8-16,0 0 9 0,-7 3 10 15,-6 1 5-15,-13 3 4 0,0 5 3 16,-13-1 0-16,-8 3-1 0,-4 9-2 0,-8-1 0 16,0 7-7-16,0 8-7 0,-6 3-10 15,-1 8-12-15,-13 6-10 0,-5 13-7 0,-1 9-4 16,-13 16 2-16,7 15-2 0,-7 14 1 0,1 18-4 15,5 15-1-15,-6 14-1 0,7 12-4 16,-1 10 5-16,27 5 6 0,19 6 3 16,27-3 6-16,25 3 0 0,20 1 4 0,6-1-1 15,13 4-1-15,14 1 4 0,-1 3 0 16,7 3 1-16,1-3 0 0,11 0-1 16,-5 0 0-16,6-8-1 0,6 5-4 0,-6-8 1 15,13-8-1-15,7 1 0 0,6-12-4 16,13-8-2-16,13-5-1 0,13-12 1 0,7-7 2 15,6-12 2-15,12-14 7 0,22-8 11 16,5-10 11-16,7-19 20 0,25-11 16 16,14-11 12-16,19-18 7 0,13-14 1 0,14-11-2 15,12-15-5-15,14-15-9 0,18-19-10 16,9-6-11-16,11-12-11 0,7-3-9 0,0-4-8 16,0 4-5-16,7-1-8 0,-21 5-3 15,1 3-2-15,-13 7 4 0,-6 5-4 16,-7-2-5-16,0 2-7 0,-7-5-9 0,-6 1-13 15,-13 2-24-15,-14-5-30 0,-5-2-19 16,-1-7-13-16,-12-2-10 0,-14-6 4 0,-6-6 5 16,-20 0 16-16,-19-8 16 0,-13 1 15 15,-20-5 13-15,-20 1 9 0,-12-4 9 16,-20 4 9-16,-19 0 7 0,-14 0 1 16,-32-4 3-16,-13 0 2 0,-20 3 3 0,-13 5 8 15,-19 3 4-15,-7 7 4 0,-19 1 1 16,-20 3 5-16,-6 7 1 0,-13 7-5 0,-13 6 2 15,-1 5 0-15,-5 8 2 0,-15 5-1 16,-4 6 0-16,-8 7 6 0,0 7-2 16,0 8 2-16,0 8 0 0,-14 10-3 0,-5 8 0 15,-13 7-5-15,6 14-3 0,0 12-4 16,-7 14-3-16,-6 12-3 0,7 17-2 0,6 8-1 16,6 19-2-16,7 2-2 0,14 12-1 15,5 15 0-15,0 10 3 0,8 15-1 16,5 15 1-16,33 4 5 0,27-1-1 0,25 5 4 15,26-5 1-15,20 4 1 0,6 4 5 16,14-4 1-16,13 1 4 0,5-5 2 0,1-7 0 16,6 0 5-16,1-3 1 0,6-4 1 15,7-4 2-15,12 0-2 0,20-11-1 16,7-7-4-16,19-11-4 0,13-11 0 0,14-7 0 16,4-16 8-16,15-9 10 0,7-16 14 15,19-15 19-15,19-10 15 0,20-19 8 0,19-18 3 16,27-14-5-16,12-24-8 0,26-20-7 15,20-14-12-15,20-24-10 0,-1-3-10 0,1-8 1 16,0-2-9-16,-21 3-12 0,2 3-4 16,-21 5-2-16,-6 2-3 0,-20-3-5 0,-12 8 2 15,-14-1 1-15,-6 4 1 0,-13 4-3 16,-7-1 5-16,-6 2-2 0,-13 1-3 16,-13 2-1-16,-7-4-4 0,-13-1-6 0,7-6-18 15,-7-15-25-15,1-8-16 0,-1-11-8 16,-7-3 3-16,-5 0 5 0,-15-1 16 15,-11 9 23-15,-14-1 14 0,-19 4 2 16,-14-1-4-16,-19 1-5 0,-13 4-7 0,-26 2-4 16,-13 2-4-16,-20 2 9 0,-18 6 6 15,-8 5 5-15,-26 1 5 0,-26 7 1 16,-26 0 1-16,-12 11-1 0,-21 4-3 0,-26 4-6 16,-5 9 0-16,-14 9 0 0,-19 10 4 15,-8 9-5-15,-18 13 0 0,-14 12 4 16,-6 18 5-16,0 11 2 0,-13 19-3 15,6 17 3-15,6 20 1 0,2 17 3 0,24 14-3 0,21 8-2 16,25 12-19-16,28 3-29 0,17 6-38 16,34 6-35-16,26-1-45 0,39-2-65 0,19 3-34 15,26-12 0-15,21-4 24 0</inkml:trace>
  <inkml:trace contextRef="#ctx0" brushRef="#br0" timeOffset="89756.71">1790 11686 78 0,'20'-37'204'0,"-1"2"23"0,-5 1-47 15,-2 5-26-15,-5 7-19 0,6 0-19 0,-13 7-17 16,7 1-20-16,-1 3-21 0,-6 3-17 15,7 1-15-15,-7-1-11 0,0 5-9 0,0-1-3 16,0 4-4-16,-7 4-2 0,7 7 0 0,-6 4 1 16,-7 7 0-16,-1 7 1 0,-5 7 3 0,0 12 3 15,-1 11 5-15,-7 6 6 0,2 16 7 16,-1 10 6-16,-6 12 3 0,-1 3 3 16,-7 8 0-16,8 3-2 0,-7 4 0 0,6 0-5 15,1 0-1-15,-1 0-4 0,1-4-5 16,6-3-4-16,-1-8-6 0,9-7-3 0,4-11-4 15,-6-11 0-15,14-8 2 0,-7-10-1 16,13-12-9-16,-6-2-14 0,6-13-9 16,0-6-19-16,6-8-37 0,0-7-57 0,7-18-74 15,7-8-56-15,-6-14-26 0,-2-7-3 0,-6-12 27 16</inkml:trace>
  <inkml:trace contextRef="#ctx0" brushRef="#br0" timeOffset="90096.85">1237 13075 86 0,'-7'-11'226'0,"1"0"28"0,0-4-30 15,-1 7-54-15,7-3-38 0,-7 4-33 16,1 4-34-16,6-1-30 0,0 8-21 16,0 6-8-16,-6 9 4 0,6 10 8 0,0 12 11 15,0 10 8-15,-8 11 2 0,2 4 0 16,6 11-5-16,-6 4-7 0,6 3-6 0,-7-4-4 15,7 1-4-15,0 0-5 0,-6-4-1 16,6 0 1-16,6-4-1 0,-6-7-1 0,0-4-1 16,7-8-1-16,-7-2 2 0,6-11 2 15,0-9 12-15,2-1 14 0,-2-14 11 0,14-9 8 16,-1-12 2-16,7-14 0 0,0-8-12 16,13-14-10-16,0-8-13 0,7-7-8 0,-1-4-4 15,-5-4-7-15,5 2-14 0,-13-1-22 16,1 3-21-16,-1 8-23 0,-12 7-28 0,7 3-35 15,-15 5-35-15,2 3-29 0,-8 4-42 0,0 6-27 16,1 1 0-16,-7 8 25 0</inkml:trace>
  <inkml:trace contextRef="#ctx0" brushRef="#br0" timeOffset="93570.68">2273 12998 71 0,'12'-33'178'0,"2"0"-18"0,-8 4-11 15,7-1-6-15,-7 4-3 0,1 5-8 16,0 6-16-16,-7 0-23 0,6 1-23 0,-6 10-27 16,0 0-22-16,0 12-15 0,-6 3-7 15,-1 14-2-15,0 8 0 0,1 16 3 0,-7 8 0 16,7 13 1-16,-1 11-1 0,0 11 2 15,1 6 0-15,6 8 0 0,-6 4 1 0,12 4 2 16,-6-1 6-16,6 9 3 0,1-6 2 16,0 2 0-16,-1-1 0 0,0-7-1 0,7-3-3 0,-6-5 0 15,0-7 2-15,-1-7-1 0,0-7 2 0,2-5-1 16,-2-6 1-16,0-8-2 0,-6-7-4 16,6-7 0-16,1-4-11 0,-7-10-21 0,7-6-24 15,-1-3-14-15,1-6-17 0,-1-8-33 0,8-7-47 16,-2-12-59-16,8-10-19 0,-1-11-9 0,1-15 4 15</inkml:trace>
  <inkml:trace contextRef="#ctx0" brushRef="#br0" timeOffset="93794.66">2435 13697 97 0,'-12'-36'253'0,"-8"-4"27"0,7 3 6 16,-1 4-83-16,8-4-55 0,6 3-39 0,0 2-30 15,6-4-26-15,14-8-21 0,13-1-15 16,6 2-6-16,13-5 2 0,13 0 0 0,6 1 2 16,14 7 0-16,7 3-1 0,-1 7 0 15,0 5-19-15,7 10-30 0,-14 4-37 0,-6 11-44 16,-6 4-45-16,-7 7-68 0,-19 7-45 16,-7 4-2-16,-13 4 18 0,-13 3 34 15</inkml:trace>
  <inkml:trace contextRef="#ctx0" brushRef="#br0" timeOffset="93967.74">2618 13918 194 0,'-53'40'260'15,"8"-3"32"-15,6-9-56 0,7-3-31 0,-2-2-28 16,15-8-26-16,6-4-28 0,0-4-26 16,13-7-25-16,13-4-19 0,0-10-21 0,20-4-10 15,-1-4-4-15,14-4-4 0,6-4-22 0,7 1-33 16,-1 4-43-16,7-5-44 0,0 4-46 15,-6 4-50-15,6-3-49 0,-6 3-22 16,0 0 13-16,-1-8 29 0</inkml:trace>
  <inkml:trace contextRef="#ctx0" brushRef="#br0" timeOffset="94570.71">3666 13100 77 0,'26'-47'197'0,"-6"3"24"0,-1 3-58 0,-5 8-30 16,-2 7-21-16,-5 5-18 0,-7 6-14 15,0 11-12-15,0 12-4 0,-7 15-1 0,-5 9 7 16,-2 19 1-16,2 16-3 0,-2 13-8 16,-5 8-7-16,5 10-9 0,2 5-4 15,-2 3 1-15,2 4 3 0,-1 0 4 0,-1-4 1 16,8 4-3-16,0-11-9 0,0 0-12 16,6-15-9-16,0-7-7 0,0-7-6 0,0-15 4 15,0-7 8-15,0-8 5 0,0-11 6 16,0-14 0-16,6-8 2 0,-6-14-9 15,6-12-18-15,-6-14-17 0,6-6-13 0,-6-13-13 16,-6-7-9-16,6-11-3 0,-6-3 4 16,-8-11 7-16,8-4 6 0,0-3 8 15,-8-9 6-15,14 2 8 0,0-5 6 0,0 4 3 16,14 4 0-16,-2 3 1 0,2 8 2 16,5 11-2-16,7 3-1 0,0 12 2 0,0 7 2 15,1 14 2-15,-1 7 1 0,-1 8 3 16,1 15 0-16,0 7-1 0,-6 15 0 0,-1 7 1 15,-5 14 3-15,-2 8-3 0,-5 8 1 16,-14 2 0-16,1 8-3 0,0 1-2 0,-8 0-2 16,-5-1-1-16,6-8-1 0,-6-2 4 15,5-8 2-15,2-8 4 0,5-2 2 16,0-12 0-16,7-8 1 0,14-3 0 0,-2-11-2 16,8-7-1-16,13-4-2 0,-1-4 2 15,7-7-1-15,7 5-1 0,-1-3-1 16,8 6-3-16,-8 3-2 0,1 7-3 0,-1 8 1 15,-5 10 0-15,-2 5-1 0,-5 7 4 16,-1 7 2-16,-5 3 10 0,-7 4 9 0,-8 4 13 16,-5 0 14-16,-7 4 9 0,-13 3 8 15,-7 4 2-15,-6 0 0 0,-13 4-4 0,-6-1-8 16,-8 1-9-16,1 3-11 0,-13-2-8 16,6-6-8-16,1-3-13 0,-1-3-32 15,7-4-42-15,6-8-54 0,8-3-64 0,-1-11-83 16,13-3-92-16,6-12-25 0,7-7 14 0,6-14 38 15</inkml:trace>
  <inkml:trace contextRef="#ctx0" brushRef="#br0" timeOffset="94890.56">4923 13803 61 0,'0'-10'197'0,"7"-1"18"0,-7 0-37 16,6-1-26-16,-6 1-19 0,6 4-19 15,-6 4-16-15,8 3-12 0,-8 3-11 0,0 8-4 16,-8 8-2-16,8 3-3 0,-6 7-6 15,0 0-8-15,-1 8-13 0,1 3-9 0,-1-3-8 16,7 3-16-16,0 1-29 0,0-8-36 16,7-1-39-16,-1-2-46 0,7-12-54 15,7-7-70-15,0-11-17 0,5-7 10 0,1-15 25 16</inkml:trace>
  <inkml:trace contextRef="#ctx0" brushRef="#br0" timeOffset="95507.69">5412 12847 12 0,'32'-85'237'0,"-13"9"40"0,1 6 32 16,0 13-65-16,-7 5-43 0,0 7-40 15,-6 13-41-15,5 6-40 0,-12 12-31 0,7 10-27 16,-7 19-11-16,0 11-1 0,-7 9 0 16,1 17-2-16,0 11-1 0,-1 6 0 15,0 12 0-15,1 3 1 0,-1 8-1 16,7 3 1-16,0 0 2 0,0-4-1 0,0 2-2 15,0-9-2-15,0-8 2 0,7-10 2 16,-7-11 3-16,6-11 2 0,-6-7 5 16,0-11-2-16,0-12-10 0,0-10-17 15,0-15-11-15,0-15-14 0,0-11-15 16,0-7-12-16,0-10-1 0,0-9 8 0,7-10 3 16,-7 0 8-16,7-8 9 0,-1 0 12 15,0 1 10-15,1-1 9 0,6 8 14 0,-7 3 11 16,1 5 7-16,-1 9 2 0,1 9 0 15,0 11-7-15,5 6-10 0,-4 12-12 16,-2 11-5-16,6 7-3 0,2 14 1 16,-1 11 3-16,-7 12-1 0,0 7 4 0,2 11 2 15,-2 4 4-15,0 7 0 0,0 3 0 16,1 1 1-16,0-1 0 0,-1 1 0 16,7-4-8-16,-7 0-14 0,2-11-18 15,4-4-16-15,2-10-16 0,-2-9-17 0,8-9-9 16,6-9-7-16,0-14-2 0,14-11-2 15,-8-15-4-15,13-6-2 0,1-12 2 0,-7-7 9 16,6-11 16-16,-5-5 21 0,-1-3 30 16,0-3 33-16,-7-4 29 0,1 1 29 15,-1-2 24-15,-6 13 17 0,1-1 11 16,-15 14-1-16,8 8-12 0,-14 12-18 0,-6 14-18 16,0 13-21-16,-12 13-22 15,-2 14-9-15,-5 10-3 0,-1 13-2 0,1 6 0 16,-7 8 0-16,6 3 1 0,0 8 0 15,8-1-1-15,5 0 1 0,1 1 0 0,6-8-2 16,6-3-13-16,7-4-11 0,7-12-19 16,-1-5-23-16,14-13-32 0,0-14-40 15,6-11-46-15,6-14-37 0,1-15-8 0,6-16 11 16</inkml:trace>
  <inkml:trace contextRef="#ctx0" brushRef="#br0" timeOffset="95840.13">7079 12030 161 0,'19'-84'231'0,"1"11"11"0,-20 14-81 16,0 12-47-16,-6 17-35 0,-8 12-31 16,-11 18-25-16,-1 15-7 0,-7 18 3 0,-7 18 7 15,1 15 6-15,1 22 2 0,-8 7 3 16,13 8-4-16,-6 7-8 0,13-4-11 16,7 4-5-16,-1-8-1 0,8 1-3 0,12-8 2 15,0-7 4-15,6-4 1 0,6-11-3 16,2-10-7-16,5-12-5 0,1-6-6 15,0-16-7-15,5-11-10 0,1-15-2 16,0-6 1-16,7-15 2 0,-13-8 4 0,6-7 5 16,-1-4 7-16,-5-7 14 0,-6 5 11 15,5-6 15-15,-6 1 13 0,0 8 10 0,-1-1 5 16,-4 7-5-16,-2 8-12 16,7 1-12-16,-7 2-11 0,8 5-12 0,-2 6-6 15,8 1-8-15,0 2-6 0,5 5-18 16,9 0-24-16,5 9-33 0,-1-6-44 15,8 5-72-15,6-1-47 0,-6-3-11 0,5-1 5 16,2-6 24-16</inkml:trace>
  <inkml:trace contextRef="#ctx0" brushRef="#br0" timeOffset="98276.41">7841 12708 61 0,'7'-18'185'0,"-1"3"9"15,0-7-30-15,-6 4-13 0,0-1-2 16,0 1-3-16,0 4-9 0,0-1-19 16,0 8-21-16,0-1-24 0,0 5-28 0,0 3-23 15,0 3-12-15,-6 5-8 0,6 7-2 16,-6 6 1-16,-1 5 2 0,7 3 0 15,-7 8-1-15,1 0 0 0,-1 3 0 0,7 4-1 16,-6 0 1-16,6 4 2 0,-6-1 1 16,-1 4 0-16,0 1 1 0,7-1 1 0,-6 0-7 15,0 1-27-15,-2-5-45 0,2 4-60 16,-7-6-97-16,0 2-54 0,0-7-23 16,1-11 13-16</inkml:trace>
  <inkml:trace contextRef="#ctx0" brushRef="#br0" timeOffset="100385.57">4585 12316 21 0,'20'-22'71'0,"-8"0"12"0,-6 0 2 0,1 4-2 15,-7 0-5-15,-13 3-7 0,7-4-12 0,-14 5-10 16,0-1-11-16,-12 4-6 0,-1 4-7 16,-6 0-4-16,-6-1-2 0,-14 5 3 15,1 3 3-15,-7 3 1 0,-14 5 1 0,1 6 1 16,-13 5 1-16,-7 2-3 0,-12 9-3 15,-2 3 0-15,-11 7-2 0,-1 5 1 0,-6 6 0 16,0 0-1-16,6 4 0 0,1 3-5 16,5 1-2-16,-6 3-5 0,7 8-3 0,-7 7-2 15,-6 7-1-15,6 15 0 0,-6 11 1 0,-1 7 3 16,8 8-1-16,-1 3-1 0,14 11 6 16,5 7 1-16,7 5 0 0,14 7-3 15,12-5 1-15,7-3 1 0,13 0-5 0,7-3 4 16,12 3-1-16,7 1 2 0,20-5 1 0,6-3 1 15,12-7 0-15,8-8 0 0,19-7 4 16,7-8 6-16,12-10 3 0,14-11 5 0,12-16 2 16,7-10 1-16,14-10 0 0,13-17 0 15,5-13 3-15,14-11 6 0,13-19 10 0,18-14 11 16,15-19 11-16,19-21 7 0,19-20 4 0,14-20 0 16,13-19-4-16,12-15-12 0,7-8-16 15,0-6-14-15,-13 3-13 0,-20 4-4 0,-19 11-10 16,-19 10-3-16,-21 9-4 15,-5 2-14-15,-20 12-15 0,-14 3-22 0,-12 1-13 16,-13-1-11-16,-13 0-10 0,-13-6 5 0,-8-4 9 16,-12-9 12-16,-12 2 9 0,-7-1 14 15,-21-4 8-15,-5 0 4 0,-26 0 2 16,-14 1-4-16,-26-8-3 0,-19 4-9 0,-19-4-1 16,-34 4 4-16,-12-1 3 0,-32 13 4 15,-21 2 0-15,-26 15 1 0,-18 7 6 16,-8 15-2-16,-6 15 5 0,0 15 2 0,-7 6 7 15,7 18 12-15,14 9-1 0,18 11 0 16,14 7-1-16,13 7-9 0,-1 10-18 0,14 9-29 16,6 7-28-16,20 3-28 0,12 3-31 15,15 9-31-15,11-5-41 0,27-2-22 0,19-5 3 16,27-4 17-16</inkml:trace>
  <inkml:trace contextRef="#ctx0" brushRef="#br0" timeOffset="101016.69">7092 10811 15 0,'-33'-15'206'0,"1"-7"14"0,-21 0 4 0,2 3-103 16,-8 5-53-16,-12 3-26 0,-2 7-22 15,-4 8-13-15,-8 7-6 0,-6 7-4 16,0 8-1-16,-7 3-1 0,-7 8 2 16,-5 14 5-16,-14 12 8 0,1 10 4 0,-1 15 3 15,-13 11 3-15,0 14 8 0,-6 15 8 16,0 22 6-16,-7 16 3 0,0 9 5 0,6 12 2 15,14 0-3-15,19-4-14 0,14 0-10 16,13-11-7-16,18-14-5 0,21-4-5 16,12-11-3-16,20-8-1 0,13-10 4 0,13-8 3 15,13 0 3-15,20-11 2 0,12-3-1 0,21-11-1 16,5-9-1-16,14-12-5 0,12-13-2 16,8-10 1-16,12-15 2 0,14-11-2 15,18-15-1-15,8-14 2 0,19-12 1 0,-1-13-5 16,21-13 2-16,-1-9 1 0,14-13 2 15,-1-2-1-15,7-11-3 0,0-8 1 0,-13-1 1 16,-7-2-1-16,-6-1-1 0,-7 1 1 16,1-1 3-16,-13 1 2 0,-8-1-5 15,-13 1-3-15,-12-1-1 0,-6-7 1 16,-20 0-4-16,-7-4 0 0,-13-3 0 0,-13 0 1 16,-12-4 1-16,-21 0-1 0,-19 0-3 15,-26 4-1-15,-13-4-1 0,-26 4-4 16,-26-4-7-16,-33-4-10 0,-32 8-11 15,-26 0-8-15,-20 14-5 0,-12 16-3 0,-15 9-2 16,1 16-1-16,-19 11-1 0,0 6-3 16,5 16-5-16,8 4-7 0,19 3-10 0,14 7-11 15,6 4-25-15,12 4-45 0,14 0-24 16,19 0-3-16,7-1 9 0</inkml:trace>
  <inkml:trace contextRef="#ctx0" brushRef="#br0" timeOffset="102601.5">7854 5542 24 0,'-39'23'144'0,"7"-9"-25"0,-1 1-28 15,13-4-14-15,-6-4-4 0,7 1 8 16,5-1 7-16,2-3 3 0,5-1-8 15,0-3-14-15,7 0-16 0,7-3-20 16,6-5-17-16,7-3-12 0,19-3-5 0,0-2-1 16,19-5-3-16,7-5 2 0,14 1 2 15,12-8-1-15,13-1 2 0,7 2 0 0,13-5 2 16,12 4-3-16,1-4-3 0,0 1 4 16,13-4 1-16,0 3 2 0,6 0-1 15,7 0-1-15,-7 1 1 0,0 3-3 16,-6-1-1-16,-14-1-2 0,-5 5 1 0,-7 1 3 15,-14 0 0-15,-5 2 1 0,-14 6-1 16,-7-1 4-16,-12 4-1 0,-13 2 1 0,-7 2 7 16,-13 3 12-16,0 1 9 0,-13 2 7 15,1 0 1-15,-9 2 0 0,2 1-6 16,-7-2-14-16,1 3-8 0,-8 4-6 0,6-3-2 16,-5-1-3-16,0 4-1 0,-7-4 1 15,6 4 0-15,-6-3-1 0,7 3 1 0,-7 0 0 16,0-3 2-16,0 3-2 0,6 0 1 15,-6 0 0-15,0-4-2 0,0 4 0 0,0-4-1 16,-6 4-1-16,6-4 0 0,0 4-2 16,0-3 1-16,0 3 1 0,-7 0-3 15,7-4 0-15,0 4-2 0,0 0-2 0,0 0-5 16,0 0 0-16,0-4-5 0,-6 4 1 16,6 0 1-16,0 0 4 0,0 0 2 15,0 0 0-15,0-3 4 0,0 3 2 0,0 0 1 16,0 0-2-16,0 0-2 0,-7 0-6 15,7 0-19-15,0 0-29 0,0 0-39 16,0 0-35-16,0 3-47 0,-7 1-25 0,-5-4-2 16</inkml:trace>
  <inkml:trace contextRef="#ctx0" brushRef="#br0" timeOffset="103026.42">10758 4421 92 0,'-12'-3'163'0,"-2"-5"-40"15,8 5-25-15,-7-5-14 0,7 5-18 16,-1-1-17-16,0 1-17 0,7-1-16 0,-6 4-11 15,6 0-10-15,6 4-3 0,-6-1 1 16,7 4 2-16,6 1 1 0,0 3-1 16,7 0 4-16,0 3 1 0,5 1 0 0,1 0 3 15,14 3 1-15,-8 4 0 0,13-4-1 16,-6 8-1-16,7-4-1 0,6 1-1 16,-6 2 1-16,-7 4-1 0,7 0 2 0,-7 0-1 15,-7 5 3-15,1-1-1 0,-7-1-3 16,-6 5 2-16,-8-5 0 0,-12 6 0 15,7-2 0-15,-14 1 2 0,1-4 1 16,0 0 3-16,-8 0 3 0,-5-4 3 0,6-3 1 16,-7 0 1-16,7-4-1 0,-7 0-3 15,-5 3-16-15,5-7-30 0,-6 4-44 16,-7 0-65-16,-5 1-34 0,-2-2-17 16,1-6 3-16</inkml:trace>
  <inkml:trace contextRef="#ctx0" brushRef="#br0" timeOffset="106219.6">3992 12818 34 0,'13'-25'103'0,"-1"-6"-3"0,-4 6-7 0,-2 0-8 16,-6 3-9-16,-6-4-6 0,-2 1-7 16,-10 2-8-16,-2 1-6 0,-13 1-5 15,1-1-4-15,-7 3-2 0,0 4-2 0,-7 1-2 16,-7 3-2-16,-5 1-4 0,-7 10-2 15,0 0-6-15,-13 7-5 0,0 4-5 0,-7 11-4 16,-7 3-1-16,1 12-3 0,1 0 0 16,-1 3-1-16,6 4-2 0,0 3-1 0,7 1-3 15,0 7 0-15,6 7-1 0,-6 4 0 16,6 11 1-16,-6 8 2 0,6 5 0 0,1 9 0 16,5 8-3-16,1 3-1 0,0 4 4 15,6 3 1-15,8-1 2 0,5 9 0 0,7-3 1 16,0-2 0-16,19-2-2 0,0-5-1 0,14-3 1 15,6-8 1-15,14-2 0 0,5-10 5 0,13-5 0 16,1-4 0-16,13-8 3 0,6-3 0 0,6-8 2 16,8-7-2-16,-1-7 3 0,0-4 0 15,6-8-1-15,8-4 4 0,-2-5 4 0,8-9 5 16,0-7 3-16,7-4 4 0,5-10 7 0,7-4 2 16,1-12 3-16,5-6 2 0,1-12-3 15,13-11-2-15,12-14-3 0,20-22-7 16,14-15-8-16,13-19-6 0,12-17-1 0,0-9-1 15,-6 2-5-15,-20 11 2 0,-13 2 1 16,-12 8 0-16,-20 11-4 0,-7 11 0 0,-26 4 3 16,-7 11-4-16,-19 4 0 0,-12 2 0 15,-7 2 0-15,-21-1-2 0,-5-1-2 16,-20 5-1-16,-13-4-5 0,-7 1 0 16,-18-2-1-16,-15 5-6 0,-5-4-1 0,-14 4-1 15,-13 3 0-15,-19 5-3 0,-13 5-1 16,-13 10 3-16,-14 9 3 0,-6 9 3 0,-12 13 1 15,-14 8 2-15,-7 18 0 0,-12 11 2 16,0 12 1-16,-1 10 0 0,7 11 1 0,13 12 0 16,8 14 0-16,5 11-3 0,-1 14-3 15,8 15-2-15,14 8-2 0,-2 7 1 0,20 7-1 16,1 4 5-16,18 7 3 0,13 0 2 0,21-3 1 16,6-1 0-16,20-6 2 0,13-9 1 15,5-2-1-15,27-5 2 0,7-3 2 0,13-7 0 16,12-3-1-16,13-10-4 0,8-5 2 0,12-9-1 15,6-10 0-15,1-8 1 0,12-9 3 16,1-13 4-16,6-10 2 0,7-11 6 0,7-15 3 16,5-11 2-16,13-19 3 0,15-14-2 0,4-14 3 15,22-23-4-15,-2-14-2 0,21-23 1 16,6-17-3-16,12-23-4 0,8-17-3 0,-1-12-2 16,-13 0-2-16,-12 3-5 0,-27 9 4 15,-12 6 2-15,-33 16-3 0,-14 2 0 0,-19 15-3 16,-19 5-9-16,-13 3-12 0,-14 7-6 15,-19 4-6-15,-20-1-4 0,-6 4-1 0,-12 1 4 16,-15 3 8-16,-19 8 2 0,-12 6 5 16,-14 9 4-16,-25 9 5 0,-8 9 5 15,-12 13 1-15,-7 13 2 0,-13 17-1 0,-19 11-1 16,-13 20-3-16,-21 19-5 0,2 20 2 16,-7 15 0-16,6 15 0 0,6 21 1 0,7 16 0 15,7 16 2-15,7 12-5 0,11 8-1 0,14 3 0 16,27 4 4-16,6 0 3 0,26-1 3 15,12-6 1-15,21-1 3 0,13-10 3 0,12-4-3 16,13-8 2-16,20-3 0 0,6-7 1 0,14-4-3 16,13-4 1-16,12-10 0 0,7-13 0 0,7-9 2 15,12-12 4-15,8-11 4 0,12-14 5 16,7-15 6-16,6-19 6 0,19-14 5 0,21-18 1 16,12-18 3-16,20-23-3 0,19-18-5 15,8-22-5-15,18-18-4 0,13-18-6 16,1-16-5-16,-8-7 0 0,-12 1-4 0,-25 10-2 15,-21 5 2-15,-19 10 1 0,-20 8 0 0,-19 6 0 16,-20 5-2-16,-13 2-2 0,-20 1-6 16,-19 8-4-16,-13 3-8 0,-18 0-6 0,-16 12-4 15,-24 3-4-15,-20 7-1 0,-14 7-3 16,-31 7 2-16,-13 12 3 0,-28 11 8 16,-18 7 2-16,-20 15 2 0,-13 10-1 0,-12 12 1 15,-14 18 1-15,-6 14 1 0,6 12-1 16,6 14 1-16,7 11 1 0,1 15 0 15,4 15-2-15,9 18-8 0,-1 7 0 0,13 15 7 0,7 18 4 16,13 8 2-16,26 3 2 0,12 0 2 16,27-7 2-16,12-8-3 0,28-3 2 15,11-4-1-15,21-9 0 0,12-7 4 0,21-9 4 16,12-4-2-16,13-15 1 0,13-12 3 16,13-9 1-16,20-14 4 0,6-13-1 0,13-18 5 15,7-10 4-15,19-19 9 0,13-20 3 0,20-19 1 16,26-24 0-16,12-16-5 0,14-25 0 0,8-9-3 15,4-16-6-15,8-7-5 0,-1-14-4 16,1-2 1-16,-20-3-5 0,-27 9-7 16,-11 6 4-16,-35 16 5 0,-12 6 4 0,-19 8-6 15,-19 8-6-15,-14-4-5 0,-20 2-8 16,-18-1-6-16,-8-5-5 0,-25-4 2 0,-14 4-2 16,-13-3 1-16,-12-1 0 0,-27 0-2 15,-12 1-2-15,-20 4 1 0,-21-2 0 16,-18 8 2-16,-13 12 4 0,-13 10 2 0,-7 12 4 15,-19 14 1-15,-13 11 1 0,-20 18 5 16,0 15 3-16,0 15 3 0,6 14-2 0,8 19 1 16,-2 14 2-16,8 18-6 0,7 20-4 15,11 13-2-15,21 12 3 0,19 7-2 0,19 7 5 16,21 4 3-16,19 7 3 0,26 4 0 0,13-4 2 16,19 0 0-16,20-7-7 0,14-7-2 15,18-12-2-15,13-11-3 0,20-6 1 0,14-16 1 16,12-10 3-16,13-19 3 0,14-18 11 0,18-14 5 15,20-23 2-15,27-21-1 0,13-23 0 0,19-21-3 16,6-31-4-16,14-28-1 0,12-18 2 16,-13-15 0-16,-13-8-1 0,-19 0 0 15,-25 1-6-15,-41 3-4 0,-25 11-10 0,-27 7-11 16,-25 4-10-16,-27 8-9 0,-24 7-5 16,-28 3-1-16,-27 8 5 0,-24 11 10 15,-20 10 12-15,-19 16 9 0,-8 13 6 0,-19 16 4 16,1 11 0-16,-14 15 0 15,0 10-9-15,0 15-20 0,7 11-38 0,6 11-36 0,7 11-42 16,13 11-55-16,6 8-23 0,13 2 6 0</inkml:trace>
  <inkml:trace contextRef="#ctx0" brushRef="#br0" timeOffset="107262.83">3607 14679 83 0,'-18'-11'185'15,"-9"4"9"-15,7 0-69 0,1 3-44 0,0 4-28 16,-1 4-18-16,0 7-10 0,7 7-6 16,-7 4-3-16,14 11 0 0,-7 4-1 0,7 6-1 15,6 9-4-15,0 3 0 0,6 7-1 16,1 5 2-16,5 1 5 0,8 10 4 0,0 2 2 16,-1 8 3-16,7 0 1 0,0 7 0 15,1-3-4-15,5 3-3 0,1-3-2 0,-7 0-2 16,6-5-3-16,1-7-1 0,-7 1-2 15,0-7 2-15,-1-5-1 0,-5-7 0 0,0-3 2 16,-1-7 1-16,-5-9 1 0,5-3-2 16,-12-3-5-16,6-11-12 0,-7-1-13 0,0-7-22 15,2-3-46-15,-2-4-91 0,-6-11-44 0,0-7-18 16,-6-4-4-16</inkml:trace>
  <inkml:trace contextRef="#ctx0" brushRef="#br0" timeOffset="107601.56">3634 16130 65 0,'-20'-11'156'0,"1"-4"-24"0,-7 4-36 15,6 0-12-15,1 1-1 0,5 2-1 16,2 0-10-16,-2 4-10 0,1 2-13 16,7 4-18-16,-1 14-17 0,1 2-9 0,-1 8-4 15,1 7 2-15,6 10 1 0,0 5 2 16,6 3 1-16,-6 5 0 0,13 6 5 0,-6 0 1 15,6 0 0-15,7 4 2 0,-8-4 2 16,8 1 0-16,-1-4 1 0,7-5 1 0,0-6 1 16,1-4 2-16,-1-7 1 0,0-8 6 0,13-7 6 15,-7-8 7-15,7-14 5 0,1-7 0 16,5-11 0-16,0-15-7 0,8-7-5 0,-7-15-8 16,12-4-8-16,-6-11-6 0,0 0-4 15,-7-3-4-15,-5 0-3 0,-1 3 0 0,-13 5 0 16,-7 2 3-16,1 8-5 0,-6 4-13 15,-8 7-21-15,0 4-33 0,-6 7-42 0,7 7-52 16,-7 5-62-16,-7 5-38 0,1 9-6 0,0 3 17 16</inkml:trace>
  <inkml:trace contextRef="#ctx0" brushRef="#br0" timeOffset="110087.75">2526 17167 125 0,'0'-22'188'0,"0"0"-16"0,0 3-34 16,0 5-26-16,0-1-21 0,0 8-25 16,0 0-20-16,0 4-22 0,-6 6-18 0,6 4-10 15,0 11-1-15,-6 8 5 0,6 7 3 0,-7 7 4 16,0 8 3-16,7-1 2 0,-6 4-3 0,6 5-1 15,-6-2-2-15,6-3-3 0,0 1 1 0,0-1-2 16,0-3 1-16,0 0 0 0,0-4-1 16,0-3 4-16,0-9 0 0,0 1 0 0,0-8 2 15,6 1 6-15,-6-12 12 0,0 2 6 0,0-9-1 16,0-7-5-16,0-12-6 0,6-9-9 16,-6-9-17-16,7-10-11 0,0-7-1 0,-1-9 3 15,0-2 1-15,7-8 2 0,-6-4 3 0,0 4 3 16,5-7 0-16,-4 7 5 0,-2 4 7 15,0 4 7-15,0 2 4 0,1 12 2 0,0 8-4 16,-1 3-3-16,1 11-7 0,-1 3-8 0,0 9-5 16,2 6-1-16,4 11 3 0,-6 4 2 0,8 11 4 15,-8 7 2-15,7 12 2 0,1 3-1 0,-8 3 2 16,6 5 1-16,-4-1-1 0,4 0-1 0,-5 1 0 16,-1-4 0-16,1-5 0 0,0 1-1 15,-1-7-6-15,0-8-6 0,0-4-2 0,-6-2 3 16,8-9 4-16,-8-3 1 0,6-7 3 15,0-8 6-15,1-7-3 0,0-15-5 0,6-3-5 16,-1-11 0-16,2-7 0 0,-2-8 0 0,2 0 0 16,-1-3 3-16,0 2 2 0,0 1 2 15,-7 7 0-15,0 12-1 0,8-1-3 0,-8 12-2 16,1 6-1-16,-7 4-3 0,6 8 2 16,1 7 1-16,0 10 4 0,-7 10 4 0,6 5 1 15,0 4 5-15,-6 12-3 0,6 0-1 0,2 2 0 16,-2 1 0-16,7 3-2 0,-6-6-1 0,6-1 0 15,-1-3 0-15,2-5 3 0,-2-2 2 16,8-8 4-16,-1-4 2 0,7-3 3 0,1-7 3 16,-1-8 0-16,6-4-3 0,1-7-1 15,-7-4-3-15,6-7-1 0,-5-3-2 0,-7-5-1 16,-1 1-2-16,-6-4-2 0,-7 0 0 0,1 0-2 16,-7 0 5-16,-7 4 2 0,-6 3 2 15,0 7-1-15,1 1-1 0,-8 8-2 0,0 6-6 16,1 4-4-16,-1 4-3 0,0 6 1 15,1 5 0-15,-1 7 2 0,8 0 2 0,-8 3 1 16,13 1 0-16,1 0-2 0,6 0-3 0,0-5-7 16,6 1-2-16,7 1-3 0,1-9 2 15,5-3 4-15,7 1 4 0,6-10 8 0,1-4 4 16,-1-2 1-16,1-12 0 0,7-1-3 16,-8-6-2-16,1-2 0 0,-1-8-1 0,1 1-1 15,-7-6 2-15,-7 5 2 0,1 0 6 0,-8 5 5 16,-4 1 8-16,4 9 3 0,-12 0-1 15,6 3-2-15,-6 8-5 0,0 3-8 0,-6 8-9 16,0 3-4-16,0 8 0 0,-2 3-1 16,2 7 2-16,0 2 1 0,-1 1 0 0,1 2 2 0,-1-5 0 15,7 5 2-15,0-4-1 0,0-1-2 16,0-3-9-16,0 0-6 0,7-4-11 0,-7-3-10 16,6-1-6-16,1-2 3 0,-7-4 8 15,6-1 8-15,0-7 11 0,8-7 10 0,-8-5 5 16,0-3 1-16,1-7 1 0,0-7-1 15,-1-4-1-15,-6 0 0 0,7-4 0 0,-7 5 0 16,0-5-2-16,0 5 1 0,0 2-1 0,6 0 1 16,-6 8-4-16,0 0-9 0,7 4-6 15,-7 4-5-15,7 3-2 0,-1-1-2 0,0 1 1 16,8 4 8-16,-2 3 6 0,1-3 3 16,1 4 4-16,-2-1 4 0,8 0 1 0,-7 0 2 15,7 1-1-15,-1-1 1 0,-6 0-1 0,0 4-3 16,-6 0-3-16,6 0 0 0,-7 0 2 15,-6 8 3-15,6-1 4 0,-6 4 5 0,0 7 5 16,-6 5 0-16,6-1-1 0,0 3-4 16,-6 4-1-16,6-3-5 0,0 3 0 0,0-6-2 15,0 2 0-15,6-7-2 0,0 1 1 0,8-5 2 16,-2-3 3-16,2-7 1 0,12-8 3 16,-1-3 3-16,2-11-2 0,5-4-2 0,1-8-6 15,-1-3-7-15,2-7-8 0,-2-4-10 0,-7 0-9 16,2-7-7-16,-1 0 1 0,-13-5 4 15,0 5 6-15,0-4 14 0,-6 0 16 0,-7 4 17 16,0 4 17-16,-7 2 15 0,0 5 14 16,1 3 2-16,-7 8-4 0,0 7-11 0,-6 4-13 15,5 11-17-15,-6 3-11 0,1 11-10 16,0 8-4-16,0 8-1 0,-1 9 0 0,0 5 5 16,7 6 1-16,7 5 0 0,-1 0 2 15,7 3 2-15,7-3-2 0,-7 3-2 0,13-4-2 16,-1-2-3-16,8 2-3 0,0-7-6 0,-1-3-5 15,7-4-1-15,0-7 3 0,7-4 0 16,-7-11 5-16,6-4 4 0,1-7 4 0,-7-7-1 16,7-12-3-16,-7 1 0 0,0-11-3 15,0 0-2-15,-7-5 2 0,1 5 1 0,-14-4 6 16,1 0 5-16,-1 3 12 0,-6 5 8 0,0 3 7 16,0 0 6-16,0 4 2 0,0 3-4 0,-6 1-12 15,6 7-20-15,0-4-15 0,0 3-8 16,6 4-9-16,-6 0-5 0,7 4-1 0,0 0 8 15,5 0 6-15,2-3 3 0,-2-1 2 16,2 1 4-16,5-1 7 0,-5 1 4 0,4-1 3 16,-4-4 2-16,-8 8 8 0,1-3 6 0,-1 3 3 15,-6 0 2-15,0 3-1 0,-6 1 1 16,-1 4-9-16,1 2-6 0,-8 1-3 0,8 3-2 16,0 2 0-16,-8-2-3 0,14 1 0 15,-6-4-2-15,6 4-3 0,0-4-3 0,6-4 0 16,8 1 1-16,-2-5 4 0,2-3 2 0,12-3 2 15,-7-9 4-15,7-2 1 0,1-1 0 0,-1-7-1 16,0 0 0-16,-7 0 1 0,-5 0 3 16,4 1 9-16,-11 2 11 0,0 4 7 15,-1 1 3-15,-6 2 1 0,0 2-4 0,-6 6-11 16,-1 1-11-16,0-1-10 0,-5 4-1 16,6 4-3-16,-2 3-1 0,-4 0-1 0,5-4-4 15,1 5-7-15,6-1-8 0,0 1-4 0,6-5-3 16,-6 4-3-16,13-7 4 0,-7 0 7 15,14 0 7-15,-7-7 4 0,7-1 5 0,0-2 4 16,-8-5 3-16,8 1 0 0,-1 0 0 16,-5-2 1-16,-8 5 8 0,6 0 11 0,-4 0 12 15,-8 4 7-15,6 0 2 0,-6 3 0 16,0 0-7-16,0 1-13 0,0 3-11 0,-6 3-6 16,6 5-5-16,-8-1-6 0,2 0-11 15,6 4-7-15,0-4-8 0,0 1-5 0,0 3-8 16,6-4-4-16,2 0 1 0,-2-3-2 15,7 0-9-15,0-4-24 0,0 0-47 0,7-4-20 16,-8-2-8-16</inkml:trace>
  <inkml:trace contextRef="#ctx0" brushRef="#br0" timeOffset="112688.63">5966 15258 118 0,'0'-22'183'0,"-8"0"-32"0,2 3-29 15,-7 5-23-15,7 7-16 0,-8 3-12 16,-4 11-9-16,-2 11-2 0,-7 12 6 16,1 10 9-16,-6 11 7 0,5 16 2 0,1 6-3 15,1 8-4-15,-1 10-10 0,6 4-11 16,1 1-11-16,5-1-8 0,2-4-9 0,6 1-8 16,6-8-6-16,0-3-3 0,0-12-2 15,6-3-4-15,0-7 1 0,7-8-2 0,-6-7 2 16,6-7 4-16,-7-8 7 0,8-6 4 15,-2-16 1-15,1-4 1 0,7-13-3 16,0-13-6-16,6-10-8 0,-7-7-17 0,7-8-14 16,0-10-9-16,-6-8-5 0,5-7-3 15,1-4 0-15,1 0 11 0,-1 0 11 16,0-4 8-16,7 4 6 0,-7 4 3 16,0 8 2-16,-1 2-2 0,1 11 1 0,-6 11-2 15,-1 6-2-15,-5 9-3 0,-2 11 1 16,2 4 1-16,-1 15 0 0,-13 7 2 0,0 7 1 15,0 11 1-15,-7 12 0 0,-5 3 0 16,-2 11-2-16,-6 0-1 0,-5 7 2 0,5-4 2 16,-6 1 0-16,0 0 1 0,7-8 1 15,5-3 2-15,2-4-1 0,5-9-1 0,0-4 0 16,14-9-2-16,6-8-1 0,-1-7-5 16,15-7-3-16,5-7-5 0,1-7-4 15,6-12-6-15,0-3-3 0,6-8 1 0,2-7 0 16,-2-7 3-16,1 0 5 0,-1-9 7 15,1 2 6-15,-7 0 3 0,-7 3 7 0,1 7 3 16,-13 4 4-16,-8 7-1 0,-5 12 3 16,-7 6 2-16,-13 12 0 0,0 7-2 15,-7 7-2-15,1 12 0 0,-7 3 0 0,0 3-4 16,0 5-4-16,6-1 0 0,7 5-1 16,0-9-1-16,7 0-1 0,-1-3 2 15,14 1 2-15,6-9 1 0,6-7 0 0,7-3-1 16,0-4-6-16,7-8-7 0,6-6-8 15,7-5-6-15,-7-2-8 0,-1-5-2 0,1-3-2 16,-5-5 5-16,-9 2 5 0,1-5 6 16,-6 4 6-16,-14 0 7 0,1 4 13 0,-14 3 4 15,-5 8 7-15,-2 3 5 0,-12 8 5 16,1 3 3-16,-1 8-2 0,-7 7 0 16,7 4-2-16,0-1-7 0,-1 8-5 0,8-4-4 15,6 7-5-15,0-5-2 0,6 1 0 16,14-2 1-16,0-1 2 0,12-3 0 0,0-4 1 15,8-4 0-15,11 0-3 0,-5-7-6 16,13 0-10-16,-1-3-7 0,-5-1-8 0,-1-3-7 16,0-1-2-16,-7 5 3 0,-6-5 7 15,-6 8 6-15,-7-3 7 0,-7 6 7 16,-6 1 7-16,-6 7 4 0,-14 7 5 0,1 4 2 16,-7 8 3-16,-7 3 0 0,7-1-1 15,0 5-1-15,0 0-4 0,7-5-2 0,-1-2-1 16,14 0-3-16,-1-9 1 0,7 2 2 15,0-9-2-15,13-7 1 0,7-7-2 16,-1-7-4-16,7-4-4 0,6-11-6 0,7-3-7 16,1-9-8-16,-1-6-4 0,0-4-2 15,0-4-1-15,7-10 5 0,0-1 8 0,-7-7 5 16,6 4 5-16,-6-4 5 0,0 4 8 16,-6 3 5-16,-1 8 4 0,-6 7 5 15,-7 4 1-15,1 7-1 0,-7 7-2 0,0 8-1 16,-6 6 3-16,-7 12-2 0,-7 9 3 15,1 8 2-15,-7 5-1 0,-6 11-5 16,-1 4-3-16,7 4-2 0,-7 2-5 0,7 5 0 16,0-4-1-16,0 0-1 0,6 0-1 15,-5-1-1-15,5-6 3 0,7 0 1 16,-6-4-1-16,6-4-1 0,0-7 2 0,6-3-2 16,1-9-2-16,5-6-3 0,2-8-6 15,5-6-5-15,1-9-6 0,-1-3-5 0,0-3-2 16,1-8 0-16,0 0 5 0,-1-4 4 15,-5 0 5-15,-8 4 5 0,0 4 4 16,1 0 2-16,0 3 2 0,-7 4 5 0,0 1 3 16,0 6 2-16,-7 4 3 0,-6 3 1 15,7 8-2-15,-8 4-3 0,1 7-3 0,-6 3-3 16,6 5-2-16,-1-1 0 0,2 8-1 16,-1-4 1-16,6 4 0 0,1-5 0 15,6-2 0-15,0-1-3 0,13-3-3 0,-7-5-8 16,13-5-5-16,1-5-9 0,0-5-7 15,5-5-7-15,2-9-2 0,5 1 1 0,-6-8-2 16,7-3 3-16,-7-5 1 0,0-1 7 16,0-2 4-16,1 0 6 0,-8-4 6 15,0 9 10-15,-6-1 14 0,-6 3 14 0,0 5 9 16,-7 6 6-16,0 1 1 0,-7 7-2 16,0 4-8-16,-6 3-9 0,1 8-8 0,-8 0-7 15,6 3-1-15,2 4-1 0,-1 0 0 16,-1 1-1-16,14-2 0 0,-6 1 3 15,12 0 1-15,1-4-1 0,0-3-2 0,12 0-2 16,-5-4-3-16,12-4-5 0,-1 0-3 16,1-3-3-16,0-4-2 0,7-3 2 15,-7-5 2-15,0 1 0 0,1 3 4 0,-9-3 8 16,2 3 10-16,-7 1 9 0,-6-1 6 16,0 4 4-16,-7 4 1 0,0 3-4 15,-7 0-7-15,0 1-8 0,1 3-5 0,-1 0-3 16,-5 0 1-16,12 0-2 0,-8 0-6 15,8-4-6-15,0 4-9 0,0-7-8 16,14-5-11-16,-1 1-6 0,0-11-1 0,6 1-1 16,1-12 4-16,-1 0 6 0,1-11 5 15,0 0 6-15,-1-7 8 0,1-4 4 0,-1-5 8 16,0-2 9-16,-5-3 10 0,-1-5 11 16,7 4 13-16,-8 0 19 0,-6 4 21 0,8 7 15 15,-8 10 9-15,-6 2-2 0,7 10-16 16,-7 8-19-16,0 6-26 0,-7 7-24 15,-5 16-15-15,-2 12-10 0,2 5 1 16,-8 16 3-16,1 10 2 0,-1 12 2 0,6 7 3 16,-5 4 0-16,6 10 1 0,6-3 0 15,-5 4 0-15,12 0 1 0,0-4-2 0,0-8 4 16,6 0 1-16,0-6 1 0,8-5 1 16,-1-6 0-16,-1-5-5 0,2-6-8 15,-2-12-2-15,2-3-4 0,-1-8-7 0,0-7-6 16,0-11 2-16,-1-8 2 0,-4-6-2 15,4-7 0-15,-12-9 4 0,7-3 4 0,-1-7 2 16,-6-1 6-16,7 1 4 0,-7-4 3 16,7 4 0-16,-7-1 3 0,6 5 1 15,0-1-3-15,8 4-1 0,-2 4 0 0,2 0-1 16,5-1-3-16,7 5 0 0,0-1 2 16,7 4 0-16,-1 3-1 0,1 5 0 0,-1 0 0 15,1 2 0-15,-1 5-2 0,-6 7 1 16,-6 0 2-16,-1 4 3 0,-5 3 6 15,-1 7 8-15,-13 1 8 0,0 7 5 0,0 0 3 16,-13 3 1-16,7 2-1 0,-8-6-6 16,1 1-6-16,7 1-6 0,-1-9-2 15,0 1-6-15,1 0-4 0,0-8-6 0,6 0-4 16,0 0 0-16,0-7 0 0,12-3 1 16,2-5 2-16,-1-6 2 0,7-4 4 15,5-4 0-15,1-1 2 0,-6-2 0 0,0 7 0 16,-1-4 6-16,-6 3 5 0,0 5 4 15,0 3-2-15,-6 3-2 0,-1 0-4 0,0 1-14 16,1 4-12-16,-7-1-10 0,6 0-7 16,-6 4-11-16,7 4-16 0,-7-4-9 15,7 4-3-15,-1-1-6 0,0-3 0 0,2 0 11 16,4 0 17-16,8-7 15 0,-7-4 12 16,7-7 11-16,6 0 7 0,-7-4 1 0,1-4 5 15,6-4 8-15,-7 1 12 0,1 4 21 16,-8-5 24-16,2 5 29 0,-2 7 21 15,-5-2 7-15,0 6-8 0,-7 3-17 16,6 4-26-16,-6 7-27 0,-6 4-24 0,-1 7-14 16,-6 12-6-16,0-2-3 0,0 8 2 15,0 0-2-15,0 1-3 0,0-1-1 0,7 0 0 16,-2-3 0-16,2-4 0 0,0 0-8 16,0 0-6-16,6-8-4 0,-7-3 3 15,7-3 1-15,0 0 4 0,7-8 9 0,-1-4 9 16,6-8 5-16,2-6 0 0,-1-7 0 15,7-1-1-15,-1-7-2 0,0-8 2 0,1 5 0 16,-1-4 1-16,1 3 9 0,-7 3 9 16,0 9 4-16,-6 0-3 0,-1 7-10 15,1 3-7-15,-7 8-15 0,0 7-9 16,-7 11-8-16,1 7-6 0,-14 11-12 0,7 3-19 16,-7 13-20-16,1 3-24 0,-7 3-30 15,0 4-36-15,-7 3-39 0,-5 5-11 0,-1 0 8 16,-14-1 15-16</inkml:trace>
  <inkml:trace contextRef="#ctx0" brushRef="#br0" timeOffset="114758.55">5477 17156 175 0,'6'-19'200'0,"1"-3"-30"15,-1 0-27-15,-6 4-9 0,7-5-1 16,-7 6-2-16,6 2-7 0,-6 0-11 0,0 4-18 16,0 4-28-16,0 0-22 0,0 3-21 0,-6 4-12 15,-1 4-5-15,1 7 2 0,-7 11 3 16,-1 3 2-16,-5 12 3 0,0 3 1 0,0 8-3 16,-1 0-2-16,-6 3-4 0,6 0 0 15,1-3-3-15,-1-1 0 0,0 1-2 0,7-4-2 16,1-4-1-16,-2 1 0 0,8-9-1 0,-1-2-5 15,1-1-6-15,6-7-2 0,0-3 2 16,0-5 2-16,0-6 7 0,13-5 8 0,-1-10 7 16,8-4 3-16,0-11-1 0,13-4-3 15,-1-10-3-15,7-8-6 0,7-4-3 0,-1-4-1 16,1-2-2-16,-1 3-3 0,-6-5 0 16,7 9 1-16,-7-1 1 0,0 8-2 0,-13 7 0 15,7 4-1-15,-13 10-1 0,-1 1 1 16,-12 11 0-16,-1 7 2 0,-12 3 2 0,-1 8 4 15,-6 8 2-15,-7-1 1 0,1 8 2 16,-1-5 0-16,-6 6 1 0,0-2-1 0,7 1-2 16,-1-4 0-16,7-4-7 0,-7-4-17 15,8 1-18-15,6-4-7 0,6 1-2 0,0-5-1 16,6-4 5-16,6 1 16 0,8-8 17 0,7-6 9 16,-2-6 2-16,15-6 1 0,5-3-1 15,1-4-1-15,-1-4 0 0,1 4 0 16,-1-5-1-16,-6 9 0 0,-7 3 0 0,-5 3 1 15,-7 5-1-15,-1-1 0 0,-6 8 0 16,-7 0 1-16,-6 4 2 0,-6 3 1 0,0 3-1 16,-1 4 2-16,-6 0-2 0,-6 4-1 15,5 0 0-15,2 0-1 0,4 0 2 0,-4-4-1 16,6 4-1-16,-1-3 2 0,7-5-2 16,0 5 3-16,7-8-1 0,5 0 1 0,2-4 0 15,5-3-1-15,1-4-4 0,-1 0-4 0,7-4-1 16,0 4-4-16,-6-3-2 0,0 3 0 15,-1 0 3-15,-6 2 2 0,-7 3 1 16,1 2 1-16,-7 4 1 0,6 0 3 0,-6 4-1 16,-6-1 0-16,6 0 2 0,0 3 1 15,-7-3 0-15,7 4-1 0,0-7 2 0,7 4-1 16,-1-8 2-16,8-3 2 0,-2-2 0 16,1-8 0-16,13-1 0 0,-6-8-4 0,13-3-6 15,-7-1-7-15,0-7-7 0,0 1-5 16,-1-4-4-16,-5 0 2 0,0-4 3 0,-1 3 9 15,-5 1 3-15,-8-1 5 0,-6 5 5 16,6 3 3-16,-12 4 8 0,0 4 6 16,-1 5 6-16,0 2 4 0,-6 7 2 0,-6 4-1 15,6 3-2-15,-7 8 0 0,7 3-2 16,-6 4 1-16,0 4-1 0,5 8 0 0,1-2-2 16,0 5-1-16,0 6-3 0,7-2-3 15,6 3-3-15,0 0-3 0,0 0-1 0,6 0-2 16,7-4-2-16,0-3-2 0,6-1-2 15,1-3-4-15,6-3-5 0,1-4-5 16,-2-8-3-16,8-7 0 0,6-4 1 0,-6-3 4 16,5-8 4-16,1-3 3 0,1-5 1 0,-1 2 1 15,-7-5 1-15,-5 1 2 0,-1 2 1 16,-7 1 7-16,-6 1 9 0,-6 2 8 0,-1 9 10 16,-12-2 2-16,-1 6 2 0,-13 6-4 15,1 6-4-15,0 2-6 0,-1 6-3 16,-6 1-1-16,7 0-3 0,-1 3-2 0,7 1-3 15,-1-5-4-15,8 0-2 0,0 4 1 0,6-7-1 16,6 1-1-16,0-1-8 0,1-4-8 16,6-4-16-16,6 1-19 0,1-4-22 15,0 0-23-15,6-7-18 0,0 0-16 0,0 0-7 16,0-4 2-16,0-5 13 0,0 2 18 0,1-4 22 16,-9-1 26-16,2 1 26 0,-7-1 21 15,1-2 19-15,-2 3 15 0,-6-5 14 16,2 5 10-16,-2-4 4 0,0 4 7 0,-6 0 4 15,0-1 4-15,0 5 3 0,0 0-1 16,-6-2 0-16,6 5-5 0,-6 0-7 16,-2 8-12-16,-4-5-10 0,6 8-10 0,-8 0-10 15,8 8-8-15,-7-1-5 0,7 0-2 16,-8 4-1-16,14-4-2 0,0 5 1 16,0-1 0-16,6-4-3 0,8 0 0 0,5-3 0 15,1-1-6-15,6-3-1 0,0-3-4 16,0-4-2-16,7-4-4 0,6 0-1 0,-13-1 0 15,7-6 3-15,-1 4 1 0,-6-1 4 16,-7 0 3-16,-5 1 1 0,-2 3 2 0,-5 0 3 16,-7 3 1-16,-7 8 1 0,1 0 2 15,-7 4 1-15,0 0 1 0,-7 7 0 16,7-4-1-16,-7 4-1 0,8 0 0 0,-1 0-3 16,6-4 1-16,1 1-1 0,6-1-3 15,6-4-9-15,1 1-14 0,6-4-13 0,7 0-15 16,-1-7-16-16,7 0-8 0,0-1-3 15,7-3 5-15,-7-3 9 0,0 3 11 16,0-8 13-16,-7 5 12 0,1-4 17 16,-1 4 16-16,-6-6 18 0,-6 2 16 0,-1 3 15 15,-6 1 14-15,0 3 9 0,0 0 3 16,-13 4-5-16,7 3-6 0,-7 0-10 16,0 4-12-16,-1 4-11 0,2 0-11 0,-1 3-9 15,6 0-4-15,-6 4-3 0,7 0-1 16,-1 0-1-16,0 4 1 0,7-1 0 0,7-3-4 15,-7 4-6-15,7-4-8 0,6-3-7 16,0 2-14-16,0-6-6 0,-1-4-5 0,8 0-4 16,0-4 0-16,-1-6 3 0,1-1 7 15,0-9 5-15,-1 3 7 0,1-5 7 16,-8-4 8-16,8-3 6 0,-7 0 8 0,-6-1 12 16,6 1 16-16,-7 0 15 0,-6 7 10 15,0 0 7-15,6 7-2 0,-12 1-6 0,6 6-15 16,-6 8-13-16,-1 3-10 0,1 4-7 15,-1 9-5-15,0 2-2 0,1 4-1 0,6-4-6 16,0 5-16-16,0-2-20 0,6-3-26 16,1 1-34-16,0-1-53 0,6 1-66 15,-1-8-25-15,2-1-1 0,-2-2 14 16</inkml:trace>
  <inkml:trace contextRef="#ctx0" brushRef="#br0" timeOffset="114900.68">8024 15957 65 0,'0'-10'170'16,"-8"6"4"-16,2 0-73 0,0 8-44 15,-8 0-26-15,8 0-18 0,-7 6-21 0,0 1-26 16,-6 4-33-16,5 0-52 0,-5 3-28 16,-7 4-11-16</inkml:trace>
  <inkml:trace contextRef="#ctx0" brushRef="#br0" timeOffset="115392.54">4956 18291 153 0,'-33'33'192'0,"1"-3"-30"0,6-5-9 15,-1-3-5-15,7-3-6 0,8-1-10 0,-1-7-19 16,13-4-19-16,0-3-22 0,7-8-11 15,11-7 1-15,9-7 7 0,13-11 10 16,5-8 11-16,20-11 8 0,13-14 2 16,13-8-3-16,13-10-9 0,20-4-9 0,6-11 1 15,14-1-5-15,6 1-8 0,6-7-4 0,0-2-1 16,7 6-4-16,-7 2-15 0,0 8-8 16,-6 8-8-16,0 7-6 0,-13 3-6 15,-7 8-2-15,-12 3-3 0,-2 4-2 0,-11 8-1 16,-8 2-2-16,-12 10-1 0,-7 1 0 15,-13 5 1-15,-6 3 0 0,-13 4 1 0,-7 4 0 16,-7-1-13-16,-6 5-26 0,-6-1-34 0,-7 0-43 16,-7 1-53-16,0-1-53 0,-12 0-49 15,6 1-47-15,-12-1-58 0,-8 1-6 16,1-1 26-16,-7-3 40 0</inkml:trace>
  <inkml:trace contextRef="#ctx0" brushRef="#br0" timeOffset="115935.74">3282 18076 102 0,'-39'29'174'0,"6"-4"-30"0,7-2-25 15,1-5-25-15,5-1-21 0,0-5-10 16,7-2-11-16,7 2-4 0,6-5-1 15,6-3 1-15,7-4 12 0,7-7 18 16,12-4 17-16,21-12 17 0,-2-10 9 0,21-15 4 16,20-9-3-16,11-17-10 0,21-18-13 0,20-10-15 15,25-19-14-15,19-15-12 0,27-18-9 16,20-10 2-16,25-16-5 0,40-18-10 16,26-13-5-16,25-17 1 0,27-7-4 0,0 5-14 15,0 13-7-15,-13 16 3 0,-20 22-6 16,-33 21-13-16,-38 22-14 0,-33 23-8 0,-40 17-4 15,-25 15-2-15,-26 16 2 0,-20 10 6 16,-25 8 8-16,-15 6 17 0,-11 8 37 16,-20 3 41-16,-7 9 25 0,-13-1 13 0,-13 3 6 15,-7-3-3-15,-5 8-29 0,-8-4-37 16,-6-1-21-16,-6 4-8 0,-1 1-6 0,-6 3-22 16,0-4-68-16,0 8-98 0,0-4-121 15,-7 4-128-15,-6 3-67 0,-7 4-16 16,-12-4 46-16,-13 1 84 0</inkml:trace>
  <inkml:trace contextRef="#ctx0" brushRef="#br0" timeOffset="119228.55">9756 8393 103 0,'6'-4'116'0,"-6"0"3"0,7 4-6 16,-1-3-9-16,-6-1-9 0,0 4-15 0,0 0-13 15,0 0-13-15,7 0-9 0,-7 0-7 16,0 0-5-16,0 0 0 0,0 0-4 16,0 0-1-16,0 0 0 0,0 0 1 15,0 0 1-15,-7 0-2 0,7-4-2 0,0 4-5 16,-6-3-5-16,-1-1-6 0,1 4-4 15,-8-4-4-15,2 0-2 0,-1-2 0 0,-7 6-2 16,0-4-1-16,-6 8 1 0,1-1 2 16,-15 4-2-16,-5 8 0 15,-1 3-1-15,-6 8 1 0,-6 3-2 0,-7 12-3 16,-14 3 0-16,1 10-1 0,0 5 2 16,-7 7 0-16,7 0 1 0,6 0 3 0,1 4 1 15,12 0 2-15,7-5 0 0,6 1 1 16,14 0 0-16,6-7 0 0,13-1 1 15,13-3-1-15,0-7 3 0,19-1 1 16,1-10-3-16,12-4 3 0,7-7 0 0,7-8 0 16,6-11 0-16,7-3 1 0,-1-11 3 15,1-4-2-15,0-8 0 0,-1 1 6 0,-5-8 7 16,-2 0 6-16,2-3 6 0,-15 0 6 16,9-4 4-16,-15 0 9 0,1 1 1 15,-7-2 3-15,0 1 6 0,-7 0 8 0,1 4 6 16,-8 7-4-16,-5-3-6 0,6 10-11 15,-6-4-15-15,-1 8-16 0,-6 4-15 16,0 7-10-16,0 4-6 0,0 7 0 16,-6 7 6-16,-7 8 0 0,6-1 1 0,0 8 0 15,-5 0-2-15,5-3-5 0,0 2-6 16,7 2-7-16,-6-9-6 0,6 1-7 16,0-4-4-16,0-4 4 0,0 0 5 15,6-7 9-15,-6 1 7 0,7-9 7 0,0-3 6 16,-1-6 3-16,7-6-3 0,0-7-1 15,7-3 0-15,-7 1-2 0,7-9-1 16,-1 2 0-16,-6-6-2 0,6-3 2 16,-5 1-2-16,5-1-1 0,-6 4 2 0,0 0 5 15,-7 4 6-15,1 3 3 0,0 8 0 16,-1-1-3-16,0 8-2 0,-6 0-5 16,0 8-7-16,0 6-2 0,-6 5 2 15,0 2 6-15,-1 6-6 0,-6 2-13 0,6 0-20 16,-5 4-28-16,5 4-37 0,-6-4-34 15,7-1-27-15,6 2-20 0,0-1-20 16,0-4-24-16,6-3 0 0,7-4 14 0,6-4 23 16</inkml:trace>
  <inkml:trace contextRef="#ctx0" brushRef="#br0" timeOffset="119616.63">10010 9074 52 0,'6'-14'183'0,"0"-1"8"0,-6 4-64 16,-6-1-43-16,6 9-31 0,-6-1-23 0,-1 8-16 15,-6 7-8-15,6 4-5 0,-5 3 0 16,-2 4-1-16,2 7 0 0,-2 1 0 16,1 2 0-16,1 5 0 0,-2-4 0 0,8 4 0 15,-7-4 0-15,6-4 2 16,7-3 1-16,-6-4 0 0,6 0 5 0,-7-8 9 16,7 1 6-16,0-8 4 0,0 2 0 15,0-14 0-15,7 1-3 0,-1-7-10 0,1-7-5 16,6 0-3-16,0-8-3 15,6-3-1-15,-6-4 0 0,7 4 3 0,0-8 2 16,-1 8 6-16,1-4 7 0,-8 7 4 16,2 1 4-16,-2 6-2 0,-4 4-5 0,-2 1-8 15,0 2-7-15,1 9-5 0,-1 0-4 16,-6 6 0-16,0 5 0 0,0 2 2 16,0 5 2-16,0 0 0 0,0 3 1 0,0 4 1 15,0-3-4-15,0-1-16 16,0 4-16-16,0-4-20 0,7 0-19 0,0 1-19 15,-1-5-14-15,6-3-7 0,8 1-7 16,0-9 2-16,-1-3 7 0,7-3 11 0,7-9 17 16,-7 1 21-16</inkml:trace>
  <inkml:trace contextRef="#ctx0" brushRef="#br0" timeOffset="119737.76">10342 9232 24 0,'19'-22'59'0,"7"-4"24"16,-6 4 25-16,-7 0 16 0,0 4 4 16,0 3-5-16,-7 0-20 0,1 5-20 0,0 2-26 15,-7 5-21-15,0 6-19 0,0 0-12 16,-7 9-3-16,0 2-1 0,1 5 0 15,6 3-1-15,-6-1-4 0,-1 6-16 0,1-6-20 16,6 5-25-16,0 0-39 0,0-4-59 16,0-1-28-16,0-7-1 0</inkml:trace>
  <inkml:trace contextRef="#ctx0" brushRef="#br0" timeOffset="119872.76">10563 8847 63 0,'7'-26'179'0,"-7"4"2"16,6 4-78-16,-6 7-52 0,7 4-40 16,-7 0-38-16,0 11-51 0,6 6-48 15,-6 1-19-15,7 7-7 0</inkml:trace>
  <inkml:trace contextRef="#ctx0" brushRef="#br0" timeOffset="120204.55">10954 9206 192 0,'-26'4'218'0,"6"-1"0"0,8 1-73 16,-2 0-52-16,1-4-34 0,13 0-21 15,7-4-16-15,6 0-10 0,13 1-5 16,6-5-3-16,14 1 1 0,-1 0 0 16,14 3 0-16,0-4 0 0,-1 1-1 0,1 3-11 15,0 1-17-15,0-1-27 0,-7 4-38 16,-7-3-65-16,-6 3-44 0,-13 3-13 15,-6-3 4-15</inkml:trace>
  <inkml:trace contextRef="#ctx0" brushRef="#br0" timeOffset="122284.58">12277 8419 138 0,'-8'-19'175'0,"2"4"-40"0,0 4-27 0,-7 0-26 16,6 1-19-16,7 6-15 0,-13 0-13 16,7 4-14-16,-8 8-10 0,2 6-5 15,-2 8 1-15,-5 8 1 0,-7 9 3 0,0 13 3 16,-1 7 6-16,-5 10 7 0,-1 8 2 16,-5 7 1-16,-1 5 1 0,-1-2-2 15,8 5-2-15,-1-1-6 0,1-3-5 0,13-3-2 16,-8-9-3-16,14-5-2 0,0-13-3 15,0-4-1-15,0-9 4 0,7-5 26 16,-1-10 20-16,7-9 11 0,-7-7 6 16,7-10 3-16,7-11-4 0,0-8-24 15,5-10-21-15,2-9-9 0,-1-9-7 0,6-5-5 16,-6-7-4-16,13-2-1 16,-6-10-2-16,-1-7-2 0,7 1-2 0,0-1 2 15,7 2 1-15,-7 6 0 0,0 3 2 16,1 5-1-16,-2 10 1 0,1 4-2 0,0 8 0 15,7 7-2-15,-7 3 1 0,0 7-1 16,0 8 0-16,1 4 2 0,-9 11 0 16,2 3 1-16,-13 8 0 0,-7 11-1 15,-7 3 2-15,-6 7-3 0,-6 5-3 0,-7 0-1 16,-1 2-2-16,-5 1-1 0,6-8 0 16,-7 5 1-16,7-8-1 0,7-4-4 15,-1-3-3-15,8-5-3 0,-2-2 0 0,8-4-3 16,-1-1 5-16,14-6 5 0,-1-5 5 15,8-3 4-15,4-3 2 0,15-8 2 16,-1 0 1-16,1-7 1 0,13-1 1 16,-1-6 0-16,1-1-2 0,-1 0 0 0,2-3-2 15,-9 3 0-15,1 4-1 0,-6 1 2 16,-7 2 1-16,-6 8 1 0,-8-1 0 16,-5 9 3-16,-14 3 1 0,1 3-2 0,-7 9-2 15,-13-1 0-15,6 8 2 0,-6-2-1 16,7-2-2-16,-1 4 1 0,8-5 1 15,-2 1 1-15,8 0-2 0,0-5 0 16,6 1 0-16,0-3 3 0,12-1-2 0,2-3 3 16,5-4 0-16,7-4-1 0,0-3-1 15,7-4-1-15,-7-4-2 0,6 1-2 16,-6-5 0-16,1-3 1 0,-8 4 1 16,1-1 0-16,-8 5 1 0,-6-1-1 0,2 4 0 15,-16 3-1-15,2 5-1 0,-6 6-2 16,-2 5 1-16,-5 0 2 0,-1 6 0 15,7-2 1-15,-6 2 0 0,6 0 0 0,6 1 2 16,7 0 0-16,0-4 0 0,0 4 1 16,13-4 1-16,0-4 0 0,13-4 0 15,0 1 0-15,7-8 0 0,6 1 0 16,-7-4 1-16,8-1-2 0,-1-6 1 0,0-1-3 16,-13 0 1-16,0 0-2 0,0 4 0 15,-7 0 0-15,-12 0-1 0,6 4 1 0,-13 0-1 16,0 7 0-16,0 0 0 15,-13 7 0-15,6 0 0 0,1 1 1 0,-1 3-1 16,1 0-1-16,6-1 0 0,6 2 0 16,7-1-6-16,1 0-8 0,5-4-12 15,7 1-14-15,6-5-13 0,1 0-14 0,-1-3-9 16,1 0-6-16,0-3-1 0,0 0 7 16,-1-5 9-16,1 1 13 0,-7 0 14 15,-1-4 12-15,-5 3 12 0,0 0 11 16,-7-2 8-16,-1 2 11 0,2 1 9 0,-8 0 9 15,0-1 10-15,2 5 6 0,-2-1-1 16,0-3-6-16,-6 3-8 0,7 1-8 0,-1 3-8 16,1-4-8-16,6 4-4 15,-1-4-2-15,2 1-1 0,12-2 0 0,0 2 0 16,0 0 0-16,6-1 2 0,2 0-1 16,-2 0 2-16,7-3 0 0,-6 4 3 15,5-1 2-15,-5-3 4 0,7 3 2 0,-8-4 6 16,1 2 0-16,-1 1-3 15,-6 2-2-15,0-5 2 0,0 5 3 0,-6-1 1 16,0 0 3-16,-1-3 3 0,-6 7 2 16,0-7-1-16,-1 7-3 0,-4-4-6 0,-2 1-6 15,0 3-19-15,1-4-25 0,-7 4-31 16,0 0-39-16,0 4-51 0,-7-1-65 0,1 1-21 16,-8-4 2-16,8 4 19 15</inkml:trace>
  <inkml:trace contextRef="#ctx0" brushRef="#br0" timeOffset="123137.8">14654 8604 48 0,'18'-10'206'16,"2"-5"28"-16,-7 1-35 0,1 3-18 15,-8-4-16-15,-6 8-26 0,6 0-25 16,-12 3-26-16,0 8-27 0,-14 7-26 0,-7 7-18 15,-11 7-11-15,-1 12-5 0,-14 4-1 16,2 6-1-16,-1 5 3 0,5 2 0 16,2 1 1-16,13 0 2 0,6-4 1 15,6-3 0-15,13-4-1 0,7 0 2 0,7-7 0 16,13-9 3-16,12-1-1 0,7-9 0 16,7-11-1-16,5 1-1 0,8-12-1 15,6-7-2-15,1 0-1 0,-1-7-1 16,-6-5 0-16,6-2 0 0,-14-4 0 0,2 0 5 15,-7-1 10-15,-14 4 10 0,-5 1 3 16,-8 3 4-16,-13 4 1 0,-6 2-5 16,-13 10-9-16,-13 2-9 0,-6 8-5 15,-1 2-1-15,-6 2-5 0,7 3-2 0,-1 4-3 16,7-4 1-16,6 3 0 0,7-3 2 16,6 4 2-16,7 0 3 0,7-4 3 15,12-4-2-15,8 4 2 0,5-8 0 16,14-3 0-16,6 0-2 0,6-3-1 0,7-4-2 15,0 0-3-15,1-4-1 0,-1 0-3 16,-13-1 1-16,0 1 0 0,-6 0 4 16,-13 4 0-16,-7 0 0 0,-1-1 0 0,-11 5-2 15,-14-1-1-15,0 4-1 0,-14 0-1 16,-5 4 0-16,6-4 2 0,-6 3 0 16,-1 2 0-16,7-2 0 0,6-3 0 15,1 3 2-15,6 1 0 0,0 0 1 0,13-4 0 16,0 0 1-16,13-4 3 0,0 4-1 15,7-7-3-15,-1-1 1 0,1 1 2 16,-7 0-1-16,7 0-2 0,-15-1 1 0,2 0 2 16,0 5-2-16,-7 0-2 0,-7-1 0 15,1 0-1-15,0 4-2 0,-7 0 1 16,-7 0-1-16,7 0 2 0,-7 4 1 16,7-4 1-16,0 4 0 0,0-4 0 0,0 3 1 15,7-3 2-15,0 0 0 0,5 0 1 16,2-7-1-16,5 3 1 0,7-7-3 15,-6-3-1-15,6 0-1 0,-7-6-1 16,1-1 1-16,-1-1 0 0,1 0 1 0,0-4 0 16,-8 1 0-16,2-5 0 0,-1 4-1 15,-1 1-2-15,-5 3 0 0,6 0-1 16,-7 7 0-16,1 0-2 0,-7 4 0 0,7 4-1 16,-7 7 0-16,0 0 0 0,-7 11 3 15,7-1 0-15,0 6 1 0,0 6 1 16,0 0 2-16,7 0 0 0,-1 7 1 15,7-2 3-15,0 1 3 0,6 1 0 0,-5 1-14 16,12-5-23-16,-7 1-27 0,7-4-30 16,-6-4-33-16,6 4-30 0,0-7-23 0,-7-1-16 15,8 2-22-15,-1-10-19 0,0 2 5 16,-1-5 17-16</inkml:trace>
  <inkml:trace contextRef="#ctx0" brushRef="#br0" timeOffset="123283.19">16874 8942 57 0,'53'-15'126'0,"-2"1"-13"0,2 3-10 0,-8-3-12 16,-6 2-11-16,0 1-16 0,-6 0-14 16,-7 4-13-16,6 0-11 0,-12 3-10 0,6 0-7 15,0 1-14-15,-6 3-23 0,6 0-34 16,-7 3-65-16,1 1-36 0,0 0-19 16,-8-1 1-16</inkml:trace>
  <inkml:trace contextRef="#ctx0" brushRef="#br0" timeOffset="124809.58">8245 10466 49 0,'-46'12'179'0,"1"-2"12"16,5-2-60-16,7 3-34 0,8-8-27 16,-1 5-20-16,6-5-12 0,0 1-9 0,8 0-8 15,5-1-4-15,1 1 2 0,-1-1 10 16,14 1 13-16,6-4 13 0,7 0 13 16,12-4 11-16,13 1 7 0,20-8 0 0,14-7-4 15,25-1-5-15,26-11-6 0,33-5-11 16,32-10-4-16,40-9-5 0,39-13-6 15,38-6 4-15,46-7 0 0,33-5-6 16,39-6 0-16,38-8-3 0,21 7-8 0,0-3-7 16,-14 11-5-16,-26 11-3 0,-31 3-4 15,-28 11-3-15,-32 11 1 0,-39 5-10 16,-52 13 0-16,-39 5 2 0,-39 7-5 0,-32 2-2 16,-27 5 3-16,-20 4 6 15,-25 0 4-15,-20 3 5 0,-13 1 3 0,-19-4 1 16,-7 3 1-16,-13 0-3 0,-7 0-4 15,-12 4-6-15,-7-3-2 0,0-1 1 0,-6 0-2 16,-8 1 0-16,1-5 1 0,0 1 0 16,-6 0-1-16,5 0 2 0,1-4 2 15,1 0 1-15,-1-4-2 0,6 0 1 0,0-3 0 16,7-4-3-16,1-4-1 16,12 1-2-16,0-8 1 0,0-1-1 0,12-2 1 15,1-5-1-15,7-3 2 0,0-7-2 16,-1 0 2-16,1-8 3 0,6 1-2 0,-6-4-2 15,-1-4-3-15,0 0-3 0,-6-3-7 16,-7-1-5-16,2-4-1 0,-8 5-1 16,0-1 2-16,-8 4 1 0,-4 7 2 15,-8 1 1-15,-5 7 2 0,-2 3 1 0,1 4 2 16,-6 4 1-16,-1 6 1 0,1 5 1 16,-1 0 0-16,-7 7-1 0,8 0 0 15,-13 8 0-15,-1 0-1 0,-6 5-3 16,-6 6-5-16,-15 3-6 0,-4 3-10 15,-15 6-7-15,-11 5-11 0,-15 0-3 0,-19 5 3 16,-13 2 3-16,-19 1 11 0,-7 4 8 16,-13-1 8-16,0 2 6 0,-6-6 2 0,-7 5 3 15,7-4 2-15,-1 0 2 0,14-4 2 16,-7 3 1-16,6-1-1 0,-12 2 0 16,-13 0-3-16,6-1 2 0,-6 5 0 0,-1 4 0 15,0-1 0-15,-18 4-1 0,-8 3-1 16,-5 4 4-16,-1 1 1 0,12-1 1 15,14 0 0-15,14 1 0 0,5-4 0 0,13 0-4 16,15-9-2-16,11-1 5 0,7-2 5 16,20-7 7-16,19 0 9 0,7-7 4 15,20 4 10-15,12-7 4 0,7-1-2 0,13 0-10 16,7-3-8-16,11-1-9 0,9 1-10 16,5 3-8-16,7-7 0 0,6 7 3 15,7-2 2-15,7-5 4 0,0 3 1 0,5 1 0 16,8 0 0-16,-7-4-1 0,0 3-2 15,0 1-1-15,1-1-3 0,-8 1-1 16,7 0-3-16,-7 3-1 0,8 4 0 16,-8 4-2-16,6 3 3 0,-4 11 0 0,-8 9 1 15,6 12 3-15,-6 12 1 0,-6 11 3 16,-2 12 3-16,2 14 7 0,0 7 2 16,0 8-1-16,6 6 1 0,6 5-4 15,6-4 1-15,2-4-6 0,5-7-2 0,7-8-1 16,-6-2 1-16,6-12 1 0,-7-8 2 15,1-11-1-15,0-2 2 0,-7-12 2 16,0-8-1-16,0-7 0 0,-1-6-1 16,-4-5 3-16,-2-3 8 0,0-8 8 0,1 0 10 15,-1-7 6-15,1 0 2 0,-7-4-2 16,13-3-7-16,-1 0-9 0,8-8-12 16,6-3-8-16,7-4-4 0,19-4-2 0,7-3-2 15,12 0 0-15,21-8 1 0,19-3 5 16,25-8-1-16,27-3-1 0,25-8 2 15,27-3-1-15,26-8 6 0,21 1-1 0,11-5 2 16,0 5-1-16,-6 3 7 0,1 3 1 16,-21 9-4-16,-13 2-2 0,-19 8 0 15,-25 4 0-15,-22 7-6 0,-31 4-8 0,-20-1-7 16,-12 8-8-16,-27 0-12 16,-7 0-24-16,-19 4-37 0,-13-1-44 0,-13 1-51 15,-12 4-69-15,-14-5-77 0,-14 5-23 16,-12-1 14-16,-13-3 36 0</inkml:trace>
  <inkml:trace contextRef="#ctx0" brushRef="#br0" timeOffset="126763.58">8466 11331 74 0,'-46'18'149'0,"7"-3"-11"0,7-1-11 0,-1-3-9 16,1 0-8-16,12-3-6 0,-5-1 0 0,5 4-2 15,6-7 0-15,2 3-3 16,-1-3-4-16,-1-1-10 0,8 1-14 0,0 0-13 15,-1-1-17-15,0-3-13 0,7 0-9 16,0 4-3-16,14-4 16 0,5-4 13 0,13-3 15 16,14-4 8-16,26-11 6 0,19-4 1 15,14-6-18-15,18-9-12 0,14-7-10 16,6 1-3-16,7-1-7 0,-1-3-4 16,1 7-2-16,-13 0-3 0,0 7-5 0,-13 1-4 15,-13 6-1-15,-14 5-1 0,-12 3 0 16,-20 3 1-16,-6 5 4 0,-14-1 4 15,-6 4 4-15,-6 4 2 0,-8 0 0 16,-11 3-13-16,-8 0-35 0,1 1-48 0,-7-1-52 16,-7 4-52-16,1 0-45 0,-8 0-39 15,8 0-39-15,0-4-19 0,0 1 17 16,-1-8 30-16,0 0 37 0</inkml:trace>
  <inkml:trace contextRef="#ctx0" brushRef="#br0" timeOffset="127050.66">10081 10605 59 0,'-33'-7'200'0,"1"-4"24"16,-1 4-38-16,1-4-21 0,6 3-12 15,0-3-7-15,0 4-10 0,6 0-16 16,8 3-22-16,-2-3-24 0,2 3-26 0,12 4-20 16,6-3-15-16,7 3-7 0,6 3-3 15,14-3-2-15,12 8 0 0,1-5 0 16,13 4-1-16,-7 8 0 0,6-4 0 15,1 7 1-15,-7 4 2 0,-6 1 1 0,-7 2-1 16,-6 4 0-16,-7 1 1 0,-7-1-2 16,-12 8-1-16,-7-1 2 0,0-3 0 15,-14 4 1-15,-6-4 0 0,8-4 1 0,-8 0-8 16,1 1-25-16,-1-9-36 0,8-1-45 16,-2-2-51-16,8-8-51 0,-1 1-57 15,1 0-16-15,-1-7 16 0,7-4 32 16</inkml:trace>
  <inkml:trace contextRef="#ctx0" brushRef="#br0" timeOffset="127942.6">11326 10818 89 0,'38'-26'214'0,"1"1"28"0,-6-5-45 16,-7 1-21-16,0 3-11 0,-13 1-11 15,-6-1-18-15,-7 3-19 0,-7 6-24 16,-12 6-24-16,-20 0-27 0,-7 15-20 0,-19 3-14 15,-6 15-2-15,-8 7 0 0,-12 8-5 16,-1 10 1-16,1 8 1 0,0 0 2 16,6 0-5-16,8 0-2 0,11-4 2 15,14-3 3-15,13-4-1 0,13-4 1 0,6-7 3 16,20-8 1-16,7-5 3 0,19-10 0 16,7-10 3-16,6-7 0 0,12-7 2 0,2-9 1 15,12-6-2-15,-6-4-1 16,-1-3-1-16,7-5-4 0,-12-3-4 0,-1 4 1 15,-7-3 10-15,-6 1 19 0,-6 10 22 16,-7-1 19-16,0 7 13 0,-12 0 1 0,-2 4-8 16,-6 8-18-16,-6 6-22 0,-6 1-19 15,-6 7-11-15,-8 11-5 0,-7 0-1 16,1 7 0-16,0 5-1 0,7 2-3 0,-7 1-21 16,12 3-32-16,2-4-37 0,5 1-40 15,7 0-32-15,7-4-28 0,5-4-6 16,14-7 9-16,7-4 17 0,7-3 25 15,11-11 25-15,2-5 24 0,5-6 24 16,1 1 23-16,0-10 20 0,-1 2 19 0,-12-1 22 16,0-3 24-16,-8 3 26 0,1 0 29 0,-12 1 31 15,-1 3 23-15,-7 0 7 0,-6 4-9 16,0 3-16-16,-13 4-26 0,0 4-32 16,-13 3-26-16,0 8-21 0,-13 3-12 15,-6 4-6-15,-2 4-4 0,-4 3 1 16,5 4-2-16,7-4 0 0,0 0 0 0,7-2 0 15,5-2 2-15,8 1 2 0,6-8 4 16,6-3 4-16,14-4 1 0,0-8 0 16,12-6 1-16,7-9-1 0,0-2-3 0,7-8-3 15,-1-4-4-15,-6-3 0 0,7-4-3 16,-1-3 0-16,-5-4-2 0,-1-8 1 16,0 0 0-16,7-7 0 0,-14 0 1 15,7 4 5-15,-6 7 10 0,-13 4 11 0,6 10 5 16,-14 5 3-16,1 10-1 0,-6 4-3 15,-7 11-10-15,-13 11-12 0,0 15-8 16,-13 7-3-16,-7 14-1 0,-5 4-3 16,-2 12 0-16,-5-1 2 0,6 8 5 0,-1-1 4 15,1 4 2-15,0-3 3 0,13 3 4 16,0-3-3-16,13 0-15 0,0-9-29 16,0-1-43-16,7-9-47 0,-1-7-39 0,7 0-34 15,0-11-25-15,7-4-20 0,6-7-11 16,6-3-7-16,0-12 7 0,1-3 16 15</inkml:trace>
  <inkml:trace contextRef="#ctx0" brushRef="#br0" timeOffset="128260.25">12042 10646 77 0,'32'-26'172'0,"-6"-3"2"15,1 3-3-15,-1 0-1 0,-1 0 8 0,-5 5 8 16,-6 3 7-16,-2-1 1 0,1 4-15 16,-13 4-25-16,7 5-30 0,-14-2-31 15,0 8-32-15,-11 4-27 0,-2 3-17 16,-13 7-10-16,7 1-3 0,0 4-4 0,-7 3 1 15,13 3 0-15,1-3 1 0,-1 8 2 16,14-5 3-16,0 5 0 0,12-5 0 0,0 1-1 16,8-1 0-16,5-3-2 0,7-4-2 15,0 1 1-15,7-4-1 0,6-4-1 16,-7 0 1-16,8 3 2 0,-7-6-2 16,-1 3-2-16,-6-1-3 0,-1 1 0 0,-11 0 0 15,-1 4-3-15,-7 1 1 0,-6-2 2 16,-13 4 5-16,1 0 1 0,-14 0 0 15,-1 4 3-15,-5-3 2 0,-1-1 1 16,7 1-1-16,-6-1-4 0,5-4-30 0,1-3-58 16,7 0-67-16,6-3-63 0,6-1-74 15,1-3-74-15,6-4-12 0,6-8 32 16,14-6 56-16</inkml:trace>
  <inkml:trace contextRef="#ctx0" brushRef="#br0" timeOffset="128406.72">12901 10650 64 0,'39'-22'265'16,"-6"-1"25"-16,-13 1 15 0,-8 4-95 16,-4 3-64-16,-2 1-48 0,-6 3-40 0,0-1-30 15,-6 6-39-15,-2 6-47 0,2 0-60 16,-7 3-96-16,0 5-53 0,0 3-21 16,0-4 11-16</inkml:trace>
  <inkml:trace contextRef="#ctx0" brushRef="#br0" timeOffset="129014.69">13839 9642 30 0,'20'-11'187'0,"-8"-3"16"0,2 3-48 0,-8-1-29 16,1 1-24-16,-1 4-21 0,-6-4-18 15,7 4-16-15,-7-1-12 0,6 5-12 0,-6-1-16 16,0 0-19-16,7 4-15 0,-7 0-14 16,0 0-13-16,0 4-17 0,0 3-15 15,-7 4-22-15,1-3-44 0,-1 3-23 16,1-1-4-16</inkml:trace>
  <inkml:trace contextRef="#ctx0" brushRef="#br0" timeOffset="129989.57">14080 9795 143 0,'6'-14'192'16,"-6"0"-30"-16,0 3-25 0,0-5-17 15,0 2-13-15,0-1-8 0,0 4-5 0,-6 1-7 16,6-1-10-16,-6 3-13 0,6 0-14 16,-7 8-16-16,1 0-13 0,-1 8-12 15,-6 3-6-15,-7 7-2 0,1 8 0 0,-7 4 1 16,6 6 1-16,1 4-2 0,-7 1 0 15,6 3 1-15,8 0-1 0,-2 0 2 16,1-9-2-16,7 3 2 0,-7-5 0 16,13-4-3-16,-7-7 0 0,7 0-1 0,-6-7 1 15,6-1 0-15,0-2 1 16,6-9 2-16,1-3-1 0,-1-7 0 0,14-4-2 16,-8-7-2-16,8-5-3 0,0-2 1 15,-1-4 1-15,1-1 2 0,6-3-2 16,-7 4 2-16,-5 0 3 0,6 3 4 0,-8 0 7 15,1 8 3-15,0 0 1 0,-6 2 1 16,-1 6-4-16,0-1-5 0,2 4-7 16,-2 3-3-16,-6 1 1 0,6 3-4 0,7 0 2 15,-6 3 2-15,6 1-1 0,0 3 1 16,6 0 0-16,1 1 1 0,-1 2-1 16,7-5 0-16,0 2 3 0,1-3 0 15,5-1-2-15,1 1 3 0,-1-4-2 0,-6 0 1 16,7 0-2-16,-7-4 1 0,0 1-1 15,-7 3 1-15,1-8 1 0,0 5 0 16,-7-2 5-16,-1 1 5 0,-4 1 7 16,4 0 1-16,-6-1 2 0,-6 0 0 0,0-3-6 15,0 3-5-15,0 1-5 0,0-4-4 16,0 3-1-16,0 0-2 0,-6 4 2 16,6-4-1-16,0 1-1 0,0 3-1 0,-6-4-3 15,6 4-6-15,0 0-9 0,0-4-9 16,0 4-7-16,6 0-12 0,-6 0-7 15,0 0-7-15,6 0-11 0,-6 4-16 16,0-4-17-16,0 4-19 0,0-1-33 0,-6 1-52 16,-6 0-15-16,-2 3 7 0,-12 4 17 15</inkml:trace>
  <inkml:trace contextRef="#ctx0" brushRef="#br0" timeOffset="130920.67">10257 11565 139 0,'-45'11'197'0,"-1"0"-22"0,13-4-4 0,-5 1 5 16,11-5 1-16,1 1-8 0,6 1-15 15,1-2-21-15,6-3-32 0,6 3-34 16,7-3-25-16,7-3-16 0,6 0-10 0,14-6-4 15,11-2-4-15,15-3 0 0,12-1 4 16,12-7 1-16,8 0 7 0,33-7 4 16,18-8 2-16,20-10 3 0,33-1-1 15,7-7-2-15,13 0-1 0,12-3-2 16,13-5-1-16,-6 5-5 0,-6-1-4 0,-14 4-1 16,-13 4-3-16,-12 3-1 0,-21 4 0 15,-5 4-1-15,-14 7 0 0,-13 4 0 16,-19-1-2-16,-13 8-3 0,-13 4 3 0,-14 4 20 15,-12-2 23-15,-14 6 21 0,-5-1 11 16,-8 3 5-16,-6 1-1 0,-7 0-17 16,1-1-21-16,-13 1-21 0,-1 3-9 15,1 1-6-15,-7-1-16 0,0 0-37 0,0 1-56 16,-7 3-59-16,-6 0-59 0,1 0-63 16,-8 0-67-16,-13 3-40 0,1 1 13 15,-8 0 36-15,-5-4 47 0</inkml:trace>
  <inkml:trace contextRef="#ctx0" brushRef="#br0" timeOffset="131577.21">9677 10723 78 0,'-71'10'195'0,"6"1"17"16,6-3-51-16,7-5-30 0,13 2-26 16,13-2-20-16,0-3-16 0,13-3-13 15,13-5-14-15,13-3-13 0,19-4 2 0,14-7 3 16,13-3 5-16,25-4 3 0,21-4 0 15,12-4 2-15,7 0-4 0,18-3-6 16,8-5-1-16,7 2-1 0,19-5-4 16,6 0-4-16,-6 1-4 0,-1 3-2 0,-5 0-7 15,-7 4-1-15,-7 3-2 0,-6 4 0 16,0 5 0-16,0-3-2 0,-7 6-1 16,-6 3-2-16,-7 0-1 0,-6 4 0 0,-13 3-1 15,-1 1 2-15,-19-1 2 0,-6 4-1 16,-6-4-1-16,-14 8 2 0,-14-1-2 15,1-3 1-15,-13 8 5 0,1-5 13 0,-15 1 17 16,1 4 14-16,-6-1 13 16,-7 0 7-16,7 1 1 0,-8-2-9 0,-4-1-16 15,4 2-15-15,-5 4-11 0,-1-4-10 16,1 1-6-16,-7-1-2 0,7 4-4 0,-7 0-1 16,6-4 0-16,-6 4 0 15,6 0-1-15,-6-3 0 0,0 3-2 0,0 0 1 16,0 0-1-16,0 0-3 0,0 0-1 15,0 3-2-15,0 1 0 0,0 3 0 16,0 7 0-16,-6 5 1 0,0 10 1 0,-8 4 4 16,1 12 1-16,1 2 2 0,-2 8 1 15,-6 0 1-15,8 0 3 0,-1 4 0 0,6-5 1 16,0 1 0-16,1-3-3 16,6-1-13-16,0-4-19 0,0-6-26 0,0-1-32 15,0-3-39-15,0-8-35 0,-6 1-28 16,6-5-41-16,-14 1-58 0,-5-4-13 0,-13 0 12 15,-14-8 25-15</inkml:trace>
  <inkml:trace contextRef="#ctx0" brushRef="#br0" timeOffset="132010.76">10713 10382 144 0,'0'-22'182'0,"-6"0"-40"0,6 3-22 0,0 1-8 15,6 0-9-15,-6 0-12 0,0 3-15 16,0 4-15-16,0 3-16 0,0 5-16 16,7 6-12-16,-7 5-4 0,0 10 1 0,0 12 3 15,-7 7 5-15,1 10 1 0,-8 11 5 16,8 12 1-16,-7 11-2 0,0 7-4 16,7-1-4-16,-1 9 0 0,1-4-7 15,6-1-3-15,6-7-3 0,1-3 0 0,5-8 1 16,8-7 2-16,-7-4 0 0,7-10 2 15,6-8 0-15,-6-4 1 0,-1-7 1 16,0-4-2-16,8-7-2 0,-8-3-12 16,0-9-18-16,1 2-29 0,-1-9-39 0,1-3-45 15,-1-7-87-15,-5-1-39 0,-2-6-8 16,2-7 15-16</inkml:trace>
  <inkml:trace contextRef="#ctx0" brushRef="#br0" timeOffset="132474.51">10602 10199 85 0,'0'-21'165'0,"6"-2"-38"0,2 4-20 15,-8 1-17-15,0 4-21 16,6 3-17-16,-6 3-15 0,0 5-13 0,6 6-11 15,-6 8-7-15,0 11 3 0,0 4 5 16,0 11 12-16,-6 10 8 0,6 8 7 0,-14 8 7 16,8 10 6-16,-13 7 4 0,6 8-1 15,0 4-5-15,-7 3-4 0,7 4-5 16,7-4-8-16,-7 1-10 0,6-5-7 16,7-3-4-16,0-8-3 0,0 1-1 0,7-4-1 15,-1-7 2-15,1-1-1 0,-1-7 0 16,1-10-9-16,-1-4-18 0,8-8-19 15,-8-3-20-15,-6-12-35 0,6-3-57 16,-6-4-69-16,-6-10-26 0,0-8-2 0,-8-8 4 16</inkml:trace>
  <inkml:trace contextRef="#ctx0" brushRef="#br0" timeOffset="132799.6">10401 10423 115 0,'6'-23'164'0,"-6"5"-51"0,6 3-32 15,-6 8-22-15,7 3-17 0,0 8-11 0,-1 11-4 16,1 7 3-16,-1 14 3 0,0 12 3 15,-6 14 2-15,7 12 2 0,-7 13 1 0,0 9-4 16,0 6-4-16,7 4-6 0,-7-3-5 16,6-4-8-16,7-4-4 0,0-3-3 15,0-8 0-15,0-7 1 0,6-11-1 16,-5-8-3-16,-1-6-8 0,0-12-9 16,0-3-26-16,-7-12-46 0,0-10-76 0,-6-7-37 15,-6-12-14-15,6-7-5 0</inkml:trace>
  <inkml:trace contextRef="#ctx0" brushRef="#br0" timeOffset="133571.74">9750 10382 71 0,'-27'-4'197'0,"8"1"14"0,6-5-63 15,-1 1-35-15,8-4-33 0,12 0-24 16,8 1-18-16,18-10-12 0,14 2-6 16,6-7-4-16,19-1-2 0,8-3-2 15,18 0 1-15,1-1 0 0,13-3 1 0,5 0-1 16,9 4 0-16,5-4 0 0,13 4-2 15,0 3-1-15,7 0-4 0,0 1-1 0,0-2-1 16,-1 2 1-16,1 3 2 0,14 0 1 16,-8 1 1-16,0 2 0 0,0 1-2 15,-12-1-2-15,-1 5-3 0,-13-5 0 16,-7 5-1-16,-5-1 2 0,-13 1 0 0,-2-1 2 16,-5 0 0-16,-7-3 1 0,-12 4 0 15,-8-2 0-15,-6 6 2 0,-6-1 3 16,-13 0 14-16,-1 3 22 15,-12-3 26-15,-7 8 22 0,0-5 12 0,-7 5 2 0,-6-5-10 16,0 4-22-16,1 1-24 0,-8-4-23 16,0 3-13-16,1 0-7 0,-1 4-3 15,1-3-1-15,-7-1-3 0,6 4-1 16,-6-3-2-16,0 3-1 0,7 0 1 0,-7-4 1 16,0 4 0-16,0 0-1 0,0 0 0 15,0 0 0-15,0 0-2 0,0 0-2 16,0 0-4-16,0 0-4 0,0 0-8 0,0 0-8 15,6 0-7-15,-6 0-3 0,0 0-1 16,0 0 4-16,0 0 7 0,0 0 9 16,0 0 6-16,0 0 5 0,0 0 2 15,7 4 2-15,-7-4 0 0,0 3 0 0,7 4 1 16,-1 4 1-16,0 4 1 0,1 3-1 16,6 8 1-16,-7 7 0 0,1 7-1 15,-1 8 0-15,-6 6 0 0,0 13 0 16,0 2 1-16,-6 8 1 0,-7 1 1 0,7 2 1 15,-8 1 0-15,8-1 0 0,-7 1 0 16,6-5 1-16,-6 2 0 0,7-9 0 16,-1-3 0-16,1-4 0 0,-1-6-1 0,7-5-1 15,-6-11 2-15,6-4 1 0,-6-2 1 16,6-9 1-16,0-7 4 0,0 1 1 16,-8-5-1-16,8-3 1 0,0 0-20 15,0-7-36-15,0 3-48 0,0-7-58 0,0 0-91 16,-6 0-59-16,0-7-14 0,-7 0 18 15,0-4 38-15</inkml:trace>
  <inkml:trace contextRef="#ctx0" brushRef="#br0" timeOffset="133990.4">10537 11822 139 0,'-104'29'155'0,"13"0"-62"0,0-3-22 16,6-4-4-16,14-4 8 0,12-3 12 0,6 0 7 15,8-8 3-15,13 0-7 0,12 0-15 16,7-7-21-16,13-3-21 0,19-1-15 15,7-10-7-15,21-1-1 0,10-3 2 0,9-8-1 16,18-4 2-16,7-2 2 0,14-1 4 16,19-7 3-16,19-5 2 0,13-2-1 15,14-1-1-15,6-7 1 0,-1 4-6 16,-12 4-2-16,6-5-2 0,1 1-1 0,-7 7-1 16,-7-4-3-16,0 8 1 0,-12 0-3 15,-14 2-1-15,-19 6 0 0,-7 6-1 16,-19 1 3-16,-14 3 4 0,-6 4-1 15,-19 2-2-15,-1 2-15 0,-12-1-24 0,-7 4-33 16,-13-3-40-16,0 3-48 0,-13 3-75 16,-6 1-32-16,-8-1-1 0,-12 5 17 15</inkml:trace>
  <inkml:trace contextRef="#ctx0" brushRef="#br0" timeOffset="134330.84">10231 12026 45 0,'-71'34'184'16,"6"-8"14"-16,12-8-53 0,8-4-32 0,13-3-28 15,18-7-22-15,14-8-16 0,20-7-12 16,19-10-10-16,19-5-1 15,14-11-1-15,25-7 3 0,27-3 4 0,20-12 6 16,32-7 0-16,19-8-3 0,20-2-4 0,13-9 3 16,-7 1-6-16,13 0-6 0,-5 7-1 15,-8 4-3-15,-26 7 1 0,-12 11-7 0,-27 4 0 16,-13 11-2-16,-13 6-1 0,-25 6-1 16,-13 9-4-16,-15 1-10 0,-12 7-15 15,-6-1-10-15,-13 2-14 0,-14 3-16 16,-6 3-28-16,-13 0-26 0,-6 4-55 0,-7 0-39 15,-13 0-15-15,-7 0 7 0</inkml:trace>
  <inkml:trace contextRef="#ctx0" brushRef="#br0" timeOffset="135361.7">12602 10056 50 0,'20'-22'158'0,"-2"0"-34"0,2 0-19 16,-6 0-14-16,-8-4-11 0,-6 5-12 16,-6-1-12-16,-8-1-12 0,-6 2-11 15,-5 2-9-15,-7 1-7 0,-2 3-6 16,-11 1-4-16,-7 6 0 0,0 1 0 0,0 0 1 16,-7 7 2-16,-6 0-1 0,-6 7-1 15,-2 4-2-15,-10 7-2 0,-9 4 0 16,-6 8-3-16,-6 2 0 0,-7 9 0 15,1 3 3-15,5 3 0 0,-5 5-1 0,12 2-1 16,-7 2 1-16,14 2-1 0,7 4-2 16,12 0 0-16,1 8 1 0,6 0 2 0,6 7 0 15,7 0 0-15,6 3 1 0,7 5 1 16,6 3 1-16,8-1 0 0,11 1 1 16,8-7 0-16,12 0 2 0,8-5 1 15,11-6 3-15,8-4 1 0,13-4 6 0,6-3 5 16,13-7 2-16,7-5 2 0,6-7 0 15,13-3-3-15,13-11 0 0,0-5-6 16,7-6-1-16,0-4-2 0,-1-7 0 0,1-4 0 16,7-8 0-16,-8 1 2 0,1-8-2 15,7-3 2-15,-2 0-1 0,8-8-2 16,-1-3-3-16,1-4-2 0,0-4-2 0,-7-7-4 16,1-7-1-16,-7-7 2 0,-1-5-4 15,-12-3 2-15,6-7-2 0,-12 0 0 16,-1-4 1-16,-7 0-1 15,-6-4 2-15,-6 4-2 0,-14 0 0 0,1 4 2 0,-13-4-3 16,-13 7-1-16,-8-3-1 16,-18 3 0-16,-7 1-1 0,-7 4 0 0,-18 2-3 15,-15 1-3-15,-5 3 0 0,-14 4-2 0,-6 0-2 16,-6 7-3-16,-8 4 1 0,-12 1 1 16,-7 2-1-16,-13 8 1 0,-6 3 1 15,-7 9 4-15,0 3 3 0,1 10 1 16,-1 0-1-16,7 12-4 0,0 4-11 0,6 3-18 15,1 4-22-15,11 2-24 0,8 6-26 16,13-1-25-16,20 3-33 0,5 0-35 16,27 2-5-16,14-2 11 0</inkml:trace>
  <inkml:trace contextRef="#ctx0" brushRef="#br0" timeOffset="135688.9">12368 10481 53 0,'-46'11'204'0,"7"-7"16"0,6-1-34 15,1 1-44-15,12-4-37 0,7-4-26 16,6 4-21-16,21-7-13 0,6-4-13 0,25 0-9 15,13-8-4-15,14 1 1 0,19-4 1 16,20-3-1-16,-1-1 1 0,14-4 0 16,7 5 3-16,-1-4-3 0,6 3 0 0,2 1-1 15,-2-1-3-15,-6 8-4 0,-13-1-5 16,-19 4-1-16,-7 4-9 0,-12 4-19 16,-14 0-22-16,-7 3-20 0,-12 4-18 15,-14-3-23-15,-6 3-23 0,-6 3-30 0,-14 1-38 16,-6-1-13-16,-6 1 1 0</inkml:trace>
  <inkml:trace contextRef="#ctx0" brushRef="#br0" timeOffset="136566.6">13656 9997 158 0,'-25'-11'185'0,"-1"0"-38"0,6-3-20 16,0 3-15-16,8-4-14 0,5 4-15 15,1 0-15-15,12-3-16 0,7-1-18 0,7 0-16 16,12 1-8-16,13-5-3 0,8 4-3 16,12 1-4-16,7-1 0 0,6 4 0 15,0 0-1-15,0 4 0 0,-6 7-1 16,0 0 1-16,-14 7-1 0,1 4-1 0,-8 8 1 16,-11 2 0-16,-15 5 2 0,2 3 1 15,-14 5 1-15,-6 2 1 0,-7 1 1 16,-7-1-1-16,1 1 1 0,-1-8-2 15,-6 1 2-15,7-5-2 0,-2-7 0 0,2 2-4 16,0-6-6-16,0 0-9 0,6-3-4 16,0-3-8-16,0-5-15 0,0 0-14 15,0-3-9-15,0-3-5 0,6-4 0 0,0-4 3 16,0-3 13-16,2-1 16 0,4-8 16 16,-5 5 12-16,0-4 5 0,6 0 6 15,-7 0 8-15,0 0 8 0,2 4 9 16,-2 3 8-16,-6 1 6 0,6-1 1 0,0 4-4 15,-6 4-7-15,7-4-11 0,0 3-6 16,-1 5-7-16,1-5-3 0,5 8-2 16,-4-3 0-16,-2 6 1 0,6-3-1 15,-4 4 1-15,-2 3-1 0,0-3 1 0,1 7 0 16,-1-4 2-16,8 1 0 0,-14 3-1 16,6 0 0-16,6-1 0 0,-4 1 0 15,-2-3 0-15,0 4 0 0,1-6 0 0,-1-2 0 16,1 3-1-16,0-3 1 15,5-4 0-15,-5 4 0 0,0-4-1 0,5-4 1 16,2 0-1-16,-1 1 0 0,6-1-1 16,-6 0-1-16,7-2 2 0,-7 0-2 0,6 0 0 15,-6 3 1-15,1-2-1 0,-2 2 0 16,-5-1-1-16,6 4 1 0,-7 0-1 16,-6-4-1-16,7 4 0 0,-1 0 1 15,-6 0 3-15,7 4-3 0,-7 0 2 0,7-4 0 16,-1 8 1-16,0-8 2 0,1 6 0 15,6-6 1-15,6 3 2 0,-5-3 0 16,12 0-2-16,-7 0 0 0,7-3-1 16,0 3-2-16,0-3 0 0,1 0-1 0,-8 3-1 15,7-5 0-15,-6 2 1 0,-1 3 1 16,-6-4 4-16,7 0 5 0,-7 4 2 16,-1-3 0-16,2 3 0 0,-8-4-1 0,7 4-3 15,0-3-1-15,0-1-4 0,7 4 3 16,0-4-1-16,5 1 0 0,7-5-3 15,2 5 2-15,-1-1-1 0,5-3-1 16,1 3-1-16,7-3 0 0,-7 3 0 0,0-3 0 16,0 3 1-16,0 0 0 0,0-3 0 15,0 3 0-15,-6 1 2 0,-1 3-2 16,1-4 3-16,-1 1-1 0,-6-1 2 16,14-3-2-16,-7 7 1 0,-1-4 1 0,7 0-1 15,0 1-16-15,-7 3-29 0,8 0-63 16,-7 0-56-16,-8 3-31 0,1-3-15 15</inkml:trace>
  <inkml:trace contextRef="#ctx0" brushRef="#br0" timeOffset="137674.63">9527 12332 148 0,'14'-27'186'0,"-1"2"-38"0,0-1-22 0,-7 4-10 16,1 4-5-16,-1 0-5 0,0 2-10 15,-6 6-12-15,8-1-13 0,-8 3-16 16,0 1-17-16,0 3-17 0,0 1-11 0,0 3-4 16,0 0-6-16,0 7 0 0,-8 0 0 15,8 4 1-15,-6 7-8 0,0 1-18 16,6 7-21-16,-7 3-27 0,1 0-28 16,6 4-30-16,-7 1-30 0,7-2-40 0,-6 5-10 15,6-8 8-15</inkml:trace>
  <inkml:trace contextRef="#ctx0" brushRef="#br0" timeOffset="138536.19">7978 13602 147 0,'38'-51'226'0,"-11"0"14"0,-7 6-66 15,-8 9-61-15,-6 3-33 0,-6 8-25 16,0 3-22-16,-6 6-13 0,0 9-9 16,-14 7-3-16,7 12-4 0,-13 13-4 15,0 12-2-15,0 10-1 0,-7 12 0 0,8 3 2 16,-8 12 1-16,0-1 2 0,1 7 3 15,5 1 7-15,-5 6 5 0,-1 6 2 16,8-6 2-16,-1 1 0 0,6-4-2 0,7-6-6 16,0-9-3-16,6-3-8 0,1-7-20 15,6-8-21-15,0-8-22 0,0-6-19 16,6-4-19-16,1-10-19 0,-1-9-21 0,1-10-37 16,0-8-9-16,-1-14 2 0</inkml:trace>
  <inkml:trace contextRef="#ctx0" brushRef="#br0" timeOffset="138708.63">7639 14119 96 0,'0'-81'179'0,"0"4"-21"0,6-4-35 0,8 4-24 16,-2-3-21-16,15 0-18 0,-1 2-13 15,13 2-12-15,7 2-10 0,-1 1-5 16,14 8-3-16,-1 6-5 0,7 3-3 16,7 9-2-16,-7 7-1 0,7 6-6 0,-1 5-15 15,1 11-17-15,-7 7-21 0,-7 7-26 16,-5 12-26-16,-7 3-39 0,-14 14-30 15,-13 5-5-15,-19 10 10 0</inkml:trace>
  <inkml:trace contextRef="#ctx0" brushRef="#br0" timeOffset="139429.72">8016 13811 133 0,'-45'29'214'16,"13"0"4"-16,-1-7-42 0,7-3-35 0,13-4-28 15,0-8-25-15,13-3-26 0,6-12-23 16,20-6-18-16,7-9-8 0,19-10-6 15,7-7 0-15,12-3-1 0,14-9-4 0,0-6-2 16,6-1-7-16,7-3-4 0,-7-2 0 16,0-1-1-16,-7 3 1 0,-11-4 3 15,-2 8 1-15,-12 2 4 0,-7 2 2 0,-7 6 2 16,-12 4 6-16,-1 7 3 0,-12 4 3 16,-7 8 1-16,-13 2-3 0,0 14-2 15,0 0-5-15,-13 13-4 0,-7 10-3 0,-6 9-1 16,1 10 2-16,-1 7 0 0,-7 11 0 15,1 8 1-15,-2 3 1 0,2 1-1 16,6 6-2-16,0 1 1 0,0-1 1 16,0-6 0-16,6-1 0 0,1-3 0 15,5-8 3-15,2-7 0 0,-1-3 1 0,-1-9 2 16,8-6 5-16,0-1 19 0,-1-10 16 16,7-1 9-16,-7-6 4 0,7-5 1 15,-6-10-6-15,6-8-20 0,6-3-23 0,-6-15-14 16,7-7-11-16,6-4-5 0,0-7-1 15,7-4 1-15,0-4 1 0,5 1 5 0,1-5 7 16,7 8 3-16,-7 4 0 16,6 0 0-16,1 10 1 0,-7 5-3 0,0 2-2 15,0 9-1-15,1 7-3 0,-1 3 1 16,-7 8 1-16,1 11 3 0,-8 3 3 16,-6 12 2-16,2 6 3 0,-16 5 2 0,2 5 0 15,-6 7 1-15,-8 1-2 0,1-2 0 16,-7-1 0-16,6-4-1 15,0-2-3-15,7-5-7 0,1-7-8 0,-2 0-8 16,8-8-4-16,6-3-4 0,0-7 3 0,6-4 3 16,8-8 7-16,4-6 7 0,2-1 6 15,-1-7 3-15,7 0 0 0,1 1 1 0,-7-2 1 16,-2 9-2-16,2-1-3 16,-7 4-2-16,1 0 0 0,-2 7 1 0,-5 1 0 15,6 6 5-15,-7 1 3 0,1 7 4 16,0 4 3-16,-1 7 4 0,-6-1 0 15,0 5 0-15,0 0-2 0,0 0 1 0,0-1-2 16,-6-3 0-16,6 0 0 0,0-3 0 16,-7-1 4-16,7 0 1 0,-7 0 2 15,1 1-1-15,-7-1 4 0,-6 4-1 16,-1 4-7-16,-7-1-13 0,-5 1-17 0,-7 3-19 16,7-3-26-16,-1-5-29 0,1-1-38 15,5-2-48-15,1-1-35 0,14-9-8 0,-2 0 9 16</inkml:trace>
  <inkml:trace contextRef="#ctx0" brushRef="#br0" timeOffset="139624.19">9508 13522 35 0,'27'-11'152'16,"-15"0"-20"-16,8 3-26 0,-7 1-9 0,-7 2 0 15,0 2 1-15,2 0-6 0,-8 3-10 16,0-3-12-16,0 3-16 0,-8 3-17 15,2-3-15-15,-7 3-9 0,0 5-4 0,-6-1-2 16,-1 1-7-16,1 3-21 0,-7 0-31 16,0 3-36-16,6 1-56 0,-6-1-54 15,7 1-24-15,-1-4 5 0</inkml:trace>
  <inkml:trace contextRef="#ctx0" brushRef="#br0" timeOffset="141208.74">11488 9767 123 0,'-13'-19'171'0,"-6"-7"-45"0,6 4-21 16,-7 1-9-16,6-5-10 0,-4 8-5 0,-2-5-9 16,7 5-12-16,-1 0-10 0,-4 7-12 15,-2-4-13-15,0 8-10 0,1 3-7 0,-7 4-7 16,-1 4-1-16,-5 3 0 16,-1 1 0-16,1 6 0 0,-1 1 1 0,-5-1 1 15,-2 9 0-15,-5-2 0 0,-1 9-2 0,-6 0 0 16,0 2 0-16,-7 5 0 0,0 3-2 15,-12 4-1-15,6 0 0 0,-7 4 0 16,-6 3 0-16,7 0 0 0,-8 4 1 16,8 0 0-16,-2 4 2 0,8 3 1 0,7 8 2 15,6 0-1-15,6 3 2 0,7 4 0 16,13 3-1-16,14-3 0 0,-2 7-2 16,14-2-1-16,14 1 0 0,5 2 1 15,13-5 4-15,8 1 3 0,5-1 2 0,14-3 3 16,12 0 4-16,1 0 3 0,0-4-1 15,13 0 0-15,-2-7 3 0,16 0 3 0,-2-7-2 16,14-4 0-16,0-7 0 0,6-5-1 16,7-6-5-16,0-4-2 0,-1-11-2 15,1 0 0-15,0-7 1 0,0-12 0 16,-1-3 1-16,7-3 1 0,0-8 2 0,8-4 1 16,5-7-2-16,-6-3 0 0,-1-6 0 15,1-1-3-15,0-4 1 0,-6-5-2 16,5-3-2-16,-6 0-3 0,7-7-2 0,0-1-2 15,-7-6-4-15,-7 0-1 0,1-8-1 16,-13 0 0-16,-7 0-1 0,-6-4 2 16,-7 4 1-16,-6-3-1 0,-7-1 1 0,0 0 2 15,-13 1 1-15,0-1 1 0,1 0-1 16,-7 1 1-16,-14-1 0 0,7 1-3 16,-13-5-1-16,-6 5-1 0,-1-5-2 15,-12 1 0-15,-1 0 0 0,-6-1 1 0,0 5 0 16,-7 0-2-16,-6 2 3 0,-6 2 1 15,0 3-1-15,-14-1 1 0,7 8-3 16,-13 0 4-16,0 4-1 0,0 4 0 0,-13-1-1 16,0 4 0-16,0 7 0 0,-7-2-1 15,-6 5-3-15,-7 1-2 0,1 7-1 16,-8-3-1-16,-5 7-3 0,-7-4 0 0,-7 8-1 16,0 0 1-16,1-1 0 0,-8 5 4 15,8-1 1-15,-7 1 2 0,0 3 1 16,-7-1 0-16,7 1 3 0,-7 4-3 15,0 3-2-15,-6 1 0 0,-7-1 2 0,1 4-1 16,-7 4 0-16,-1-1 4 0,1 8 1 16,-7 0 1-16,0 4-1 0,-6 3 0 15,0 1 0-15,-7 6-3 0,1 1 1 0,6 3-1 16,-1 4 0-16,14-3 1 0,6 2 2 16,20 1 1-16,6 1 0 0,7-2-13 15,20-2-16-15,5-1-22 0,14 4-23 16,7-3-29-16,6-5-29 15,6 4-34-15,13 0-45 0,1 1-12 0,6-4 6 0,0 3 18 16</inkml:trace>
  <inkml:trace contextRef="#ctx0" brushRef="#br0" timeOffset="142258.72">8974 14030 40 0,'-25'-14'68'0,"5"-1"5"15,-7-3 5-15,1 0 4 0,7-4 2 16,-7 4 1-16,6-1-2 0,8-3 2 16,-8 4-2-16,7 0-2 0,0 3-4 0,0 0-3 15,7 4-6-15,-2 0-9 0,2 4-10 16,0 0-13-16,-1 0-9 0,1 3-13 16,6 1-9-16,-7 3-9 0,7 3-1 15,0 1 2-15,-7 6 2 0,7 5 3 0,0 7 5 16,-6 4 6-16,6 3-1 0,-6 8-1 15,-1 2 1-15,0 3-2 0,7 5 1 16,-6 0 0-16,0 1 1 0,6 4-1 16,0-1-3-16,0 0-1 0,0 0 0 0,0-3-5 15,6-1-2-15,0 2 1 0,1-6 0 16,0 1 1-16,5-3-1 0,8-5 0 16,-7 1 3-16,7-5 3 0,-1-3 5 0,13-2 8 15,-5-5 9-15,12-8 6 0,0-3 4 16,6-4 2-16,8-3-4 0,5-8-4 0,1-3-8 15,12-4-4-15,1-3-3 0,0-1-2 16,13-7 0-16,-1 0 1 0,13-3 4 16,2-5 3-16,5-7 4 0,0 0 4 0,7-3 2 15,0 0-2-15,-7-3-3 0,7-2-2 16,-7 5-3-16,-1 0-6 0,-4 3-1 0,-2 0-6 16,-5 4 0-16,-15 8-4 0,-4-1-5 15,-8 3 3-15,-7 2 4 0,-13 7 26 16,-6-1 25-16,-13 4 11 0,1-4 8 15,-7 4 1-15,-8 0-3 0,-6 0-25 0,1 0-25 16,0-1-33-16,-7 2-42 0,0 2-55 16,0 1-65-16,0 0-69 0,0 0-81 15,-7-1-68-15,7 2-9 0,-7-2 26 16,1-3 48-16</inkml:trace>
  <inkml:trace contextRef="#ctx0" brushRef="#br0" timeOffset="142603.98">10999 13803 98 0,'-18'-7'213'0,"-2"4"12"0,-7-5-39 0,8 1-49 15,-7 4-21-15,6-4-9 0,1 3-4 16,0-1 0-16,5 2-9 0,1-1-18 16,0 0-24-16,7 4-21 0,-1 0-16 0,7 0-10 15,0 4-8-15,7 0-1 0,6 4 4 16,6-1 0-16,1 0 1 0,12 4 1 15,7 0 1-15,0 0 0 0,13 0-2 0,1 0-4 16,-1 0 0-16,6 3-1 0,1 1-1 16,-1 3-2-16,1 1 2 0,-6-1 2 15,-8 4-1-15,-6 4 0 0,0-1 3 16,-6 1 1-16,-7-1 1 0,-7 5 10 16,-6-1 12-16,-6 1 13 0,-1 2 11 0,-12 2 5 15,-1-1 7-15,-12-4-8 0,6 4-8 16,-7-5-11-16,0-1-15 0,1-1-29 0,-1-1-47 15,8-2-60-15,-2-2-79 0,2 1-93 16,-1 0-45-16,-1-4-2 0,-6-7 26 16</inkml:trace>
  <inkml:trace contextRef="#ctx0" brushRef="#br0" timeOffset="145419.78">12283 10276 50 0,'-6'-19'93'0,"-2"-3"-7"16,-4 0-8-16,-1 1-7 0,-1-5-8 15,2 4-6-15,-8 0-10 0,0 0-13 16,1 0-11-16,-1 4-7 0,-6 4-6 0,-7-1-5 16,1 7-2-16,-1 0-2 0,-12 8-1 15,-1 4 0-15,-5 8 0 0,-8 3 0 16,-7 6-1-16,-5 8-1 0,-7 8 0 16,0 3-1-16,0 8-3 0,-7 7 3 0,0 4 2 15,8 3 3-15,4 7 1 0,2 4 4 16,12 8 3-16,0-4-2 0,14 4-1 15,6-1-4-15,6 1 1 0,14-1-3 16,6-3-1-16,6-7 1 0,20-5 3 0,7-2 2 16,6-4 1-16,19-12 3 0,14-3 2 15,6-7-1-15,13-8 2 0,14-7-4 16,-1-7-1-16,6-8-1 0,1-3-1 16,-7-8-1-16,7-7 0 0,-7-3 3 0,6-8 1 15,-5-4 3-15,-1-11 0 0,0-3 1 16,0-4-2-16,0-7-4 0,1-4 0 15,-7-7-2-15,-1-4-2 0,-6 0 3 0,-6-8 1 16,0 2-1-16,-7 1-1 0,0-2-1 16,-13 4-1-16,-7-1-4 0,-5 0 0 15,-7 5 0-15,-8 2 1 0,-5 1-1 0,-7 3 1 16,-6 4 1-16,-14 4-1 0,-6 3 0 16,-13 5-1-16,-7 6 0 0,-12-1-1 15,-20 10-2-15,-7 6 0 0,-6 4 0 0,-7 7 1 16,-6 3 1-16,0 8 1 0,-1 4-1 15,-5 7 1-15,-1 7 0 0,1 11-3 16,-8 5-1-16,1 6-1 0,-1 11 0 16,2 5 0-16,-1 5 0 0,12 10 2 0,8 1 3 15,12 9 0-15,7-1 2 0,19 1 0 16,7 0 3-16,19-4-2 0,14-1-2 16,12-9 3-16,14-2 0 0,19-9 0 15,14-5 2-15,12-11-2 0,6-7 1 0,14-15-3 16,6-7-1-16,13-7 2 0,-7-15 0 15,14-3 1-15,-7-13 1 0,1-1-1 0,5-9 3 16,-11-3-1-16,-2-8-2 16,-6-4 3-16,-13-2 2 0,-13-5 0 0,0 0-1 15,-19-3 1-15,-7 0-1 0,-13-1-5 16,-13-3-1-16,-6 1-2 0,-14 2 0 16,-12 5-1-16,-7 3 0 0,-19 3 0 0,-1 9 0 15,-13 2 0-15,-12 15 2 0,-2 5 0 16,-11 13 1-16,-1 12-1 15,0 7 0-15,-6 11 0 0,-6 7-3 0,5 11-1 0,-5 8 1 16,6 3-1-16,6 8 3 0,7 7 0 16,19 4-3-16,7 3-6 0,20-3-11 15,12-5-7-15,20 1-10 0,20-7-9 16,12-8-4-16,14-11 0 0,19-14 3 0,0-8 6 16,20-10 10-16,-1-8 8 0,7-11 7 15,7-12 8-15,-7-2 4 0,8-8 6 16,-16-7 4-16,-4 0 1 0,-8-4 3 0,-18 0 3 15,-8 0 2-15,-19-4-1 0,-6 4-3 16,-20 0 0-16,-14 4-2 0,-4 3 1 16,-21 4-2-16,-1 4-2 0,-12 7 2 15,-6 3-1-15,-1 9 0 0,-6 6-2 0,6 4-1 16,1 4 0-16,5 6-8 0,1 9-12 16,7 3-23-16,6 3-38 0,6 8-46 15,7 1-22-15,6 2-9 0</inkml:trace>
  <inkml:trace contextRef="#ctx0" brushRef="#br0" timeOffset="146428.45">11859 11019 33 0,'7'-22'169'0,"0"-3"-9"0,-7-1-29 0,0 1-12 16,0 3-10-16,6-1-11 0,-6-2-11 15,0 7-10-15,0-1-10 0,0 1-8 16,0 3-14-16,0 4-13 0,0 4-12 16,0-4-9-16,0 8-7 0,0-2-6 0,0 5-3 15,0 5 0-15,0 6 2 0,0 3 1 16,0 4 4-16,-6 12 2 0,-1 2 2 15,0 10 3-15,-5 5 3 0,4 7 4 0,-11 9-1 16,0-1 4-16,6 8 1 16,-7-4-2-16,0-1-1 0,1-2-3 0,6-1-1 15,-6-3-3-15,12-4-2 0,-6-8-1 16,13 1 0-16,-6-8 0 0,6-7-1 0,0 1-1 16,0-9 2-16,0-3 3 0,0-4 8 15,0-3 14-15,0-4 21 0,0 0 22 16,0-4 18-16,0 0 11 0,0-3 4 15,0-1-3-15,0-3-10 0,0 0-17 0,0 0-13 16,0 0-9-16,0 0-9 0,0-3-11 16,0 3-8-16,0-4-7 0,0 4-7 15,0-4-7-15,0 4-5 0,6-3 1 16,7-1-3-16,0 1-1 0,13-4 1 0,7-1 0 16,6 1 1-16,7-8 1 0,12 4 2 15,7-4 2-15,13 1-2 0,13-4-1 16,7-1-3-16,7 1-1 0,5-1-2 0,7-3-1 15,1 1-1-15,-7-2 4 0,-8 6 3 16,-5-1 0-16,-7 2 4 0,-12 1-1 16,-8 4 3-16,-12 1-3 0,-14 2 2 15,1 1-1-15,-13 0-5 0,-15 3-17 0,2-3-29 16,-6 3-39-16,-8 0-49 0,-6 4-52 16,0 0-46-16,-6-3-30 0,-1 3-19 15,-6 3-22-15,7-3-3 0,-8 0 24 0,-5 0 35 16</inkml:trace>
  <inkml:trace contextRef="#ctx0" brushRef="#br0" timeOffset="146714.54">13123 11462 173 0,'-20'-10'197'0,"7"2"-41"0,1-3-24 0,4 0-19 16,2 0-13-16,0 0-15 0,-1-3-17 15,7 3-14-15,0 0-14 0,7 0-13 16,5 0-10-16,-4 4-6 0,11-5-6 15,-6 5-3-15,6 3-2 0,1-3-1 0,6 7-2 16,-7 4-1-16,1-1 1 0,6 8 0 16,-6 1 3-16,-1 6 5 0,-5 0 5 15,-2 4 6-15,1 4 2 0,-6-1 4 16,-1 4 1-16,-6 1-1 0,0 3 0 0,0-4-2 16,-6 4 0-16,-8-3-2 0,8 3-3 15,-6-4-1-15,-2 0-1 0,1 0-5 16,7-3-21-16,-8-4-34 0,14-4-38 15,-6 1-45-15,12-1-79 0,1-10-47 0,0-1-6 16,6-7 18-16</inkml:trace>
  <inkml:trace contextRef="#ctx0" brushRef="#br0" timeOffset="147333.68">13865 11250 137 0,'6'-19'215'0,"8"-2"14"0,-14 3-75 15,6 2-44-15,-6 6-37 0,7 2-26 16,-7 8-22-16,0 0-12 0,-7 8-8 0,1 11-2 16,0 2-2-16,-2 9-1 0,2 2 1 15,0 5 1-15,-7 0-1 0,6 3 0 16,1 0 1-16,-1-3 2 0,7-4 0 16,-6 0 1-16,6-7-1 0,0-1 0 0,-6-7 3 15,6 2 0-15,0-10 0 0,0 1 2 16,0-4-1-16,6-7-1 0,-6-3-2 15,6-8-2-15,1-3-1 0,6-6-2 16,0-2-1-16,-1-3 1 0,2-8-1 0,5 4 0 16,1-4 0-16,-7 3-2 0,6 1 0 15,1 4-1-15,-7 3 1 0,7-1-1 16,-8 5 1-16,8 7 1 0,0-4 1 16,-1 8 1-16,-5 3-1 0,5 4 1 0,0 4-1 15,1 3 1-15,-1 5 0 0,-5 2 0 16,5 1 1-16,1 0-1 0,-8-1 1 15,8 1-1-15,0-1 0 0,-7 1 1 0,7-4 1 16,-2-4 0-16,2 1 3 0,-1-1 3 16,1-3 1-16,0-4 2 0,-1 0-3 15,7-4 4-15,-6 0-2 0,6-3-2 16,1-4 0-16,-9 0-1 0,9 0 0 0,-7 0-2 16,6 0-3-16,-7 4 1 0,1-4-3 15,-8 4 0-15,2-2 0 0,5 6 0 16,-6 0-1-16,0-1 0 0,7 0 0 15,-8 1-1-15,8-1 1 0,-7 0 0 0,7 1 1 16,0-1 0-16,-1 1 0 0,0-1 0 16,8-4 0-16,-8 5 1 0,7-1 2 15,0-3 0-15,0 0-2 0,0 3 2 0,1-3 0 16,-2-1 0-16,1 5 0 0,7-5-1 16,-7 5 0-16,0-5-1 0,0 5-4 15,0-1-7-15,-7 0-15 0,7 1-16 16,-6-1-24-16,7 1-29 0,-9-1-47 15,2 0-52-15,-7 1-19 0,1 3 0 0,-2-5 15 16</inkml:trace>
  <inkml:trace contextRef="#ctx0" brushRef="#br0" timeOffset="151637.51">9860 12503 52 0,'-7'-11'151'0,"1"-3"-33"0,0-2-13 15,-8-2-6-15,8 1-2 0,-14-2-1 0,1-3-3 16,-1 0-4-16,0 0-7 0,-5 0-7 16,-1 0-10-16,-7 0-8 0,1 4-8 15,-2-1-10-15,-4 1-11 0,-1 0-7 0,-7 3-6 16,7 4-6-16,-6 0-5 0,-8 7-2 15,1 4-2-15,-13 4-2 0,0 3-3 16,-6 11 2-16,-8 5-1 0,-6 6 0 16,-5 8-1-16,-1 3 3 0,-8 7 2 15,2 1-1-15,5 3 0 0,1 5 0 0,-6 2 0 16,5 1-2-16,7 3-1 0,-6-1 3 16,7 6 0-16,-7 4-1 0,6 1-1 0,0 2 3 15,8 2 1-15,-2 2-2 0,8 5 2 16,-1 2 4-16,0 2 2 0,13 2 5 15,1-1 0-15,6 3 1 0,6-3 4 16,7 3-1-16,13 2 0 0,0-2-2 0,7 0-2 16,12-6-2-16,0-1-6 0,14-4-1 15,6-3-1-15,14-7 0 0,-1-4 1 0,13-7 3 16,12-5 4-16,1-9 3 0,13-9 3 16,14-6 2-16,-1-9 2 0,7-7 0 15,6-10 0-15,6-4 1 0,1-11-3 0,7 1-1 16,-2-8-4-16,2-1-1 0,-1 1-3 15,-6-4-4-15,6 4-2 0,-13-4-2 16,0-1 2-16,0 5 0 0,-6-4 1 0,-6 4 2 16,-2-4 3-16,-4 0 7 0,-2-1 8 15,0-2 7-15,1 0 4 0,0-5 4 0,-1-3 0 16,8 0-4-16,-2-6-9 0,8-6-8 16,0-2-6-16,6-5-5 0,1-3-7 15,-1-4-2-15,0-3-1 0,-7-3 1 16,1-2 2-16,-6-6 1 0,-8 0 5 15,0-1 1-15,-6-2 0 0,-6 2-2 0,0-2 3 16,-7 2 0-16,-7 1 0 0,1 3 0 16,-7 1 2-16,-6-1-1 0,-1 8-2 0,-12-3-4 15,0 2-1-15,-8 1-3 0,-5-5-1 16,-7 5 1-16,0-4 0 0,-13 0-2 16,0 4 0-16,-6 0 1 0,-8 4 0 0,-5-2-2 15,-1 5-3-15,-6 0 1 0,0 4 1 16,-6 4 1-16,-8 3 0 0,1 3 2 15,0 1 0-15,-14 4-1 0,1 2 0 0,-6 5-3 16,-6 4-1-16,-2 3 0 0,-6 0 0 16,0 4 2-16,1 2 2 0,-1 2 0 15,0 3-3-15,0 0-1 0,1 4-1 16,0 3-2-16,-1 0-2 0,-7 4 2 0,1 0 1 16,7 4 3-16,-7 0 1 0,0 3 3 15,6 1 2-15,0 2 2 0,0 8-1 0,-6 1-1 16,7 3-2-16,-1 7-4 0,0 4-5 15,0 3-6-15,-6 5-3 0,1 3-1 16,-1 4 0-16,-8 3 3 0,1 0 4 16,7 0 2-16,-6-3 2 0,6 3 1 0,-1 0 2 15,1-2 5-15,0 2-3 0,13-1 3 16,0 2 0-16,0-1 1 0,13 12 1 16,-1 3-1-16,1 7 0 0,6 11 0 15,1 8 1-15,6 7-1 0,0 0-4 0,7 7 2 16,5 0 1-16,1 0 1 0,7-3 5 15,12 3-2-15,1-3 4 0,12-1 0 16,0 1-2-16,14-8 0 0,0 0-4 0,12-7 0 16,1-3 0-16,6-5 0 0,6-6 1 15,1-9 0-15,12-7 2 0,7-2-1 16,1-8 3-16,5-8-3 0,7-3 1 0,7-8-1 16,6-7-1-16,6-8-1 0,7-3 0 15,8-7 1-15,-1-4-1 0,5-7 1 16,8-8 3-16,7-7 1 0,-2-3-1 0,8-5 0 15,0-3-1-15,-1-3-1 0,1 3-2 16,0-4-2-16,0 0 0 0,-7 1 3 0,-6-1 0 16,7 1 0-16,-15-5 2 0,9 1 0 15,-2-1 4-15,1 2-3 0,6-9-1 0,0 4-3 16,0-4 0-16,7 0 0 0,-13-3-2 16,6 0-2-16,-7-4 3 0,-5-3 2 15,-7-1 1-15,-7-8 2 0,0 2 2 16,-6-1 1-16,-1-4-1 0,-5 4-2 15,-14-2 0-15,6 1-3 0,-12-4 0 0,-1 6 1 16,-5 0-2-16,-8-2 1 0,1 2 2 16,-13 2-1-16,-1 5-2 0,-6-1-1 15,-7 0 0-15,1 1 1 0,-7 3-3 0,-6-7 1 16,-1 2 2-16,-6-1 0 0,-6-1 0 16,-1 0 1-16,-6-1 0 0,-7 0 0 15,1 1-2-15,-7 3-1 0,-6 1 0 16,-1 3-1-16,-7 4 1 0,-5 0 0 0,-1 7 1 15,-5 7-5-15,-2 0-1 0,-5 7-1 16,-1 2-4-16,-12 5-1 0,-1 1 1 16,0 5 3-16,-12 2 2 0,5 0 2 0,1 4 1 15,-6 0 2-15,5 0 2 0,-6 0 0 16,8 4 1-16,-2 0 0 0,8 0 0 16,-7-1-2-16,6 4-7 0,0 0-5 0,1 4-6 15,-1 0-2-15,1 4-2 0,-8 0 1 16,1 4 3-16,-7-1 5 0,8 4 3 15,-8-4 3-15,6 7 4 0,2-3 2 16,-2 4-1-16,8 0 3 0,-2 3 1 0,2 4 1 16,0 0 1-16,6 7-3 0,-8 4 0 15,8 0-4-15,7 4 1 0,-1 3-4 16,1 0-3-16,0 1 3 0,5 3 2 0,8 0 0 16,-7 0 1-16,6 3 1 0,7 1 2 15,-6-1-2-15,5 2-1 0,1-6 3 16,0 5 0-16,-7 0-2 0,7 3 2 15,0 0 3-15,0 4 2 0,0 0 0 0,0 3-1 16,7 1 1-16,-1 7-2 0,1-4-1 16,5 5-1-16,1-2-2 0,6 5 0 0,1 0 0 15,13-1 1-15,-8 1 0 0,14-1 0 16,0 1 1-16,7-4 0 0,0-1 1 16,12-2 0-16,1-1 1 0,6-3 0 15,0-4 1-15,13-1 3 0,-6-2-1 0,5 3-1 16,1-7 1-16,1-1-2 0,5 1 0 15,-6-8-2-15,7 4-1 0,-7-4 0 0,7-7-3 16,-1 4-2-16,1-8-4 0,-1-3-4 16,8-4-1-16,-1-4 0 0,6-3 1 15,-6-5 1-15,13-2 4 0,-6-4 2 0,6-8 1 16,0 0 0-16,7-2 2 0,0-6 2 16,-1-3 0-16,7-3-1 0,0-4 2 0,1-4 0 15,-2 1 0-15,-4-5 0 0,4 1-1 16,-4-4 3-16,4 0 1 0,-5 1 1 15,6-2-1-15,1 2 1 0,-2-5-1 16,8 1-2-16,-7-5-3 0,7 1-7 0,0-4-4 16,6-4-7-16,-13-7-7 0,0 1-4 15,-7-9-3-15,-6 1 0 0,-6-4 3 16,-6-4 5-16,-15 0 6 0,2 1 6 0,-15-1 6 16,-11 1 2-16,-8 2 4 0,-6 2 1 15,-12 6 1-15,-8 1 1 0,-6 6 3 16,-13 4 3-16,-7 8 5 0,1 0 1 15,-8 4 1-15,2 6-1 0,-2 1-2 16,1 3 0-16,7 4-5 0,5 4-2 0,1 0 0 16,7 3-10-16,-1 3-22 0,7 2-42 15,13 3-44-15,-6 3-70 0,6-4-49 16,6 8-16-16,0-3 7 0</inkml:trace>
  <inkml:trace contextRef="#ctx0" brushRef="#br0" timeOffset="156004.49">22540 6041 56 0,'-6'-7'62'0,"-1"-1"-3"0,1-3-1 16,-1 4-6-16,-5-4-8 0,-2 3-9 15,1 5-11-15,7-5-9 0,-7 5-6 0,0 3-3 16,-1 3-1-16,2 2-2 0,-8 1 3 16,-6 5 2-16,0 9 2 0,0-2 4 15,-6 3 3-15,-8 8 0 0,1 1 1 0,0 2-3 16,-7 9-2-16,7-4-3 0,7 6-3 16,-7 2-3-16,7-1-1 0,-1 3-1 15,1 0 0-15,5-2-1 0,1-1 2 16,0-1 1-16,6-2 1 0,1-4-1 0,-1-5 0 15,8-2 0-15,-2-4-1 0,1-5 2 16,7-3 9-16,-1 1 19 0,0-8 27 16,1 1 17-16,0-9 7 0,6 0 2 15,0-3-5-15,6-6-18 0,0-10-27 0,8-2-16 16,-1-4-11-16,0-7-4 0,13-8-4 16,-7-3-1-16,14-8-3 0,-7 0 0 15,13-3 0-15,-7-3 0 0,7-5-1 16,1 4-1-16,5-1 1 0,-5 2 0 0,-1 3 2 15,0 3-2-15,-7 4 1 0,7 4 0 16,-7 3 0-16,-5 4-3 0,5 7-1 16,1 1 1-16,-1 6 2 0,2 1-2 15,4 7 2-15,1-1 2 0,7 9 1 0,-1 0-2 16,-6 3 2-16,7 3 0 0,-7 0 0 16,7 6 2-16,-13 2-1 0,-1 0 1 15,1-1 0-15,-7 2 0 0,-1 2 0 0,-5-3-3 16,-7 4 1-16,0-4-1 0,-6 3 0 15,-7-3 1-15,0 0 1 0,-7 1 1 16,1 2 0-16,-14-3 1 0,8 0-1 16,-8 0-1-16,0-4 0 0,7 4-7 0,-7-3-7 15,8-1-13-15,5 0-4 0,-6 1-4 16,6-1-3-16,7-3 5 0,0-1 8 16,0 1 10-16,7-1 7 0,6-3 3 15,6-3 4-15,7-1 0 0,-6 1-1 0,7-4 2 16,5-1-2-16,-7 1 1 0,1-4 1 15,-6 3 1-15,0 1 9 0,-1 3 7 16,1-3 6-16,-14 3 4 0,8 0 0 16,-8 1-3-16,1 0-6 0,-1 3-9 0,-12 0-6 15,-1 6-3-15,-6-2 0 0,-6 7 1 16,-7-3 0-16,-1 3-1 0,7 3 0 0,-6-2 0 16,7-2-2-16,6 1 1 0,0 1-1 15,1-1 1-15,-2 0 0 0,8-1 0 16,6-3 1-16,0 5 0 0,0-6 1 15,12-1 0-15,2-2 3 0,-2 1 2 0,15-4 0 16,-7-4 1-16,6 1-1 0,6-5-1 16,-7 1-1-16,2-1 6 0,-1 1 9 15,-6 0 9-15,-1 0 9 0,1 0 8 0,-8 2 1 16,-5 1-9-16,6 2-11 0,-13-3-12 16,6 5-9-16,-12 5-8 0,-7-3 0 15,-6 7-1-15,-1 2 3 0,1-1 1 16,-7 5 1-16,6-5-1 0,1 6-1 0,5-5 0 15,-5 4-3-15,12-9 1 0,1 6 0 16,-1-5 0-16,7 0 2 0,7 0 1 16,6-3 4-16,6-4 1 0,1 0 0 15,6-4 2-15,0-7 0 0,7 4-2 0,6-4 0 16,-7-3-1-16,1-1-1 0,-1-3 1 16,-5 3-2-16,-1 0 2 0,0 1 0 0,-7-2 0 15,1 9-1-15,-8-4-2 16,-4 4-4-16,4 4-3 0,-5-1-3 0,-1 1-2 15,-6 3 1-15,0 3 0 16,0-3 4-16,-6 7 3 0,6 0 1 0,-7 4 2 0,1-4 0 16,0 5 0-16,6-4 0 0,-8-1-2 15,8 0-1-15,-6 0 1 0,6-3 0 16,0 0 0-16,6-1 4 0,2-3 3 0,4 0 1 16,8 0 1-16,13-3 0 15,-1-5-1-15,13-3-1 0,-6 4-3 0,1-7 0 16,-1 3-3-16,0-1 2 0,-7 1 0 15,-6 4-1-15,0-4 0 0,-6 4 0 0,-1 3 0 16,-5-3-4-16,-2 7-3 0,-5-4 0 16,-7 8-1-16,0-1 1 0,-7 1 1 15,1 7 2-15,0 0 3 0,-8 3 0 16,2 2 0-16,-2-2 0 0,8 1 1 16,-1-5 0-16,1 5-2 0,0-4 0 0,6 0 2 15,0 0 2-15,6-3 1 0,7-1 2 16,0-4 1-16,13 1 1 0,7-4 0 0,0-4-1 15,5 1-2-15,1-8-2 16,0 4 2-16,1-4-2 0,-8 0 1 0,-6 0 2 16,0-4 8-16,0 8 13 0,-6-4 6 15,-8 4 6-15,2-2 1 0,-1 2-2 16,-7 7-13-16,1-3-12 0,0-1-11 16,-7 4-5-16,-7 4-4 0,0-1-2 0,1 2 0 15,-7 1-6-15,-1 2-7 0,8 0-7 16,0-1-3-16,0 0-3 0,-2 0 0 15,2 1 5-15,6-2 9 0,0-1 8 0,0 2 7 16,6-7 7-16,8 4 2 0,-2-4 3 16,8-4 1-16,0 0-1 0,-1 1 3 15,1-5 0-15,-7 1 4 0,7 3 8 0,-8-3 7 16,2 3 0-16,-8 1-2 0,0-1-7 16,1 1-12-16,0 3-12 0,-7 0-11 15,0 3-3-15,-7 1-1 0,0 3 3 0,-5 4 5 16,5-1-2-16,-6 6-4 0,7-2-6 15,-8-2-5-15,8 2-7 0,-1-3-6 16,1 3-2-16,6-6 5 0,0 3 7 16,0-4 8-16,13-3 5 0,0-4 12 0,6 0 6 15,1-4 2-15,13-8-3 0,-1 2-2 16,7-8-3-16,1-4-2 0,5-4 0 16,1-7-1-16,5 1 3 0,2-5-1 0,-1-4 5 15,7-3-1-15,-8-3 1 0,8-1 0 16,0 4 1-16,-1-4-1 0,-5 1-3 15,-2 3 0-15,2-1 2 0,-7 2 5 0,-7 6 8 16,-1 1 9-16,-5 2 8 0,-7 5 8 16,0 4 3-16,-13 7-4 0,7-1-7 15,-8 5-9-15,-5 7-8 0,0 3-7 16,-7 4-2-16,-7 7-2 0,0 8 0 0,-12 2 0 16,0 10 0-16,-1 2 0 0,-13 0-3 15,7 8 0-15,-7 3 1 0,1 4 2 16,-7 0 2-16,7 4 1 0,-7 3 1 15,6-3 4-15,1 3 2 0,-1-4 2 0,1 1-2 16,-2-4 0-16,9 0-22 0,-7 0-25 16,12-4-30-16,-7-3-33 0,8-1-40 15,6 1-47-15,0-7-12 0,6-1 7 0</inkml:trace>
  <inkml:trace contextRef="#ctx0" brushRef="#br0" timeOffset="156140.72">25282 6304 78 0,'7'-7'137'15,"-7"0"-72"-15,6 3-41 0,-6 1-37 0,0 3-40 16,0 0-38-16,0 3-23 0</inkml:trace>
  <inkml:trace contextRef="#ctx0" brushRef="#br0" timeOffset="156600.12">21674 6949 19 0,'-26'8'156'0,"6"-5"-16"16,1 5-14-16,6-8-14 0,0 3-8 16,7 1-12-16,-1-4-16 0,0-4-20 15,21 4-17-15,-2-3-14 0,15-5-10 0,11 1-5 16,21-4-2-16,13 0 1 0,12 0 1 15,20 0 1-15,21-3 0 0,5-2-3 0,13 2 2 16,26 0 0-16,14-1 0 16,18-4-3-16,2 1 0 0,-8 4 1 0,-13-1-2 15,-12 1 0-15,-14-2-1 0,-13 5 0 16,-12 0 0-16,-7 4-1 0,-27 0-4 16,-6-1 0-16,-13 5 2 0,-13-5 0 15,-13 5 4-15,-6-1 2 0,-7 4 4 0,-6-3-2 16,-7-1-3-16,-7 4-16 0,1 0-24 15,-8-4-25-15,-4 4-27 0,-16 4-28 0,2 0-32 16,-13-1-38-16,-1 4-12 0,-12 4 8 16</inkml:trace>
  <inkml:trace contextRef="#ctx0" brushRef="#br0" timeOffset="156952.64">22371 7327 65 0,'-59'11'178'0,"8"-8"-14"0,4 1-21 16,9-4-16-16,5 0-9 0,7 0-10 16,0-4-17-16,13 1-21 0,7-5-17 15,12 2-14-15,20-6-16 0,19-3-13 0,20-3-7 16,20 0-2-16,13-1-2 0,13-3 2 15,19 1 2-15,14-1-2 0,18-1 2 16,1 2-1-16,0 2 0 0,-7 1-4 0,-13 3-1 16,-12 1 4-16,-14 3 0 0,-13 3 1 15,-20-4-1-15,-5 6 3 0,-20 2-1 16,-7 0 1-16,-7-3 3 0,-12 3 2 16,-1 1 0-16,-6 3-4 0,-6-4-12 0,-7 4-18 15,-7 0-20-15,1 0-22 0,-14 4-30 16,-5-1-32-16,-8 4-49 0,-13 1-29 15,-6 0-3-15,-13-1 6 0</inkml:trace>
  <inkml:trace contextRef="#ctx0" brushRef="#br0" timeOffset="160203.67">7809 13298 70 0,'-14'0'116'0,"2"-3"-9"16,4-1-8-16,-4 0-4 0,5 0-7 16,1 1-10-16,-1 0-12 0,7 3-13 0,-7-5-14 15,1 5-16-15,6 0-12 0,0 0-9 16,0 5-6-16,0-2-2 0,0 8 1 16,0 0 0-16,0 7 2 0,0 1 1 15,0 6 3-15,0 4 4 0,0 5 4 0,0 5 2 16,-6 9 4-16,0 3 4 0,-8 5 0 15,1 6-1-15,0 3 1 0,-6 5 5 16,-1 10 7-16,-6 1 2 0,0 8 3 0,-1 2 0 16,-5 4-3-16,7 1-6 0,-8-5-8 15,7 1-6-15,0-9-6 0,6-1-1 16,-6-9-2-16,7-7 0 0,5-5 0 0,-5-5 1 16,6-5 2-16,0-11-1 0,7-3 1 15,-8-4-4-15,8-7-13 0,6-8-26 16,0 0-37-16,6-7-69 15,8-7-66-15,5-8-33 0,1-14-5 0,6-15 14 0</inkml:trace>
  <inkml:trace contextRef="#ctx0" brushRef="#br0" timeOffset="160462.59">7763 13562 46 0,'-7'-22'226'0,"1"-7"14"16,-1-5 10-16,0 5-106 0,1-4-55 16,6 4-32-16,0 4-24 0,6-2-15 15,1-2-9-15,13 1-4 0,0-2-2 0,6 1-3 16,6-1 2-16,1 1 2 0,6 0-3 16,6 3 0-16,1 0 0 0,-1 1-2 15,1 2-14-15,-1 5-20 0,1 0-25 0,-1 3-33 16,-12 1-37-16,7 6-56 0,-15 5-22 15,-5 3 3-15,-7 0 16 0</inkml:trace>
  <inkml:trace contextRef="#ctx0" brushRef="#br0" timeOffset="160668.7">7626 13785 142 0,'-7'18'182'0,"-6"-3"-23"0,13-7-64 15,7-5-41-15,13-6-28 0,12-8-17 0,1-8-7 16,19-2-3-16,0-9-10 0,6 1-16 16,7 3-20-16,8-3-42 0,-8 7-44 15,0 1-23-15,-7 5-2 0</inkml:trace>
  <inkml:trace contextRef="#ctx0" brushRef="#br0" timeOffset="160860.81">7848 14097 54 0,'0'0'163'0,"0"-8"3"0,6-2-73 15,0-1-42-15,14-5-25 0,0 2-21 0,-1-1-28 16,7 1-36-16,7 3-53 0,-1-4-27 16,-6 8-13-16</inkml:trace>
  <inkml:trace contextRef="#ctx0" brushRef="#br0" timeOffset="167320.57">7203 10902 91 0,'-14'-22'120'0,"2"0"-9"0,5 0-10 16,-6 4-9-16,6 0-19 0,-5 7-17 16,-2 0-19-16,8 11-14 0,-14 3-13 15,1 12-8-15,-7 11-3 0,0 14 1 0,-13 8 5 16,6 10 0-16,-5 11 1 0,-2 5 0 15,1 7 1-15,0-1-3 0,7 1-2 16,-1-1-3-16,1-3 2 0,12-4 0 0,-7-3 0 16,8-8 1-16,6-6 0 0,-7-5 2 15,14-7-1-15,-7-7 6 0,7-8 21 16,-1-7 31-16,0 0 21 0,1-8 9 16,0-7 5-16,-1-3-3 0,0-8-20 0,1-6-30 15,6-9-20-15,-7-3-10 0,1-7-8 16,-1-4-2-16,7-4-3 0,0-3-3 15,0-7 0-15,0-4-2 0,7-1 1 0,6-7-2 16,-7-3 0-16,8-1-1 0,5-2 1 16,0-5 2-16,8 4 0 0,-1 0 3 15,0 7 0-15,-7 1 1 0,7 11 0 0,-6 2-3 16,-1 9-2-16,1 6-2 0,-7 5-4 16,6 10-3-16,1 4 1 0,-7 11 0 15,7 7 2-15,-8 12 1 0,2 10 3 0,-1 8 2 16,-13 14 0-16,0 7 3 15,-7 5 0-15,1 3 2 0,-8 0 2 0,2-4 1 16,5 0 1-16,-6-10 0 0,7-1 1 16,-8-7-2-16,8-8 1 0,6-2-1 0,-7-9 2 15,1 1 2-15,6-12 2 0,0 1 3 16,0-8-2-16,0-2 0 0,6-13-2 16,7-3-2-16,1-11-5 0,5-4 0 15,0-11-2-15,1-3-2 0,7-7 0 0,-2-4 1 16,7-5-1-16,2-2-1 0,-9 3-1 15,7 0 2-15,1 4-2 0,-7 0 2 16,0 10-2-16,1 5-1 0,-8 6-1 0,0 8 0 16,1 7 0-16,0 9-1 0,-7 9 1 15,-1 8 2-15,2 14 3 0,-14 5 2 16,0 10 1-16,-6 7 0 0,-8 5 2 16,2-1 0-16,-2 0-1 0,1 1 0 0,1-8 1 15,4-4-1-15,2-4 1 0,0-2-1 16,-1-9 0-16,7-6 3 0,7-1 1 15,-1-11 0-15,8-3 0 0,5-8 2 16,7-10-1-16,6-8-2 0,1-4-1 0,-1-7 0 16,7-7-1-16,-6-4-3 0,0 0-1 15,0-4 0-15,-1 8 6 0,-7 0 7 16,-5 3 3-16,0 7 1 0,-1 5 1 16,-12 3-3-16,6 7-6 0,-7 4-6 0,1 7-3 15,-7 4-2-15,0 12 1 0,-7 6 1 16,1 4 1-16,-7 7-1 0,0 5 0 15,0-5 1-15,7 0-1 0,-8 0 1 0,2 0 0 16,4-6 0-16,2-5 1 0,0 0 1 16,6-3 1-16,-7-4 1 0,7 0 2 15,7-8 1-15,-7-3-1 0,12-7-1 16,2-8-2-16,6-3-3 0,-1-7-2 0,1-9-3 16,-1-2-1-16,7-4 1 0,0-4 0 15,0-7 1-15,0-1 1 0,1 0 3 16,-1 6-1-16,-7-2 1 0,1 7 0 15,-8 4 0-15,2 8-2 16,-2 7-5-16,-5 0-1 0,0 8-2 0,-1 6 1 0,-6 5 1 16,0 6 2-16,0 8 2 0,-6 4 3 15,-1 3 1-15,0 4 0 0,7 4-2 0,-6-4-1 16,6 0 1-16,0-4 1 0,0 4-7 16,0-4-12-16,6-3-18 0,1 3-21 15,0-7-28-15,-1 4-28 0,1-4-25 16,5 1-28-16,-4-5-32 0,-2-4-4 0,0-3 12 15</inkml:trace>
  <inkml:trace contextRef="#ctx0" brushRef="#br0" timeOffset="167549.29">7645 11064 112 0,'-19'0'175'0,"6"-4"-33"15,0 4-18-15,-7-4-16 0,14 4-20 0,0-3-18 16,-2 3-18-16,8-4-18 0,8 1-15 16,4-6-11-16,8 2-3 0,6 0-3 15,0-4 0-15,13 0-1 0,-6 1-5 16,6-2-11-16,0 5-19 0,-7 3-20 0,1 0-23 16,0 1-34-16,0 6-47 0,-8-3-20 15,-5 4 0-15</inkml:trace>
  <inkml:trace contextRef="#ctx0" brushRef="#br0" timeOffset="167752.42">8108 10906 91 0,'0'-10'149'0,"6"-2"-32"0,-6 4-22 0,0-3-15 16,0 0-13-16,-6 4-15 0,6 3-15 15,0-3-10-15,0 4-9 0,0-1-14 16,0 0-12-16,0 4-14 0,0 0-13 16,6 0-16-16,-6 4-17 0,7 3-24 0,0-3-26 15,5 3-20-15,-5 0-5 0</inkml:trace>
  <inkml:trace contextRef="#ctx0" brushRef="#br0" timeOffset="167895.88">8310 10896 20 0,'0'0'26'0,"0"0"-46"0</inkml:trace>
  <inkml:trace contextRef="#ctx0" brushRef="#br0" timeOffset="174609.6">983 11756 84 0,'-26'8'115'0,"13"-1"-11"16,-7-4-19-16,8 5-16 0,-2-5-13 0,8 1-16 15,-1 0-18-15,1-4-13 0,-1 0-9 16,7 3-5-16,0-3-2 0,0 0 2 16,7 0 5-16,6-3 6 0,-1-1 5 0,8 0 4 15,6-7 3-15,7-3 4 0,6-5 1 16,13-7 3-16,13-7 0 0,20-10 1 15,19-13-4-15,13-13-3 0,20-12-3 0,13-14-7 16,13-4-3-16,0-7 5 0,6 3 1 0,7-3-1 16,0 7 1-16,-1 0 0 0,-11 8-4 15,-15 6-5-15,-12 9-3 0,-7 2 0 0,-19 9 3 16,-20 9 1-16,-6 5 7 0,-14 7 22 16,-18 11 23-16,-2 0 8 0,-11 4 4 15,-15 7 2-15,1-5-5 0,-12 10-25 0,-8-1-23 16,1 3-16-16,-7 4-16 0,0 4-19 15,-7-1-23-15,-6 8-22 0,0 0-22 0,0 8-22 16,0 6-25-16,-13 5-34 0,7 7-18 16,-7 3 2-16,-7 4 12 0</inkml:trace>
  <inkml:trace contextRef="#ctx0" brushRef="#br0" timeOffset="174950.08">1178 12177 43 0,'-39'30'60'0,"7"-5"9"0,6-3 7 15,6-4 1-15,7-10-10 0,7-5-14 16,12-10-13-16,14-11-11 0,19-15-9 0,13-12 4 15,19-17 1-15,21-15-1 0,19-7-1 0,19-11-3 16,6-11-3-16,14-4-7 0,6-11-7 16,1-4 4-16,-1 4 2 0,7 11 2 0,-20 5 1 15,-6 13-2-15,-7 11 1 0,-20 8-5 16,-5 7-5-16,-14 11-3 0,-13 8-4 16,-6 5-6-16,-20 10-3 0,0 3-2 0,-13 7-6 15,-6 0-7-15,-7 7-3 0,-6 1-6 16,0 6-11-16,-8 0-16 0,-6 5-26 0,1 3-32 15,-14 7-9-15</inkml:trace>
  <inkml:trace contextRef="#ctx0" brushRef="#br0" timeOffset="175806.63">1622 12118 120 0,'-27'8'92'0,"7"-1"-23"16,8-11-16-16,12-7-16 0,6-7-8 15,20-11-7-15,13-12-4 0,20-10-3 0,12-11-1 16,14-8 0-16,19-10-3 15,7-12-2-15,13-11 2 0,12-2 2 0,8-9-1 0,6 4 3 16,0 4 0-16,-14 6-3 0,-12 12-6 16,-7 12-2-16,-12 6 0 0,-15 8-4 0,-11 14-5 15,-8 5-4-15,-19 1-4 0,1 14-3 16,-14 2-4-16,-7 4-1 0,-6 8 4 0,-6-1 2 16,-13 8-2-16,-1 7-4 0,-12 3-4 15,-14 8-4-15,-7 11-5 0,-11 4 0 16,-7 10 1-16,-14 12 0 0,-7 3 6 0,-5 8 4 15,-7 3 3-15,-1 4 3 0,-6 0 5 16,1 0 2-16,0 0 2 0,5 0 1 0,8-7 2 16,-1-4 0-16,14-4 0 0,-1-7 3 15,6 0 2-15,8-8 8 0,6-2 14 0,6-9 14 16,1-3 13-16,13-4 12 0,-1-3 7 0,13-4-4 16,1-7-10-16,6-4-11 0,6-8-14 15,13-6-13-15,15-12-6 0,5-10-3 0,12-9-2 16,15-10 0-16,12-11 2 0,7-3-1 0,6-8 3 15,0 0-2-15,7 4 1 0,-14 3-1 16,-6 4-2-16,-6 8-2 0,-7 10-10 16,-13 4-9-16,-12 11-4 0,-8 4-4 15,-6 11 1-15,-13 3 0 0,-19 15 6 0,-8 7 6 16,-12 8 7-16,-19 10 2 0,0 8 1 16,-8 7 0-16,-12 1 1 0,6 3 2 0,1 0-2 15,-1-7 0-15,14-1 3 0,-1-2-3 16,7-9 0-16,13-4-2 0,0-2-5 15,6-4-2-15,7-5 0 0,13 2 2 0,6-9 2 16,8-3 4-16,12-11 5 0,13 0 2 16,6-10 0-16,8-6 1 0,12-5 1 15,0-5 0-15,0 1 1 0,0-5 0 0,1 1-1 16,-9 3 0-16,-4 4-1 0,-7 4-5 16,-7 7-1-16,-13 0 1 0,6 7 3 0,-13 1 8 15,-5 3 1-15,-2 4 4 0,-5-1 2 16,-7 8-1-16,-7 0-6 0,1 0-6 15,-6 4-2-15,4 0-2 0,-4-1 0 0,5-3 0 16,-6 4 3-16,6-1-2 0,1-3-1 16,6 0-4-16,-6 0-8 0,6 0-4 15,0 0-5-15,6 0 2 0,0-3 0 0,1-1 3 16,6-3 6-16,6-4 2 0,1 4-3 16,6-4-7-16,-6-1-11 0,5 1-14 0,-5 0-24 15,7 1-34-15,-9 2-28 0,2 1-10 16</inkml:trace>
  <inkml:trace contextRef="#ctx0" brushRef="#br0" timeOffset="176637.65">3985 9811 7 0,'-25'-4'74'15,"5"-3"-1"-15,0-1 0 0,1 1-3 0,5-4-2 16,2 0-2-16,-2-4-11 0,8 0-12 16,0 1-11-16,-1-5-11 0,7 1-8 15,7-1-6-15,5-6-3 0,8-1-4 0,13 1-2 16,5-8 2-16,15 0 3 0,12-3-1 15,6-5-1-15,14 1 0 0,13-4 0 16,6 0-1-16,0 0-3 0,7-4-1 0,-7 5 1 16,7-1 5-16,-7-1 2 0,1 5-1 15,-1 3 2-15,0 1 0 0,-7-1-1 16,-6 8-3-16,-6 4 0 0,-6-2 0 16,-14 6 1-16,-6 2-1 0,-14 5 8 0,-6 2 14 15,-13 2 17-15,6-1 17 0,-12 4 15 16,0 3 9-16,-7-3 0 0,-1 2-12 15,2-1-15-15,-8 3-16 0,0-2-17 0,2 1-11 16,-8 4-17-16,6-3-19 0,0-1-21 16,-6 4-22-16,7 0-26 0,-7-4-28 15,0 4-15-15,0 0-18 0,6 4-20 16,-6-4-2-16,0 7 14 0</inkml:trace>
  <inkml:trace contextRef="#ctx0" brushRef="#br0" timeOffset="177089.62">4259 9935 70 0,'-13'7'67'0,"-1"4"-1"0,2-7-3 15,12 3-4-15,-7-7-6 0,14-3-9 16,5-1-11-16,8-11-13 0,6 1-9 0,13-8-3 16,7-8-2-16,13-6-1 0,12-4 0 15,1-8 2-15,13-4 1 0,0 1 1 16,6-4-2-16,0 0 1 0,0 1 3 0,7-2-3 16,-1 2-1-16,1 7-1 0,-1-2 1 15,-12 2-1-15,0 7-9 0,-14 6-13 16,-12 1-16-16,-6 8-19 0,-8 7-21 15,-6-1-18-15,-13 5-4 0,-6 7-10 0,-8-1-8 16</inkml:trace>
  <inkml:trace contextRef="#ctx0" brushRef="#br0" timeOffset="177436.73">4070 10129 5 0,'-19'11'35'0,"12"-4"0"0,0-3-2 0,7-4-4 15,14-7-1-15,5-4-1 0,13-7 0 16,14-4-1-16,6-11 2 0,14-4-3 16,5-3-2-16,7-4-3 0,7-8-2 0,0 1 1 15,0 0-1-15,-2-4-1 0,2 4-3 16,0 0-1-16,-7 3-1 0,-6 7-3 16,0 1-5-16,-7 7-7 0,-13 0-9 0,0 11-13 15,-13 0-18-15,0 4-24 0,-13 3-25 16,0 4-20-16</inkml:trace>
  <inkml:trace contextRef="#ctx0" brushRef="#br0" timeOffset="177722.45">4155 10023 33 0,'-7'-11'73'0,"0"-4"-26"0,14-3-16 16,6-4-9-16,13-7-8 0,7-9-3 15,13-1-5-15,19-5 1 0,0-7 0 0,13 0 0 16,13-5-1-16,0 1 1 0,0 0-6 15,7 4-19-15,-7 3-39 0,-6 8-29 16,0 4-16-16</inkml:trace>
  <inkml:trace contextRef="#ctx0" brushRef="#br0" timeOffset="178525.52">4044 10404 4 0,'0'0'51'15,"7"0"-24"-15,-1-4-11 0,7 1-4 0,0-8 0 16,6 0 2-16,8-1 0 0,5-5 2 16,1-1 0-16,13-5-3 0,-1 1-3 15,7-4-1-15,1-3-1 0,12-3-3 0,0-2 0 16,0-3 1-16,0 1 1 0,0-1 0 15,0 0 0-15,-7 5 0 0,1-1 0 16,0 4 0-16,-14-2-1 0,1 10-1 0,-7-1 0 16,-7 0 0-16,1 8 0 0,-13-2 2 15,0 6 0-15,-1-1-9 0,-6 4-11 0,-7 3-15 16,-6 1-22-16,0 3-33 0,-6 3-22 16</inkml:trace>
  <inkml:trace contextRef="#ctx0" brushRef="#br0" timeOffset="180496.18">5333 10298 20 0,'-12'0'68'0,"-2"3"-4"0,1 1-4 16,0-4-4-16,0 0-4 0,1 0-4 16,-2 0-8-16,8 0-3 0,-7-4-6 0,0 4-3 15,6 0-2-15,1-3-1 0,-8 3-4 16,14-4-2-16,-6 4-3 0,0 0-1 15,-1-4-2-15,7 4-3 0,0 0-3 0,-7 0-3 16,7-3-1-16,0 3-2 0,0 0-1 16,-6 0-1-16,6 0-1 0,0 0 1 15,0 0-1-15,0 0 2 0,0 0 0 0,0 0 0 16,0 0 1-16,0 0 3 0,0 0-1 16,-6 0 1-16,6 0-1 0,0 0 0 15,0 0-2-15,0 0-1 0,0 0 2 0,0 0-2 16,0 0 1-16,0 0 2 0,0 0 2 15,0 0 3-15,0 0-1 0,0 0 2 0,-7 0 1 16,7 0-1-16,0 0-2 0,0 0-1 16,0 0 0-16,0 0 0 0,0 0-3 0,-6 0 1 15,6-4-1-15,0 4 0 0,0 0-2 16,0 0 1-16,0 0 2 0,0 0-1 16,0 0 2-16,0 0 2 0,0 0 2 0,0-4 2 15,0 4-2-15,0 0 4 0,0 0-2 16,-7 0-1-16,7 0 0 0,0-3-3 15,0 3-1-15,0 0-1 0,0 0-2 0,-7 0 1 16,7-4-4-16,0 4 1 0,-6 0 0 16,6 0-1-16,0-4 0 0,-6 1 0 0,6 3 1 15,-7 0 1-15,7-4 1 0,-7 0 4 16,7-3 1-16,-6 3 0 0,6-7 0 16,0 1-1-16,0-9-1 0,0 1-4 15,6-8-2-15,1-3 0 0,0 0-2 0,5-8 0 16,2 1 1-16,-1-5 0 0,6 1-1 15,0-4-2-15,1-4 4 0,6 1-2 0,1-1 0 16,5-4 1-16,1 9-1 0,-1-5 2 16,7 4 0-16,0 4-2 0,7-1 1 15,-1 6-1-15,1-3 0 0,7 9 0 0,-8-4-1 16,7 7 1-16,-1 0-1 0,-4 5-2 16,-2 6-7-16,1 0-8 0,-7 8-5 15,-1 7-4-15,-5 0-3 0,-7 7 2 0,-6 4 6 16,0 4 8-16,-7-1 6 15,-1 5 4-15,-5-1 4 0,6 1 1 0,-7-5 1 16,1 1 0-16,-7-1 0 0,7 1-1 16,-1-4 0-16,1-4-2 0,5 4 0 15,2-3 3-15,-2-5 2 0,8 1 2 0,6-8 3 16,1 1 0-16,5-1 0 0,7-7 0 16,0-4 0-16,1 1-2 0,5-4-3 15,0-1 0-15,1 1 1 0,-1 0-1 0,-5 0-1 16,-1 2 1-16,-1 2 0 0,-5 3-1 15,-7-4-3-15,0 8 1 0,-6 0-1 16,-1-1 1-16,-5 5 0 0,-2-5 0 16,2 5 2-16,-8-1-1 0,1 0-2 0,-1 4 2 15,0-3-1-15,2 3 0 0,-2-4 0 16,6 4 0-16,-5 0 1 0,6-4 0 16,0 4 0-16,1 0 0 0,-2 0 1 0,8-3 0 15,-1 3 0-15,-5 0 0 0,4 0 1 16,-4 3-1-16,-1-3-1 0,0 4 0 15,0 0 2-15,-7-1-1 0,8 1-4 16,-8 0-8-16,0-1-12 0,1 5-18 0,0-1-21 16,-1 0-31-16,-6 4-45 0,0-3-19 15,-6 3-2-15</inkml:trace>
  <inkml:trace contextRef="#ctx0" brushRef="#br0" timeOffset="180898.03">7280 8792 6 0,'-25'-18'129'0,"-1"0"-37"0,0-1-24 16,0 4-8-16,6 1-8 0,1 3-11 16,5 0-12-16,8 7-8 0,6 0-7 15,0 1-8-15,13 6-6 0,6 1-1 0,8 3 1 16,5 4 0-16,14 0 1 0,12 0 0 15,1 0 2-15,6 1 0 0,1-1 2 16,-1 0-3-16,6 3 0 0,-12-3-1 16,6 0-1-16,-13 0 1 0,0 4-1 0,-6-4 2 15,-14 0-1-15,1-1 2 0,-13 1 3 16,-8 0 0-16,-6 0 2 0,-6 5 0 16,-12-2-1-16,-2 4 0 0,-11-3-1 15,-1 7 0-15,-7-4-1 0,7 0-1 0,-6-3 1 16,5 4 0-16,1-8-2 0,6 0-2 15,1 0-1-15,6-4-2 0,0 0-1 16,13 0-2-16,-6 1-1 0,12-1 5 0,0-3 1 16,8-1 2-16,5-3 2 0,7 4 0 15,13-8-7-15,1 4-13 0,-1-3-19 16,6-1-25-16,1 4-44 0,-1-4-33 16,-5 1-13-16</inkml:trace>
  <inkml:trace contextRef="#ctx0" brushRef="#br0" timeOffset="181173.58">7515 9371 40 0,'-20'7'139'0,"1"1"-45"16,13-5-24-16,6-3-23 0,0 0-17 0,19-7-11 16,7 0-8-16,13-4-5 0,7-8-4 15,6 2 0-15,6-6 0 0,7 1 0 16,14 0-1-16,0 0-4 0,4 0-11 16,-4 0-19-16,6 3-22 0,-7 5-36 0,-7 3-28 15,-5 0-10-15</inkml:trace>
  <inkml:trace contextRef="#ctx0" brushRef="#br0" timeOffset="182094.89">8831 9012 57 0,'26'-22'124'0,"0"0"-32"0,-7-4-23 16,8 1-17-16,5 0-12 0,-6-6-9 16,13 2-9-16,-6 0-4 0,5 0-3 0,9-3-4 15,-9-2-6-15,9 4-4 0,4 1 1 16,1 0-2-16,1-1 2 0,-2 5 0 16,2-1 0-16,-1 4 2 0,-7 0-1 15,7 1-3-15,-6 5 0 0,-7 2 0 0,7-1 1 16,-8 1-1-16,2 3 1 15,-1 0 1-15,-7-4 0 0,1 8 0 0,6-5 1 16,-13 6 1-16,6-2-3 0,-5 1 0 16,-1 0 1-16,0 0 0 0,7-1-1 0,-7 4 1 15,0-4 3-15,-1 5 2 0,1-4-3 16,1 3-1-16,-1-3 1 0,0 3-4 16,-7 0-2-16,7 1 0 0,0 0 0 15,1 3 1-15,5-5-3 0,-6 5 3 0,0-3-1 16,7 3 1-16,-7-4 0 0,13 4-1 15,-6-4 2-15,5 4 3 0,1-3 1 16,1 3-2-16,5-4 2 0,1 1 2 16,-1-1 0-16,8 0-3 0,-8 1-1 0,7-5 2 15,-6 5-1-15,-1-1 1 0,2-4-2 16,-2 5 1-16,-7-4 0 0,9 3-1 16,-9-3 1-16,1-1-1 0,-6 4 0 0,6 2 1 15,-6-7 0-15,-1 6 3 0,-5-1-2 16,-2-3 2-16,-5 3 3 0,0 0 4 15,-1 1 6-15,1-1 6 0,-14 0 5 16,7 4 6-16,-6-3 5 0,5 3 0 0,-5-4-3 16,-7 4-6-16,7-3-7 0,-1 3-5 15,-6 0-8-15,7 0-6 0,-7 0-2 16,6-4-2-16,-6 4-1 0,6 0-1 16,-6-4 0-16,7 4 0 0,-7 0 0 0,0 0 1 15,7 0-2-15,-7-3 1 0,6 3 0 16,-6 0-2-16,6 0 1 0,2-4 0 15,-8 4 0-15,6 0 1 0,0 0 1 0,1-4-1 16,-7 4 0-16,6 0 0 0,1 0 0 16,-7-3 0-16,6 3 0 0,1 0 0 15,-7-4 0-15,6 4 0 0,0 0 0 16,-6 0 1-16,8-4-1 0,-2 4 0 0,-6 0 0 16,6-3 1-16,-6 3 1 0,0 0-1 15,0 0 2-15,7 0 0 0,-7 0-1 16,0 0 0-16,0 0 0 0,0 0-1 15,0 0 0-15,0 0 1 0,0 0-1 0,0 0-1 16,0 0 0-16,0 0 0 0,0 0-3 16,0 0 1-16,0 0 0 0,0 0 0 15,0 0 0-15,0 0 0 0,0 0 1 0,0 0 1 16,0 0 0-16,0 0 0 0,0 0 1 16,0 0 0-16,0 0 0 0,0 0 0 15,0 0 1-15,0 0-2 0,0 0 0 16,0 0-13-16,0 0-26 0,0 0-30 0,0 0-22 15,0 0-22-15,0 7-32 0,0-3-28 16,-7-1-2-16,1 5 14 0</inkml:trace>
  <inkml:trace contextRef="#ctx0" brushRef="#br0" timeOffset="182463.25">11344 8019 38 0,'-18'-7'138'0,"4"-4"-40"0,1 3-16 16,0 1-11-16,0 3-9 0,7-3-8 0,0 3-9 16,6-3-8-16,0 3-13 0,12 1-11 15,1-1-7-15,13 0-4 0,6 1-2 16,8-1-1-16,-1 1 0 0,13 3 0 15,-6-4 0-15,0 4 0 0,5 4-1 0,-5-1-3 16,-7 4 1-16,6 1 1 0,-11-1-3 16,-2 4 2-16,-7 4 0 0,-5 3 2 15,0-4 0-15,-7 6-1 0,-7 1 3 16,-6 1 1-16,0 0 1 0,-6 3 2 0,-7-3-1 16,0 4 0-16,0 0 1 0,-1-5-1 15,-5 5-1-15,6-4 1 0,0 0-6 16,1-3-11-16,4-1-19 0,2 1-17 15,-7 2-24-15,13-2-35 0,-7 3-29 0,-5-4-7 16</inkml:trace>
  <inkml:trace contextRef="#ctx0" brushRef="#br0" timeOffset="183462.59">6688 9624 53 0,'6'-26'102'0,"2"0"-2"0,-8 1-1 16,6 3 2-16,-6 0 0 15,6 4-6-15,-6-1-14 0,0 8-17 0,0 0-17 0,0 4-21 16,0 7-16-16,0 0-10 0,0 11-4 16,-6 7 2-16,6 11 1 0,-14 8 1 15,8 11 3-15,-7 7 1 0,0 3-1 0,0 9-2 16,0-2-1-16,6 0-1 0,-5 2 1 16,5-1-1-16,0-4 0 0,1 0 1 15,6-3 0-15,0-4 0 0,6-4 0 16,1-7-2-16,12 0 0 0,1-7 1 0,6-4 4 15,13-4 2-15,14-10 2 0,5-8 3 16,20-8 0-16,13-6-3 0,7-13-2 16,6-1-3-16,0-5-1 0,7-4-2 0,-7-7-1 15,0 0 4-15,7-3 3 0,-7-5-2 16,1-3 1-16,-8 0 1 0,1 0-1 16,-13 4-2-16,-8 3-2 0,-11 4 3 15,-8 4 1-15,-5 3 2 0,-15 1 1 0,-5 6-6 16,-1 1-14-16,-5 0-23 0,-8 3-31 15,-6 1-50-15,1-1-57 0,-14 4-23 16,-7 3-4-16</inkml:trace>
  <inkml:trace contextRef="#ctx0" brushRef="#br0" timeOffset="183802.28">7802 9847 108 0,'-19'-4'167'0,"5"1"-40"0,1-1-25 15,0 0-20-15,6 1-24 0,1-1-15 0,6 0-17 16,6 4-14-16,1-7-9 0,13 4-3 16,6-1-2-16,6-3-2 0,7-1 2 15,14 1 0-15,5-4 3 0,7 7 1 16,7-3 1-16,0 7 1 0,6 0 2 15,-7 4-5-15,1 3 1 0,-7 4-3 0,-12 4 0 16,-2 3 1-16,-11 4 0 0,-15 3 0 16,-5 4 2-16,-7 5 1 0,-20-1-1 15,-5 7 0-15,-8-4 0 0,-13 5 0 0,1-1-3 16,-7-3-6-16,0 0-12 0,-7-1-14 16,7-7-22-16,-7 1-27 0,7-5-46 15,7-2-26-15,-7-9-5 0</inkml:trace>
  <inkml:trace contextRef="#ctx0" brushRef="#br0" timeOffset="184423.61">6552 9165 25 0,'-14'-7'133'0,"1"0"-39"16,7-7-21-16,-7-1-10 0,0-7-7 16,7-4-4-16,-8-3-8 0,8-8-9 0,-7-3-6 15,6-8-8-15,-6 0-5 0,7-6-6 16,-8-4-3-16,8-5-2 0,0-3-3 16,6-4 0-16,-7 1 0 0,0-1-1 15,7 1 1-15,7 3-4 0,-7 0 0 0,7 3 0 16,-7 1 0-16,6 8 0 15,0 5 0-15,-6 2 1 0,8 7 1 0,-8 3-1 16,6 7 1-16,0 1-1 0,-6 7 1 16,7 0-1-16,-7 4 0 0,6 3-1 0,-6 4 0 15,7 0-1-15,-1 4 0 0,7-4 1 16,1 4-2-16,5-1 2 0,0-3 0 16,14 4-1-16,-1-4 0 0,7 3 3 15,14-2 0-15,-1 3 0 0,13-1 1 0,6 0 1 16,1 6 0-16,13-2-3 0,0 4 1 15,6 4 1-15,-6-2-2 0,6 6 0 16,-7 0 1-16,7-1 0 0,-6 3 0 0,0 2 1 16,-7-1 1-16,0 0 1 0,-13 0 1 15,0 0-2-15,-6 0 1 0,-7-4-1 16,-13 0 0-16,0 0 0 0,-13-3 0 0,-6 3-11 16,-7-2-20-16,-7-2-33 0,-12 3-57 15,-7 6-31-15,-13-1-16 0</inkml:trace>
  <inkml:trace contextRef="#ctx0" brushRef="#br0" timeOffset="184744.94">7815 7385 121 0,'0'-11'154'0,"0"0"-56"16,-6 4-37-16,6 0-26 0,6 3-16 0,0 0-11 16,7 1-8-16,7 3-3 0,6 3 0 15,7 1 1-15,12 0 1 0,1 3 1 16,6 0 2-16,13 4 0 0,0 4 2 16,-6 0 0-16,6-1-1 0,-6 4-1 0,-8 4-2 15,2-3 0-15,-15 7 0 0,2-5 0 16,-15 6 1-16,-5-2 1 0,-13 5 2 15,-7-5 0-15,-7 4 0 0,-5-3 0 16,-8 3 0-16,0-4-3 0,-5 5-10 0,-2-4-17 16,1-1-33-16,0 1-47 0,0-4-27 15,7 1-13-15</inkml:trace>
  <inkml:trace contextRef="#ctx0" brushRef="#br0" timeOffset="193609.6">10277 6067 42 0,'-14'3'36'16,"2"0"-6"-16,-2 1-8 0,8 7-4 0,-7-3-2 15,7-1 2-15,-8 4-3 0,8-4 2 16,6 1 0-16,-6-1 2 0,0 0-1 16,6-3 2-16,0 3 4 0,0-3 2 15,0-1 6-15,6-3 7 0,0 5 7 0,7-5 5 16,13-5 0-16,6-2-3 0,8 0-5 15,12-7-10-15,6-5-10 0,14 1-5 16,13-8-3-16,12 1 2 0,21-9-2 16,12 1 0-16,1 1 0 0,5-1-3 0,1-1-5 15,0 1-6-15,-14 4 2 0,-5 7-1 16,-8 0 0-16,-12 4 1 0,-14 4 1 16,-11-1 4-16,-15 4 11 0,-6 3 10 0,-12-2 7 15,-8 2 2-15,-7 1 1 0,-11-1 1 16,-2 1-15-16,-5 0-12 0,-7-1-8 15,0 1-13-15,-7 4-17 0,7-5-27 0,-6 5-36 16,6 3-40-16,0 0-46 16,0 0-27-16,-6 0-6 0,0 3 15 0</inkml:trace>
  <inkml:trace contextRef="#ctx0" brushRef="#br0" timeOffset="193913.64">12107 5557 52 0,'-27'-15'115'0,"-5"1"-13"0,6-1-16 0,-7-3-15 16,7 3-7-16,1 1-4 15,5 2-7-15,0 1-6 0,7 0-11 0,1 4-8 16,-2 3-10-16,14 1-11 0,0 3-8 16,14 7-3-16,-2 0 0 0,15 4 0 15,-1 0 0-15,13 8 1 0,-1-1 2 16,9 4 1-16,-2 0 0 0,7 0 0 0,1 3 1 15,-8 2 0-15,0-2-1 0,-5 4 0 16,-8-3 0-16,-6 0-1 0,-13 0 1 16,-7-1-2-16,-12 1 1 0,-7-1 1 0,-13 4 4 15,-6 1 3-15,-1-1-1 0,-7 1 2 16,-5-1-8-16,6 0-20 0,0 0-31 16,0 1-56-16,6-1-43 0,7-3-24 15,0 0-3-15</inkml:trace>
  <inkml:trace contextRef="#ctx0" brushRef="#br0" timeOffset="195105.16">10498 6338 62 0,'-13'-4'85'0,"6"0"0"0,-5 4-4 0,5-3-4 16,-6-1-5-16,7-1-9 0,-1 3-9 15,-6-2-9-15,6 4-6 0,1-4-7 0,0 0-6 16,-2 4-5-16,2 0-7 0,6-4-6 16,-6 4-3-16,6 0-4 0,0 0-3 15,0 0 0-15,6 4-1 0,0-4 3 16,8 4 0-16,6 0 5 0,5-4 2 15,15 4 3-15,19-8 3 0,12 0 2 0,20 0 3 16,19-10-1-16,21-1-3 0,12 1-1 16,7-5-3-16,0 0-4 0,-7 5-1 15,0 0-1-15,1-1-1 0,-14 7 1 0,-13 2 1 16,-13-2-1-16,-13 4-2 0,-12 0 7 16,-14 1 11-16,-13-1 6 0,-7 1 1 15,-12-1 3-15,-13-3 0 0,-8 3-5 16,-4 0-10-16,-2-3-9 0,-6 3-10 0,-6 1-17 15,6-1-24-15,-8 0-38 0,8 4-33 16,0 0-37-16,8 0-42 0,-2 4-12 16,0-4 10-16</inkml:trace>
  <inkml:trace contextRef="#ctx0" brushRef="#br0" timeOffset="195433.54">12569 6026 14 0,'-39'-15'131'0,"0"1"-40"0,0 0-20 16,-6-5-12-16,6 8-4 0,-1-4 1 15,7 4 0-15,7 0-2 0,1 0-8 16,5 4-7-16,8 3-11 0,4 4-14 0,8 0-10 16,8 4-4-16,10 7-1 0,2-4 1 15,19 8 3-15,0 0 1 0,13 3 1 16,7 4 0-16,0 0-2 0,-1 4 0 0,8-1-2 15,-14 1 0-15,-1-1-1 0,-5 1 0 16,-7-1 0-16,-6-6 0 0,-7 3 0 16,-13-4 0-16,-7-3 3 0,-6 0 0 15,-19 0 0-15,-1-1 2 0,-12-3-1 0,-1 3 0 16,-6-2-1-16,0-5 0 0,0 4-1 16,0 0-2-16,6-4-9 0,1 4-20 15,12-3-26-15,1-1-30 0,5 0-40 0,14 0-36 16,0-3-8-16</inkml:trace>
  <inkml:trace contextRef="#ctx0" brushRef="#br0" timeOffset="196214.95">10225 6594 37 0,'-13'3'39'0,"6"6"-10"16,0-6 6-16,7 0 10 0,7 5 11 16,6-1 11-16,14-3 9 0,5-4 5 15,19 0-6-15,8 0-11 0,20-8-6 0,12 1-8 16,19-3-6-16,14-2-8 0,13 1-6 15,13 3-5-15,-7-2-11 0,7 6-7 16,0 4 0-16,-7 0 0 0,-6 7-1 0,0 0 0 16,-13 4 3-16,-1 0-1 0,-19 4-4 15,-6 0-2-15,-13-4 1 0,-14 0 0 16,-6 0 1-16,-19-4 5 0,-7 1 2 16,-7-5 1-16,-12 1 0 0,-7-1-1 0,-7-3-1 15,-6 0-4-15,-6 0-2 0,0-3-3 16,-1 3-10-16,1-4-18 15,-1 4-25-15,0-3-30 0,1-1-37 0,0 0-56 16,-1 4-21-16,0-3 2 0</inkml:trace>
  <inkml:trace contextRef="#ctx0" brushRef="#br0" timeOffset="196550.6">12491 6436 1 0,'-32'-7'132'0,"-2"0"-34"0,2 0-20 15,13 3-18-15,-1 0-16 0,1 0-11 16,6 4-8-16,13 0-8 0,0 4-9 16,6 4-4-16,8 2 0 0,4 5-3 15,9 4 4-15,-1 3-1 0,13-1 0 16,-7 5 0-16,8 3-1 0,-1-3 0 0,0 3-2 15,-1 0 0-15,2 1 0 0,-7-5 0 16,-1 1-2-16,-13-4 1 0,1 0 1 0,-6-3 0 16,-8-1 0-16,-6 0 1 0,-14 0 1 15,-5-3 0-15,0-1 1 0,-14 2-2 16,7-5 1-16,-7 0 0 0,7-4 1 16,0 3-9-16,1-2-20 0,5-1-35 15,6 1-50-15,8-5-26 0,-7 5-16 0</inkml:trace>
  <inkml:trace contextRef="#ctx0" brushRef="#br0" timeOffset="198824.52">13540 5448 76 0,'0'-16'91'15,"6"-1"-4"-15,1-2-2 0,-7-3 1 16,6 0 2-16,0 0 2 0,-6 0 0 0,0 4-4 16,0-4-9-16,0 3-12 0,-6 5-15 15,-7 3-17-15,-7 0-13 0,-6 7-11 16,-6 12-6-16,-13 3-3 0,-2 10-1 15,-11 5-1-15,6 7-1 0,-6 0 2 16,5 7-2-16,14-3 0 0,1 4 1 0,11-1 0 16,7 3-1-16,14-3 1 0,12 5 0 15,8-5 2-15,5 0-1 0,7 0 2 16,13 1 0-16,1-4 1 0,-1-1-2 16,6-3 0-16,-5 0 1 0,-2-4-2 0,1 1 1 15,-13-5 1-15,1 2 0 0,-1-6 2 16,-14 1 0-16,2-4 3 0,-14 4 1 15,-14-3-3-15,-6-1 1 0,-5 1 0 0,-1-1-4 16,-14-4 0-16,8-3-1 0,-7 0 0 16,6-3 1-16,1-5 0 0,6-3 1 15,0-3-2-15,13-1-5 0,0-8-7 0,6-2-7 16,14 0-7-16,6-13-6 0,13 2-3 16,7-4 2-16,5-8 5 0,9 5 5 15,4-5 7-15,1-4 8 0,7 5 1 16,6-1 5-16,-6 0 0 0,0 5 1 0,-7-1 2 15,-7 0 11-15,0 6 14 0,-11 6 9 16,-9 3 6-16,-5-1 1 0,-8 5-3 16,2-1-10-16,-14 8-13 0,0 0-10 15,-14 3-4-15,2 4-3 0,-1 0 1 0,-7 4-1 16,8 3 1-16,-8 0-1 0,6 0-2 16,8 4 2-16,0-3-2 0,-1 3 0 15,7 0 0-15,7 0-1 0,-1-4 0 0,7 0-1 16,6 1 0-16,8-5 1 0,-1 0 1 15,6-3 3-15,1-3 0 0,-1-4 1 16,-6-4 1-16,7 0 0 0,0 0 0 16,-7-7-2-16,0-1 0 0,-7 1 0 0,1 0 2 15,0 0 3-15,-8-1 2 0,2 5 2 16,-8 2 2-16,0 1-3 0,1 4-1 16,-7 4-7-16,0 6-2 0,-7 4-1 15,1 8 1-15,0 3 1 0,-8 5-1 0,2 6 3 16,5 4-1-16,-6 4 0 0,6 2 2 15,-6 2 0-15,13-1-1 0,-6 4-3 16,6-7-4-16,0 0-3 0,0-8-6 16,0-4-2-16,6 1 0 0,-6-7 4 0,0-8 4 15,7-4 2-15,-1-4 1 0,-6-6-1 16,7-8 0-16,6-4-1 0,-6-3-1 16,5-7 1-16,2-2 0 0,-2-2-1 0,8-7-5 15,-7 2-1-15,13-6-5 0,-6 4 0 16,5-4 1-16,8-1 2 15,-1 4 2-15,-6 1 2 0,7 3 3 0,-1 4 0 16,-5 3 2-16,5 4 1 0,-6 4 1 0,1 3 2 16,-1 8 0-16,0 3-1 0,-7 4 1 15,1 4-1-15,-8 7 2 0,-4 0 0 16,4 7 1-16,-12-3 1 0,0 3 2 16,0-3 1-16,0 2-1 0,-6-1 0 0,0-2 1 15,6 1-1-15,-8-4-1 0,8-4-1 16,-6 4 1-16,6-4-1 0,-6-3 0 15,6 0-3-15,0-4-7 0,0 0-5 0,6-4-5 16,0-3 0-16,2-1-4 0,4-6 3 16,1-1 5-16,1 1 5 0,5-5 5 15,0 1 2-15,-5-1 9 0,-1 1 10 16,-1 4 12-16,-5 3 4 0,6 0 1 16,-7 3 1-16,-6 1-8 0,8 3-9 0,-8 4-8 15,-8 4-7-15,2 3-2 0,0 1 0 16,-1 6 0-16,0-3-1 0,7 4 1 15,-6-1 1-15,6 1-2 0,0-1 0 0,6-2 0 16,1-6 0-16,6 3 2 0,1-2 2 16,5-7 1-16,7 0 2 0,0-7 0 15,6-4-1-15,7-1 0 0,0-6 1 0,-5-3-3 16,4-2 1-16,1-6 0 0,-6-4 0 16,-1-4-2-16,-6 1 0 0,1-1 0 15,-1 1 3-15,0 2 8 0,-7 1 7 16,-5 8 7-16,-2-1 2 0,1 8-2 0,0-1-9 15,-6 5-15-15,-1 6-8 0,0 1-8 16,-6 3-2-16,8 1 1 0,-2 6 5 16,-6 1 6-16,6 0 1 0,0 3 2 15,-6 0-1-15,8 1-1 0,-2-2-2 0,0 3-1 16,-6-2-1-16,7-3 3 0,6-4 2 16,0 0 3-16,7-4 1 0,-1-6 3 15,7-6-1-15,0-2-1 0,0-1-1 0,7-6-1 16,-7-4 0-16,0 0 0 0,-1-5 0 15,2 1 3-15,-1 0 5 0,-6 1 13 16,-1 2 8-16,-6 1 11 0,0 7 2 0,0 4-2 16,-6-1-10-16,-1 8-15 0,0 4-15 15,-6 3-8-15,-6 8-4 0,6 11 0 0,-13 3 4 16,6 7 1-16,-5 5-2 0,-1 7-6 16,-1-1-12-16,2 4-13 0,-8 0-16 15,14 5-15-15,-8-5-14 0,8 0-10 16,-7 1-12-16,-1-5-13 0,2-3-12 0,-8-4-2 15</inkml:trace>
  <inkml:trace contextRef="#ctx0" brushRef="#br0" timeOffset="199206.86">15416 5378 25 0,'-14'-8'129'0,"2"1"-17"0,-2-4-13 16,14 4-20-16,0-8-22 0,6 5-16 16,8-2-13-16,6 1-11 0,12-4-9 15,7 1-6-15,6-1 0 0,8 0-1 0,-1 1-2 16,-1-5 2-16,2 5 2 0,-1-4 5 15,1-1 9-15,-2 1 12 0,-12 3 14 16,7-3 15-16,-13 3 17 0,-7 1 17 16,0 3 7-16,-7 3-3 0,1-3-7 0,-8 8-17 15,2-4-20-15,-8 2-20 0,1 2-19 16,-7 3-10-16,0 0-5 0,-7 8-4 16,1-5-2-16,6 4-6 0,-6 1-11 15,-2 3-13-15,2-4-10 0,6 0-7 0,-6 1-1 16,6-1 4-16,6 0 8 0,0-3 13 15,2 0 14-15,4-1 8 0,8-6 6 16,5-5 3-16,2-3 4 0,5 0 2 0,1-3-2 16,-7-5 2-16,6 1 1 0,-6-1 6 15,1 1 9-15,-7 0 7 0,-2 3 10 16,2 1 2-16,-7-1-3 0,1 8-12 16,-8 0-18-16,0-1-15 0,-6 8-11 0,7 0-7 15,-14 8-8-15,7 3-8 0,-6 7-8 16,0 0-17-16,-8 11-26 0,1 0-38 15,1 8-51-15,-14 4-20 0,-7-1 1 0</inkml:trace>
  <inkml:trace contextRef="#ctx0" brushRef="#br0" timeOffset="199632.68">12510 6583 42 0,'-38'11'133'0,"5"-3"-7"16,7-4-14-16,0-1-13 0,13-3-16 15,13-3-22-15,6-6-17 0,14-2-13 0,13-3-8 16,12-8-6-16,20 0-4 16,7-7 0-16,19 0-5 0,20-8 0 0,12-4 1 15,27-6 0-15,26-5 0 0,26-2-2 16,26-8 0-16,13-5 3 0,13-2-1 0,12-1-1 16,8 1-1-16,-13 3-1 15,-20 3 4-15,-19 8-4 0,-27 0-2 0,-13 8-1 16,-12-1 1-16,-27 8 0 0,-20 3-1 0,-18 8 7 15,-14 3 10-15,-13 5 5 0,-19 2 4 16,-7 1-1-16,-13 3-8 0,-13 4-20 16,-7 0-30-16,-12 7-27 0,-7 1-34 15,-7 6-39-15,-12 5-52 0,-7-1-17 0,-7 8 1 16</inkml:trace>
  <inkml:trace contextRef="#ctx0" brushRef="#br0" timeOffset="201679.8">8584 3103 3 0,'-98'29'3'0,"7"5"0"15,-8 1 3-15,8 9 1 0,7 0-1 16,-7 8 3-16,12 0-1 0,2 5-1 0,5-1-1 16,6 6-2-16,8-3-1 0,6 6-3 15,13-2-2-15,0 3 0 0,6 0-1 0,13 3 1 16,8-3 0-16,5-3-1 0,7-2 3 15,7 2 2-15,5-1 1 0,8-3 4 16,13-4 0-16,-1 0 3 0,7 0 5 0,13-4 5 16,7-4 5-16,6-3 9 0,20-3 6 15,13-8 3-15,13-8-2 0,19-2-3 16,13-5-9-16,6-8-11 0,8-2-5 0,12-4-4 16,14-4-3-16,6-7-1 0,-1-4 2 15,7 0 2-15,1-4-7 0,-1-4 2 0,2-3 4 16,4 1 0-16,-6-5-1 0,1 0 1 15,-7 1 6-15,-1-5-7 0,-5 5 0 16,-7-5 0-16,-1 1 0 0,1 0 1 0,0-1 3 16,-7-3 1-16,-13 4-1 0,-6-4-2 15,-12-1 3-15,-8-1 3 0,-20 2 3 16,-5-4 1-16,-14-4 0 0,-6 2 1 0,-8-2-5 16,-12-6-4-16,-6-1-4 0,-6-3-3 15,-8-7 1-15,-6-2-4 0,-6 2-1 0,-14-5-1 16,-5 1-3-16,-14-1-2 15,-8 2-4-15,-4 2-1 0,-15-3-1 0,-5 3-1 0,-13-3-1 16,-8 3 1-16,-18 0-1 0,-14 1-1 16,-6 7 1-16,-20-1 0 0,-13 5 4 0,8 3 1 15,-15 3 3-15,1 5 3 0,0-1 0 16,-8 8-1-16,-4 4-3 0,-15 6-3 0,1 1 2 16,0 3 3-16,-1 4 0 0,0 7 2 15,1 1 2-15,-6 6 0 0,-1 5-1 16,-7 3-5-16,-5 3 2 0,5 8 3 15,2 4 2-15,4 3 0 0,8 8 0 0,0-1 2 16,6 5-4-16,7 3-2 0,-1 3 0 16,7 1 0-16,7 3 0 0,0 4 0 0,13 7 1 15,6 1 5-15,7 7 0 0,12 3 3 16,8 4 0-16,12 3 0 0,13 5 0 16,1-5-5-16,19 4-2 0,6-3-3 0,7-4-1 15,14 0-1-15,12-8 0 0,12 5-2 16,21-8 4-16,13 0 1 0,19-4 3 15,26 0 3-15,13-3 2 0,26-1 0 0,20-6-7 16,20-8 7-16,18-7 2 0,21-9-3 16,6-5-1-16,6-5-1 0,13-11 10 0,7-3-4 15,14-8 0-15,-15-3 1 0,-11-7 2 16,-8-2 7-16,-6-6-5 0,-7-3 1 16,0-1-3-16,-12-7 0 0,-7 1-1 0,-13-2-3 15,-13-2-1-15,-7-5-3 0,-20-3-1 16,-5-3 0-16,-7-8 2 0,-20 0-1 0,-13-4-2 15,-6-4 2-15,-14 2-2 0,-12-8-5 16,-13 2-4-16,-21-2-4 0,-5-1-4 0,-14 1-3 16,-18-1-2-16,-8 4-1 0,-13 0-3 15,-19 4-1-15,-13 6-1 0,-13 2-1 16,-19 3 0-16,-14 6 2 0,-7 5 7 0,-5 4 7 16,-1 3 3-16,-6 7 3 0,0 4 0 15,6 7-8-15,-7 8-21 0,1 7-29 16,-6 4-23-16</inkml:trace>
  <inkml:trace contextRef="#ctx0" brushRef="#br0" timeOffset="202977.51">14171 6011 2 0,'-12'-14'66'0,"-2"0"-2"0,1-2-5 0,7 2 1 16,-7 3-6-16,6-4-1 0,1 4-2 15,-8-3-2-15,8 3-3 0,0-1-5 0,-1 5-7 16,7 0-6-16,-6 3-9 0,6-3-7 15,-7 7-7-15,7 0-6 0,0 3-2 16,0 5 0-16,0 6 1 0,0 1-1 16,0 4 2-16,0 6 1 0,0 1 0 0,0 3 0 15,-6 4 0-15,6 4 1 0,0-1 0 16,-7 1 2-16,7 4-1 0,-6-1 0 16,0-4 1-16,6 4-1 0,-8-3-2 15,8-4 1-15,0-4-1 0,0 1 1 0,8-5 0 16,-8 1 0-16,6-8 2 0,-6 1 4 15,6-8 5-15,1 0 2 0,6-4 3 16,6-3 3-16,1-8 1 0,6 0-4 16,0-3-6-16,7-4-2 0,-1-4-2 0,7 1-2 15,0-4-4-15,7-2 1 0,-1 3 0 16,1-5-1-16,-1-4-1 0,8 4 0 16,6-3 1-16,-1-1 0 0,0 0 2 15,8 1 0-15,5-1 1 0,1 0 0 0,-7 1 1 16,1 2-1-16,-1 2-3 0,-14 2-8 15,1 5-14-15,-6-1-22 0,-13 4-24 16,0 0-27-16,-8 4-35 0,-12 3-29 0,-6 0-7 16</inkml:trace>
  <inkml:trace contextRef="#ctx0" brushRef="#br0" timeOffset="203233.04">15025 6000 31 0,'-14'-11'95'16,"2"-3"-8"-16,5 3-11 0,-6-4-8 16,13 4-11-16,-7 0-12 0,7 0-14 0,7 4-10 15,6-4-10-15,6 4-6 0,1-2-3 16,6 6-2-16,0-4 0 0,7 7-1 16,-7 0 1-16,7 4 2 0,-7 2-2 15,-7 6 1-15,7-1 0 0,-13 4 0 0,6 0 1 16,-12-1 0-16,0 4 1 0,-1-2 1 15,-6 1-1-15,0-2 2 0,-6 0-8 16,-1 3-15-16,-12 1-25 0,5-1-42 0,-5 0-39 16,-1 4-20-16</inkml:trace>
  <inkml:trace contextRef="#ctx0" brushRef="#br0" timeOffset="203838.52">14126 6286 56 0,'6'-18'91'0,"1"3"-12"0,-1 1-13 0,-6 3-15 15,7 3-10-15,-7 5-14 0,0 3-11 16,0 3-9-16,-7 5-5 0,1 10 0 15,-1 4 1-15,-6 7 1 0,0 8 1 0,1 3 1 16,-2 4 1-16,1 4 0 0,0 3-2 16,7-3-2-16,-1-1-2 0,1-3 1 15,6 0-1-15,0 0-1 0,0-3 1 16,0-5-1-16,0 1 2 0,6 0-1 0,-6-9 0 16,7-2 2-16,-7 0 0 0,6-4 1 15,-6-1-1-15,0-5 1 0,7-2 3 16,-7 1 0-16,0-4 0 0,6-4 7 15,-6 1 7-15,7-1 5 0,-1-3 5 0,0-1 4 16,14-3 3-16,0-3-5 0,6-1-5 16,7-3-6-16,6-1-6 0,-1-3-6 15,9 4-4-15,-9-8-3 0,15 3-1 0,-8 2 0 16,1-1-2-16,5-3 0 0,2-1 1 16,-1 4 1-16,0-4 0 0,-6 4 0 15,5 0 0-15,-5 0-4 0,-1 0-10 16,-5 1-13-16,-1 2-19 0,-13 5-15 0,0-6-23 15,-7 7-43-15,-11-6-28 0,-2 4-7 16,-12 0 5-16</inkml:trace>
  <inkml:trace contextRef="#ctx0" brushRef="#br0" timeOffset="204112.69">14764 6700 27 0,'-7'-7'97'0,"7"-1"-12"0,-6-2-15 16,6 2-15-16,6 1-12 0,1 0-11 16,0-1-13-16,6 1-8 0,6 3-4 15,0 4-2-15,1 0 1 0,0 4-1 0,5 3 1 16,2 1-2-16,-8 6 1 0,1 1 0 16,-1 7-2-16,-5 0 0 0,-8 0 1 15,1 3 0-15,-7 5-1 0,-7 0 2 0,-6-2 2 16,0-3 0-16,0 5-2 0,-13 0 2 15,6-1-3-15,-6-3-5 0,0-1-12 16,1 1-12-16,-2-8-22 0,1 1-34 16,6-5-37-16,1-7-17 0</inkml:trace>
  <inkml:trace contextRef="#ctx0" brushRef="#br0" timeOffset="204544.54">13956 6422 2 0,'0'-15'87'16,"0"0"-14"-16,0 4-16 0,0 1-17 0,7 6-14 15,0 0-9-15,-1 8-6 0,0 3-4 16,7 8-1-16,-6 3 1 0,0 8 0 15,-7 3 0-15,6 8 2 0,-6 3-2 0,0 4-1 16,-6 4-1-16,-1-1-4 0,0 8 1 16,1-3-1-16,-7-1-1 0,7 3 3 15,-1 2 0-15,0-1 0 0,-5 0 0 16,5-8-1-16,-6 4 0 0,6 1 1 0,-6-5 0 16,0-3 1-16,7 0 1 0,0-7-1 15,-2-1 0-15,2-3 0 0,0-6 1 0,6-2 5 16,6-7 11-16,0-3 11 15,8-4 5-15,12-3 4 0,7-5 0 0,12-6-5 16,1-2-11-16,13-2-10 0,6-4-6 16,0-3-3-16,0 3-5 0,6-4 0 0,1 1 1 15,-7-2-1-15,0 5-10 16,-6-3-11-16,-8 6-14 0,-4 1-13 0,-2 0-14 16,-13 0-11-16,2-1-8 0,-9 5-28 15,-5-1-17-15,-8-3 0 0</inkml:trace>
  <inkml:trace contextRef="#ctx0" brushRef="#br0" timeOffset="204809.52">14660 7268 21 0,'-6'-4'101'0,"6"-3"-16"0,0 0-16 0,0-1-9 16,0 5-10-16,0-1-7 0,6 0-10 15,0-3-10-15,0 7-10 0,8 0-6 0,-1 0-4 16,7 7-2-16,-1-3-1 0,-6 7 1 16,7 0 0-16,-1 4-1 0,1-1 2 15,0 4 1-15,-8 5 0 0,1-5 1 0,0 8 0 16,-6-4 1-16,-7 3 2 0,-7 4 0 16,1 1-3-16,-14 2-9 0,-6 2-22 15,0 2-36-15,-13-7-50 0,7 4-26 16,-15-7-11-16</inkml:trace>
  <inkml:trace contextRef="#ctx0" brushRef="#br0" timeOffset="205242.82">13930 6660 56 0,'26'-7'61'0,"-6"7"-12"16,6 3-12-16,-7 5-9 0,1 6-5 0,-13 8-3 16,6 4-4-16,-7 7-2 0,-6 7-3 15,-6 4-1-15,-1 3 1 0,1 9-2 16,-7 6 1-16,-7 0 0 0,0 4 1 15,1 0-2-15,-1 0-2 0,1 4-1 0,6-8-2 16,-7 0 0-16,7 0 0 0,1-7 0 16,4-3 2-16,2-5 3 0,6-6 10 15,6-6 7-15,14-4 9 0,0-6 6 16,13-3 2-16,5-3-4 0,9-9-6 0,4 1-8 16,1-3-8-16,7-5-6 0,0 0-5 15,0-3-2-15,-2 0 0 0,2 0-2 16,0 0-1-16,-1 0-1 15,1-3 2-15,0 0 2 0,0 3-1 0,-7-4-5 0,-7 0-7 16,1 1-14-16,-1 3-16 0,-6-4-26 16,-6 0-33-16,-1 4-42 0,-12-7-18 15,0 4 1-15</inkml:trace>
  <inkml:trace contextRef="#ctx0" brushRef="#br0" timeOffset="205532.57">14849 7645 109 0,'-13'-7'98'0,"-1"0"-12"16,2 3-14-16,5-3-10 0,7 3-11 16,0-4-11-16,7 6-16 0,5 2-12 0,2 0-6 15,5 2-3-15,1 6-2 0,0 7 1 16,5-1 0-16,-5 5 1 0,0 6-1 15,-1-3-1-15,-6 7-1 0,0-3 1 0,-7 4-1 16,1-1-1-16,-7 0 1 0,-7 3 0 16,-5-1 3-16,-8-2 1 0,1 0 0 15,-8 4 1-15,8-3-5 0,-8-5-6 16,2 4-16-16,-1-3-24 0,0-1-45 0,0-3-40 16,6-3-15-16</inkml:trace>
  <inkml:trace contextRef="#ctx0" brushRef="#br0" timeOffset="206026.34">13631 7242 92 0,'13'4'70'0,"-7"3"-23"16,0 1-18-16,2 6-9 0,-2 4-7 15,0 4-2-15,-6 8-2 0,0-1 0 0,0 8-1 16,0 8-1-16,-6-2 0 0,6 9-2 16,-6-1 1-16,-2 3 1 0,2 1 3 15,-6 0 3-15,5 0 2 0,0-4 5 16,1 1 0-16,6-5-2 0,0 1-2 0,0-8-2 16,6 1 1-16,1-5 1 0,6-2 2 15,-1-5 4-15,8-4 2 0,7-3 3 0,-1 1 1 16,13-9-1-16,-1 0-2 15,8-7-3-15,13 1-3 0,-7-8-5 0,14 4-4 16,-1-8-3-16,-7 4-1 0,7-8-2 16,0 5-2-16,0-4 0 0,-6 3 0 0,-8-3-5 15,2 3-15-15,-1 0-17 0,-13 1-24 16,0 3-29-16,-7-3-40 0,-5 3-29 16,-1 0-4-16</inkml:trace>
  <inkml:trace contextRef="#ctx0" brushRef="#br0" timeOffset="206335.79">14465 8158 75 0,'-8'-7'129'0,"2"-1"-34"0,0 1-18 0,0 3-16 16,6 1-10-16,0-4-11 15,6 3-13-15,0 0-10 0,8 1-9 0,-2 3-3 0,8-4-3 16,7 4-1-16,-9 4-1 0,9-1 0 16,-1 5 1-16,6-1-1 0,-5 0 1 15,-9 8-2-15,9-4 3 0,-7 3 1 0,-8 5 1 16,2-1 2-16,-8 1 1 0,-6 2 2 16,0 5-1-16,-13-1-1 0,0 2-1 15,-7-2-6-15,1-3-7 0,-1 4-16 16,-6-4-20-16,7-4-28 0,-1 1-40 0,0-8-30 15,1-4-9-15</inkml:trace>
  <inkml:trace contextRef="#ctx0" brushRef="#br0" timeOffset="206791.61">13709 7880 70 0,'0'-4'70'0,"0"-3"-17"15,6 7-14-15,-6-4-12 0,0 8-13 0,0-1-1 16,0 8-2-16,0 4 4 0,-6 7 5 15,0 4 5-15,-14 3 5 0,1 11 2 0,-1 4-2 16,-6 4-1-16,-7 7-3 16,7 0-3-16,0 7-4 0,0-3-6 0,7-1-3 15,-1 0-4-15,1 2-2 0,5-9-3 16,2 4 0-16,5-8-1 0,0-3 1 0,7-4 0 16,7-3 3-16,-7-4 1 0,7-3 3 15,5-5 5-15,2-3 7 0,-2-3 2 16,8-5 2-16,6-3 3 0,0 0-3 15,14-3-3-15,-8-5-5 0,13 1-3 16,1-4-4-16,13 0-4 0,0 0-3 0,-2-4-2 16,16-3 0-16,-2 3 1 0,0-4 0 15,2 5 2-15,-8-4 0 0,0 3-9 0,-7 0-13 16,-5 4-17-16,-8-3-19 16,1-1-26-16,-7 4-37 0,-7-3-35 0,-5-1-9 15,-1 1 4-15</inkml:trace>
  <inkml:trace contextRef="#ctx0" brushRef="#br0" timeOffset="207073.64">14465 8682 97 0,'-8'-11'130'0,"-4"0"-26"15,6 0-18-15,-1 4-15 0,0-4-14 0,7 4-11 16,7-1-14-16,6 5-14 0,-1-6-8 15,15 9-7-15,-7-3-2 0,6 6 0 16,6 3-1-16,-5-3-1 0,5 8-1 16,-6 0 2-16,-1 7 2 0,2-4-1 0,-7 8 1 15,-1 0 1-15,-12 4 1 0,5 0-2 16,-12 3 1-16,0 0-1 0,-12 4 2 16,-2-4-1-16,2 5-1 0,-8-6 2 15,-7 2-3-15,9-4-2 0,-9 3-16 0,7-3-21 16,-6 0-32-16,7-5-56 0,-1 1-29 15,8-3-12-15</inkml:trace>
  <inkml:trace contextRef="#ctx0" brushRef="#br0" timeOffset="209523.8">15663 5938 14 0,'13'-11'47'0,"7"-3"-4"0,-8-1-6 16,1 5-3-16,1-6-4 0,-2 5-3 15,-5-4-5-15,6 8-3 0,-7-4-3 16,1 4-3-16,0 0-5 0,-7-1-2 16,6 5-2-16,1-1-2 0,-7 0-1 0,0 4 0 15,6-3 0-15,-6 3 0 0,0-4 0 16,0 4 1-16,0 0 0 0,0-4 1 15,0 4-1-15,0 0 0 0,0-3 2 0,0 3-2 16,0-4 3-16,0 4-1 0,0-4 1 16,-6 1 0-16,6-1-2 0,-7 1 2 15,1-1-4-15,-1-3 1 0,0 2 0 16,-5 2 0-16,5 0-2 0,-6-6 0 0,-7 6 0 16,7 0 0-16,-7 3 0 0,8-4-1 15,-8 0 0-15,1 4 1 0,-1 0 1 16,0-3 0-16,1-1-1 0,-1 4 0 15,2-4 0-15,4 1 0 0,-5-1 0 0,-1 1 0 16,0-1 0-16,1 0 1 0,-1 0 1 16,0 1-1-16,-6-1-1 0,7 0-1 15,-7 1 1-15,6-1-2 0,-5 4 1 0,-1-4 1 16,0 4-2-16,-1 0 1 16,-5 0-3-16,6 4 2 0,-7 0-2 0,7-1 1 15,-6 1 1-15,5 0 0 0,1-1 3 16,-6 5 1-16,13-1 1 0,-8 4-3 15,1 0 0-15,6-1 1 0,-5 5 0 16,5 4-2-16,-6-1-1 0,6 4 0 0,8 4 4 16,-8 3 0-16,7 4 3 0,7 0 1 15,-1 4 3-15,7-4 3 0,0 4-2 0,13-4 1 16,-7 3-1-16,14-3 2 0,-1 3-3 16,7-6 2-16,1 3 0 0,11-3 1 15,-5-5 2-15,13 1-2 0,-1-1 0 16,1-3-1-16,7-4 0 0,4-3-1 0,2-4-2 15,0-3 2-15,6-5 0 0,1 1-2 16,-1-8 1-16,0 1 0 0,0-9-1 16,0 1 0-16,-6 0 2 0,-1-7-2 15,1 0 1-15,0 0-1 0,-1-5-1 0,-6 2-1 16,0-5 2-16,-7 0 5 0,1-3 1 16,-7 4 1-16,0-5 4 0,1 1 0 15,-8-1-1-15,1-3-3 0,-7 0-1 0,-1 0-2 16,-5 0-3-16,0 0-1 0,-7 1-1 15,-7 2-2-15,1-3 0 0,-7 4-2 16,-7 0 1-16,1 3-2 0,-7 0-1 16,-7 5 0-16,-6 2 0 0,0 1-4 0,1 7-8 15,-8 0-15-15,0 4-21 0,0 3-30 16,1 4-50-16,-1 4-40 0,1-1-14 16,-1 5 4-16</inkml:trace>
  <inkml:trace contextRef="#ctx0" brushRef="#br0" timeOffset="209994.32">16314 5876 129 0,'-13'0'125'0,"0"-4"-15"15,7 0-16-15,-8 1-12 0,8-1-9 0,6-3-13 16,0 3-12-16,6-3-13 0,8 0-13 16,12-4-9-16,7 3-6 0,5-3-2 15,21-3-3-15,6 3-1 0,13-4-1 16,7 1 0-16,12 3 0 0,2-4 0 0,-2 0 0 16,7 1 0-16,-13 2 3 0,7 1 0 15,-7 0 3-15,0 0-2 0,-6 4 0 16,-14-4-3-16,-6 8-1 0,-6-5-1 15,-6 5-5-15,-15-1-9 0,-5 0-13 0,-7 1-11 16,0-1-9-16,-13 4-9 0,1 0-10 16,-14 4-17-16,-7-1-32 0,0 5-19 15,-12-1-5-15</inkml:trace>
  <inkml:trace contextRef="#ctx0" brushRef="#br0" timeOffset="210337">17357 5609 139 0,'-14'-11'106'16,"-5"-1"-12"-16,5 5-12 0,8-4-11 0,-7 4-10 16,6-4-8-16,1 8-14 0,6-5-9 15,0 4-12-15,6 4-11 0,8 0-7 16,-2 0-2-16,8 7 1 15,7 1-3-15,-9 3 1 0,15 0 0 0,-7 3 2 16,7 5-3-16,-1-1 1 0,-6 4 1 0,1 0 1 16,-1 0 1-16,0 0 0 0,-7-1 2 15,-5 2 0-15,-2-1-1 0,-6-4 1 16,2 4 1-16,-16-3 1 0,2-1 2 16,-6 0 1-16,-2 1 3 0,1-1-1 0,-7-4 0 15,-6 1-2-15,7 0-8 0,-7-4-17 16,6 0-26-16,1 0-37 0,-1 0-55 15,8-4-28-15,5 0-11 0</inkml:trace>
  <inkml:trace contextRef="#ctx0" brushRef="#br0" timeOffset="212028.46">18281 5513 112 0,'13'-14'118'0,"7"-1"-14"16,-14 1-13-16,0-2-13 0,1 5-17 15,-1 4-15-15,-6-4-10 0,-6 7-11 16,-1 4-12-16,-19 4-10 0,-6 7-4 16,-7 3-4-16,-7 9 0 0,-12 3 1 15,6 3 0-15,-7 4 0 0,7 0 2 0,7 4-1 16,5-1 2-16,1 1 1 0,13 0 0 15,7-1 2-15,12 1 0 0,7-1 1 0,13-4-1 16,20-1 2-16,5-6-1 16,15-3-2-16,12-7 1 0,6-7 1 0,8-5 4 15,-8-3 7-15,8-8 8 0,-8-3 9 16,-6-7 5-16,0 0 4 0,-13-8 3 16,1-3-2-16,-8-4-3 0,-5-4-5 0,-8 1-7 15,-13-5-5-15,-13 5-5 0,-12-5-7 16,-6 5-5-16,-21 2-4 0,-13 5-1 15,-13 0-2-15,-12 7-2 0,-8 4 1 16,8 4 0-16,-7 3 2 0,12 0-2 0,9 3-6 16,4 4-10-16,14 4-8 0,7 4-12 15,6 4-8-15,12-2-4 0,8 10 4 16,18-2 5-16,8 1 4 0,19-1 6 0,7 1 2 16,13-1 1-16,6-3 2 0,6 1 1 15,2-5 5-15,-8 0 4 0,0-4 4 16,-7 1 7-16,-6-4 17 0,-6 0 18 15,-7-4 15-15,-7 1 11 0,-6-4 6 0,-6 0 0 16,-7-5-13-16,-13 1-16 0,-6 1-13 16,-14 2-10-16,-7-3-6 0,-5 8-1 15,-7-5-1-15,0 5 0 0,1-1-1 16,-2 0 1-16,14 1-4 0,0 3-1 0,6 0-3 16,8 0-2-16,5 3-3 0,0 1-2 15,14 3-1-15,0 1 0 0,12-5 2 0,7 5 1 16,0-5 2-16,0 1 3 15,13 0 1-15,-6-4 3 0,5-4 1 0,-5 0 3 16,-1 4 13-16,-5-7 16 0,-7 3 10 16,-2 1 5-16,-4-5 2 0,-8 1 0 0,-6 3-15 15,-6-3-14-15,-8 3-11 0,-4 4-6 16,-15 0-5-16,-6 8 1 0,-1-5 1 16,2 8-3-16,-7-3 2 0,5 3 0 15,7 0 2-15,1 4-2 0,6-1 2 16,-1 0-2-16,15 5-3 0,-1-1-2 0,13 1-5 15,6-1 0-15,1 4-1 0,19-4 1 16,0-3 3-16,13-1 3 0,0 0 4 0,1-2 2 16,5-4 1-16,1-1 3 15,-1-3 0-15,-6-4 0 0,-1-4 1 0,-4 0 7 16,-2-4 7-16,-6 2 9 0,-6-6 3 16,-7 1 4-16,0 0-2 0,-7 1-5 0,-6 2-8 15,-12 1-10-15,-8-1-5 16,-7 8-3-16,1 0-2 0,-13 4-2 15,7 3 0-15,-7 1-1 0,7 3-3 0,5 0-3 16,1 3-1-16,6 1-3 0,8 0-3 16,-1-1-3-16,6 5 2 0,14-5 4 0,-1 5 3 15,7-5 3-15,13-3 5 0,7-4 3 16,-1 1 1-16,7-8 3 0,7 0 0 0,-1-8 0 16,1-3 1-16,-1 1 2 15,2-5 1-15,-9-7 2 0,-5 0 1 0,-7 0-1 16,0-4 2-16,-13-3 0 0,-6 3 0 15,-1-3-3-15,-12 7-1 0,-7-3-3 0,-14 6 1 16,1 1-3-16,-13 7-2 0,1 3-1 16,-15 8 1-16,1 5 1 0,-6 1-3 15,-1 6 1-15,7 2-1 0,-1 5-2 16,8-5-1-16,-1 8-2 0,14-4-4 0,6 4-2 16,0-3-1-16,13 3-1 0,6-5 2 15,7 6 0-15,13-5 6 0,1-3 3 16,12 0 3-16,-1-8 3 0,9 0-1 0,-2-7 0 15,7 0 4-15,-7-7 1 0,1 0 3 16,6-8 3-16,-13-3 5 0,0-5 5 16,0-6 1-16,-7-4-3 0,-5 0-2 15,-8-7-3-15,0-4-7 0,-12 0-3 0,0 0-4 16,-14 4 0-16,-6 3-2 0,-1 4-4 16,-11 4 2-16,-7 4 1 0,-14 11-2 15,0 2 0-15,0 8 1 0,-6 8 0 16,0 8 1-16,0 6-3 0,0 7 1 0,-1 8 3 15,1 4-3-15,7 7-2 0,13-4-3 16,-2 8 0-16,9-5-1 0,11 5 0 16,9-1 3-16,11-3 1 0,7 0 3 15,13 0 3-15,7 0 0 0,5-7 0 0,15 0 0 16,5-5 0-16,14-6-1 0,-1 1 0 16,1-6-2-16,6-7 0 0,0 1 0 15,0-8 0-15,-6-3 3 0,-1-4 0 0,-5-4 0 16,-2-6 2-16,-5-5 4 0,-7-3 0 15,0-8 0-15,-7-7-1 0,-5 0 0 16,-1-7 0-16,-6-5-5 0,-1 2-2 16,-12-5 1-16,-1 0-1 0,-12-3 1 0,-1 4-2 15,-6-1-1-15,-13 0 1 0,0 8-1 16,-19 4-2-16,-2 3-1 0,-10 7 2 16,-9 4-1-16,1 3 0 0,-7 8 0 15,-6 4 1-15,6 4 1 0,-5 3-1 0,11 7 0 16,1 4-1-16,0 3-7 0,12 5-5 15,8-1-6-15,7 4-4 0,11 3-2 16,7 2 0-16,14-2 4 0,12 4 4 0,8-3 2 16,5-4 3-16,21 4 4 0,5-8 2 15,14 0 3-15,-1-3 3 0,1-4 4 16,0 0 1-16,-14-8 3 0,1 5 3 16,-14-8 2-16,1 0 2 0,-14-4-2 0,-6-3 0 15,-6-4-2-15,-20-4-6 0,-7 1-2 16,-12 3-3-16,-7-4-1 0,-20 0 0 15,0 4-1-15,-6 4 4 0,0 3 0 0,-7 1 3 16,7 3 0-16,6 3 0 0,8 1 0 16,-1 3-2-16,13 4-10 0,6-1-11 15,7 6-7-15,0 2-12 0,12 0-13 16,8 1-12-16,6 3-9 0,0-4-14 0,14 3-26 16,-2 2-2-16</inkml:trace>
  <inkml:trace contextRef="#ctx0" brushRef="#br0" timeOffset="212969.86">19557 5732 58 0,'-52'-10'70'0,"1"-1"3"16,5 4-1-16,7 0-2 0,6-1-9 0,1 4-11 15,12-3-13-15,1 3-11 0,-1 4-12 16,14-3-6-16,-2 3 0 0,16 3 5 15,4-3 8-15,14 4 9 0,13-4 9 16,20 4 2-16,12-1-2 0,14-3-5 0,6 4-7 16,14 0-7-16,-1 0-3 0,0-1-4 15,7 1-2-15,6-4-2 0,1 3-1 16,-8 1 1-16,1 0-3 0,-7-1-2 16,-7-3-1-16,-18 4 0 0,-14 0 2 0,-6-1 3 15,-7-3 2-15,-13 0 3 0,-6 3-5 16,-7-3-10-16,-14 0-19 0,2 4-26 15,-14 1-37-15,0-2-48 0,-14 0-44 16,-6 5-15-16,2-4 1 0</inkml:trace>
  <inkml:trace contextRef="#ctx0" brushRef="#br0" timeOffset="213266.83">20573 5729 37 0,'-19'-11'147'15,"0"0"-30"-15,-1 1-19 0,1-2-14 16,5 1-7-16,2 0-5 0,4 4-7 16,2 0-12-16,0 0-8 0,6 3-14 0,12 0-15 15,2 1-7-15,12 3-6 0,7 0-3 16,-1 0-1-16,13 3-2 0,8 5 0 16,-8-1-1-16,7 4 1 0,1 0 2 15,-1 3-2-15,-13 5 1 0,0-1 1 0,-7 4 0 16,-6 4 0-16,-13-4 1 15,1 3 2-15,-21 4 3 0,0-3-1 0,-12 0 2 16,-7-1 1-16,-7 1-1 0,-5-4 1 16,-2 0-3-16,1 0-4 0,0-3-15 15,0-1-19-15,-1-3-31 0,8 3-44 0,6-4-51 16,1 1-25-16,-2-4-1 0</inkml:trace>
  <inkml:trace contextRef="#ctx0" brushRef="#br0" timeOffset="214335.49">21934 5600 28 0,'7'-10'98'0,"-7"2"-15"15,0-2-18-15,0-1-12 0,0 0-10 16,-7 3-6-16,1 1-9 0,0 4-8 16,0-1-6-16,-8 4-6 0,-5 4-2 15,-1-1-5-15,0 4 2 0,-6 4 1 0,7-3 2 16,6 3-3-16,-6-4 1 0,5 4 1 16,1-3-2-16,7 3 2 0,-1-4-1 15,0 0 3-15,7 1 5 0,0-1 4 16,7 0 4-16,6 0 3 0,0 1 1 0,7-5 0 15,12 1-3-15,-5-4-3 0,5 4-1 16,1-4-3-16,5 0-1 0,-5 0 0 16,7-4 1-16,-1 0 1 0,-7 4 1 15,7-3 1-15,-7-1 0 0,-5 0 1 0,5 1 0 16,-6-1-2-16,1 1-2 0,-1-1-4 16,-1 4-2-16,1-4-2 0,0 1-1 15,7 3-3-15,7-4 0 0,5 4 0 16,0 0-1-16,7-4-1 0,1 4 0 0,5 4 0 15,7-4 0-15,-6 4 0 0,6-4 1 16,0 3 1-16,0 1 0 0,6-4 0 16,2 7 0-16,-2-7 0 0,14 7-2 0,0-3 2 15,6 0-1-15,0-1 2 0,-7 1-1 16,8 0 2-16,-14 3 4 0,0-3 0 16,-6-1 3-16,-7 1 5 0,-6 0 10 15,-14-4 9-15,1 4 17 0,-13-4 23 0,-1 0 22 16,-6 0 19-16,-7 3 12 0,1-3 5 15,-7 0-10-15,0 0-18 0,0 0-21 16,-7 0-22-16,1 0-23 0,0 0-13 0,-7 0-11 16,6 0-8-16,0 0-5 0,-6 0-2 15,7 0-1-15,-7 0-1 0,0 0 1 16,0 0-1-16,7 0-1 0,-7 0 2 16,0 0-1-16,0 0-1 0,0 0 0 0,0 0 1 15,0 0 2-15,0 0 0 0,0 0 3 16,0 0-1-16,0 0 0 15,0 0 2-15,0 0-3 0,0 0 2 0,0 0 0 16,0 0 0-16,0-3 1 0,0 3-2 0,6 0 0 16,-6 0-1-16,0-4-1 0,0 4 0 15,0-4-1-15,0 0-2 0,0 4 2 16,0 0-12-16,0 0-18 0,0-3-21 16,0 3-20-16,0 0-24 0,0 0-22 0,0 0-12 15,0 0-4-15,0 0 0 0,0 0 1 16,0 0-2-16,0 0-5 0,0 0 0 15,-6 3 0-15,6-3-15 0,-14 4-18 0,-5 0 3 16</inkml:trace>
  <inkml:trace contextRef="#ctx0" brushRef="#br0" timeOffset="-212933.34">22058 5341 7 0,'14'-14'25'0,"-8"-2"-1"16,0 2 0-16,1 3 1 0,0 4-2 16,-1-4-3-16,1 3 0 0,-7 5 1 15,6-5 2-15,-6 5 3 0,0-1 3 16,6 0 3-16,-6 1-1 15,0-1-1-15,0 1-1 0,0-1-4 0,7 0-2 0,-7 1-1 16,0 3-2-16,0-4-2 16,0 4-4-16,-7 0-2 0,7-4-3 0,0 4-3 15,0 0-3-15,-6 0-1 0,0 0-1 0,-7 0-1 16,-1 4 0-16,2-4 0 16,-8 4-1-16,0-1 2 0,1 1-1 0,-1 3 1 15,-6-3 0-15,0 3 0 0,1 0 1 16,-8 4-1-16,0 4 2 0,0 0 0 0,1 3 1 15,-7 1-1-15,0 2 1 0,6 1 1 16,-5 4-2-16,4-1 1 0,2 2 0 16,-1-2 0-16,1 1-2 0,-1-1 0 15,14 4-1-15,-7-3 2 0,6 0 0 0,7 0 0 16,0-1-1-16,0 1 3 0,7-1-1 16,6 0 0-16,0-2 3 0,0-1 0 15,6 0 1-15,7 0 0 0,-7-4 4 0,8-3 1 16,6-1-1-16,-8-3 0 0,8 1 1 15,-1-1 1-15,1-4-1 0,6-3 0 16,-7-1-1-16,7-3 2 0,0-3 1 16,7-1 1-16,-7-3 2 0,0-1 1 15,1 2 1-15,-2-3 4 0,1-2 5 0,-12 0 4 16,5 4 1-16,-6-4-1 0,-7 4-3 16,1 0-7-16,-1-1-17 0,-6 5-25 15,-6-5-28-15,-1 8-40 0,-5 0-50 0,-2 4-53 16,8 0-23-16,-7-1 2 0</inkml:trace>
  <inkml:trace contextRef="#ctx0" brushRef="#br0" timeOffset="-212326.94">24455 5014 47 0,'-13'-7'78'0,"6"0"-2"15,-5 4-4-15,5-1-6 0,1-3-6 16,-1 3-5-16,7 1-11 0,-7 3-10 0,1-4-11 15,6 4-6-15,0 0-8 0,0 4-6 16,6-1-1-16,1 4 0 0,0 4 1 16,6 3 1-16,-1 6 3 0,14-2 0 15,1 4 0-15,-1 7-1 0,13 0 1 0,7 3-3 16,-8 2 0-16,15 3-2 0,-8 3 0 16,1 1-2-16,-1-5 0 0,1 4 0 15,-7 0-1-15,-6 1-1 0,-1-1 1 16,-12 0 0-16,-1 1 1 0,-5-4 0 0,-2 3 1 15,-6-4 1-15,-6 1 1 0,-6-4 2 16,6 4-1-16,-6-8 3 0,0 0 0 0,-8 1 0 16,1-5 0-16,-7 1 0 15,2-1-1-15,-2 1-2 0,-7-4 0 0,8 0 1 16,-7-3 0-16,0-1-14 0,0 0-20 16,6-3-26-16,1 3-33 0,-1-4-49 0,0-3-26 15,1 5-2-15</inkml:trace>
  <inkml:trace contextRef="#ctx0" brushRef="#br0" timeOffset="-211447.03">21505 5378 35 0,'6'-8'53'0,"1"1"-8"0,-1-1-6 0,1 1-8 15,-7 0-10-15,6 3-7 0,1-3-7 16,0 4-5-16,-1-1-4 0,0 1-1 16,8-1-2-16,-8 4-12 0,7 4-19 15,0-1-36-15,0 1-18 0</inkml:trace>
  <inkml:trace contextRef="#ctx0" brushRef="#br0" timeOffset="-211066.97">22195 5370 21 0,'13'-15'61'0,"-7"-3"-3"0,2 4-7 16,-2-1-4-16,0-3-4 0,1 7-2 16,-7-3-7-16,0 2-8 0,0 1-5 15,-7 0-7-15,1 4-5 0,-8 0-4 16,2 7-2-16,-8 0-3 0,-6 0 0 0,-7 11 0 16,-6-1 0-16,-6 9 0 0,-1 3 1 15,-6 7 1-15,0 4 1 0,-6 4-2 0,-1 3 3 16,6 1-1-16,2-1 0 15,11 0 1-15,1 0-1 0,7-3 0 0,6-1-1 16,6-3 2-16,14 0 3 0,-1 1 1 16,14-2 3-16,6-2 3 0,6-1 0 15,7-4 2-15,13-2-1 0,7-5-1 0,-1 0-3 16,14-3-1-16,0-4-2 0,-1 0-14 16,1-4-17-16,-6-3-26 0,-2 4-34 15,-5-5-42-15,-13 0-22 0,-1-3-2 0</inkml:trace>
  <inkml:trace contextRef="#ctx0" brushRef="#br0" timeOffset="-210495.83">24351 5139 54 0,'-7'-14'83'0,"1"-1"-4"0,6 1-6 16,0 3-5-16,-7 0-9 0,7 0-9 15,0 3-10-15,0-3-12 0,0 8-7 16,0-1-7-16,7 4-6 0,-7 4-5 0,6 3-3 16,8 4 1-16,-2 4-1 0,2 3 0 15,5 7 0-15,1 8 0 0,6 1 1 16,-6 6 1-16,5 4-2 0,-5-4-1 16,0 7 2-16,-1-2 0 0,0 3-1 0,-6-1-1 15,7-3 1-15,-14 3 1 0,8 1 1 16,-8-4-1-16,0 0 1 0,1 0 3 15,-7-4 0-15,0 0 2 0,-7 2 2 16,-5-7 2-16,-8-2-1 0,-6-3-6 0,-13-1-15 16,0-3-31-16,-7-4-45 0,-6-4-47 15,0-3-23-15,-6-8-8 0</inkml:trace>
  <inkml:trace contextRef="#ctx0" brushRef="#br0" timeOffset="-210162.47">24169 5205 6 0,'26'-10'44'0,"-1"6"-4"0,15 0-1 16,-1 1 4-16,13 6 2 0,7 1-3 0,0 7-8 16,12 7-6-16,-6 4-6 0,0 7-4 15,0 4-6-15,0 4-2 0,-6 0-3 16,-7 3-2-16,-7 1-1 0,1 2-1 0,-13-3 1 16,-7 4 0-16,-13-3 2 0,-7-1 2 15,-6-3 0-15,-13 3 0 0,1-7 0 16,-14 0 0-16,-1-4-5 0,-5 0-14 15,-7-3-22-15,-1 0-33 0,1-8-42 0,-7 0-20 16</inkml:trace>
  <inkml:trace contextRef="#ctx0" brushRef="#br0" timeOffset="-209828.76">24266 5304 7 0,'13'23'30'0,"1"2"2"0,-2 4-6 0,8 5-5 15,-7 1-6-15,0 6-3 0,0 3-3 16,0 0 0-16,0 0 2 0,-7 0-3 16,8 4-6-16,-8-4-9 0,1 3-25 15,-7-7-34-15</inkml:trace>
  <inkml:trace contextRef="#ctx0" brushRef="#br0" timeOffset="-208989.18">21843 5363 21 0,'7'-4'67'0,"-7"4"-7"0,7-4-5 15,-7 4-6-15,0-3-10 0,0 3-8 0,0 0-11 16,0 3-7-16,-7 1-7 0,0 0-3 15,-12 7-3-15,-1 4 1 0,-6 3 1 16,0 4 1-16,-7-1-1 0,1 6 0 16,6 1-1-16,-7-1-8 0,7 2-11 0,1 0-11 15,5 1-20-15,0-5-26 0,1 4-25 16</inkml:trace>
  <inkml:trace contextRef="#ctx0" brushRef="#br0" timeOffset="-208264.04">22156 5297 10 0,'-19'-7'20'16,"-1"3"-3"-16,1 0-3 0,-15 8-1 0,2 3 0 16,-7 4-2-16,0 8 1 0,-7 6-2 15,1 1 1-15,-1 7 0 0,1 0-1 0,-1 4-1 16,7 3-2-16,-6 0 0 0,12 1-2 15,7 3-1-15,0-4 1 0,6 4 2 16,7-4 2-16,7 0-11 0,12 0-26 16,1-4-35-16,13-2-23 0</inkml:trace>
  <inkml:trace contextRef="#ctx0" brushRef="#br0" timeOffset="-207641.93">24657 5180 34 0,'-20'-7'46'0,"1"-2"-4"15,6 6-5-15,7 3-12 0,-2 0-12 16,8 3-5-16,0 6-4 0,8 2-1 16,4 3 1-16,2 5 1 0,-2 6 2 15,8 1-1-15,-1 3 0 0,1 1-1 0,0 6-1 16,-1 1-1-16,1-1-2 0,-7 5 0 16,6-5 0-16,-6 4 0 0,-7 1-1 15,8-1 0-15,-8-3 2 0,-6-1 1 16,7 1 0-16,-7-4 1 0,7-4 3 0,-7 1 3 15,-7-5 1-15,7 2 4 0,-13-6 3 16,-1 1-16-16,-5 0-37 0,-7-4-44 16,-13-3-26-16</inkml:trace>
  <inkml:trace contextRef="#ctx0" brushRef="#br0" timeOffset="-206258.12">22058 5459 42 0,'20'-11'101'15,"-7"-1"-12"-15,0 1-8 0,0 4-7 0,-7-4-7 16,1 4-9-16,0-1-9 0,-1 5-10 16,-6-5-13-16,6 8-13 0,-6-3-8 15,0 3-6-15,7 3-1 0,-7 5 0 16,0-1 1-16,0 4 1 0,-7 3 0 0,7 5-1 16,0 3 1-16,0 0 1 15,0-1-1-15,7 6 0 0,-7-2 1 0,0 0 1 16,7 2-1-16,-1-2-1 0,-6 1 2 15,7-4 0-15,-1 0 1 0,0-4-1 0,1 1 2 16,0-5 0-16,-1-3 2 0,-6 0-1 16,6 0 1-16,-6-4 4 0,8-3 4 15,-8 3 5-15,6-3 5 0,-6 0 9 16,0-1 7-16,0-3 5 0,0 4 1 16,0-4 0-16,6 0-5 0,-6 4-6 0,0-4-8 15,0 0-8-15,0 0-7 0,0 0-5 16,0 0-3-16,0 0-9 0,0 0-12 15,0 0-17-15,0 0-23 0,0 0-25 16,7 3-21-16,-7-3-19 0,0 0-23 0,0 4-25 16,0 0-3-16,6-1 12 0</inkml:trace>
  <inkml:trace contextRef="#ctx0" brushRef="#br0" timeOffset="-205158.7">24234 5535 51 0,'-6'-11'76'0,"-8"0"6"0,14 3-3 16,-6-2 0-16,-1 3-2 0,7-1-7 0,-6 1-10 16,6 4-13-16,0-1-10 0,0 0-10 15,-7 1-12-15,7 3-8 0,0-5-7 16,0 5-1-16,7 5-3 0,-7-5 1 16,6 3 1-16,-6 1-1 0,7 3 2 0,-1-3 0 15,0 3-2-15,2 0 2 0,-2 4-1 16,0 0 0-16,8 0 0 0,-8 0 0 15,0 4 1-15,7 0-2 0,-6-1 0 16,0 1 1-16,-1 3-1 0,6 1 2 0,-4-5 0 16,-2 4 0-16,0 1 2 0,-6-1 0 15,7 0 1-15,-7 0-1 0,0-2 1 16,0-2 0-16,0 1 1 0,0-1 0 0,0 1 0 16,-7 0 1-16,7-4 0 15,-6-1 1-15,0 5 2 0,6-4 1 0,-8 5 0 16,-4-2-6-16,-1 0-19 0,0 1-36 15,-6 3-68-15,-7-3-37 0,-14 4-18 16,1-9-3-16</inkml:trace>
  <inkml:trace contextRef="#ctx0" brushRef="#br0" timeOffset="-204616.36">22482 5550 86 0,'26'-8'100'16,"-7"-2"-7"-16,1 2-10 0,-7 1-13 16,0 0-15-16,0 2-14 0,-13 2-14 0,0 6-12 15,-7 2-9-15,-12 6-3 0,-1 3-3 16,-6 8 1-16,-6 0-1 0,6 8 0 15,-7-1 1-15,13 4-1 0,1 0 3 16,13 4 1-16,-1-1 3 0,14 4-1 0,6-3-13 16,-1 3-27-16,14-3-50 0,-6-1-42 15,6-3-25-15,1-3-11 0</inkml:trace>
  <inkml:trace contextRef="#ctx0" brushRef="#br0" timeOffset="-202159.14">15682 5983 7 0,'14'-8'42'0,"5"-3"-2"0,1 3 1 16,-1 1-1-16,0 0-1 0,1 3-3 0,-1-3-2 15,1-1-2-15,0 1 0 0,-1 4 0 16,1-5-1-16,0 1-2 0,5 3-2 16,-5-2-3-16,0 0-3 0,6 3-3 15,6-4-4-15,1 3 0 0,6 1-1 0,6-5-1 16,1 5 0-16,13-1 1 0,6-3 0 15,6 3-1-15,14 1-2 16,6-1-1-16,0 0-3 0,1 1-2 0,-1-1-2 16,0 0 2-16,-6 4-4 0,-1 0-1 0,-6 0 1 15,-6 0 0-15,-14 0 1 0,1 0 1 16,-14 0 0-16,1 0 4 0,-13 0 11 16,-1 0 15-16,-12 0 11 0,-1 0 4 15,-5 0 3-15,-2 0-3 0,2-3-17 0,-8 3-27 16,1-4-32-16,-7 4-30 0,0 0-36 15,-7 4-42-15,-6-4-42 0,6 3-12 16,-5 5 7-16</inkml:trace>
  <inkml:trace contextRef="#ctx0" brushRef="#br0" timeOffset="-201797.08">17207 5770 68 0,'-14'-7'89'0,"8"-1"-14"0,-7 5-15 0,6-5-14 16,7 5-9-16,0-2-8 0,7 1-10 15,-1 4-10-15,13-3-6 0,1 3-3 16,6 0-2-16,1 0-2 0,5 3 0 0,1 1-1 15,-1 1 2-15,7 1 0 0,1 2 2 16,-1 3 1-16,-1 0 1 0,-5 0 0 16,-1 7-1-16,1-3 2 0,-7 3 0 15,-6 0 3-15,-7 4 3 0,-7-3 2 0,1 3 4 16,-7 0 2-16,-7 0 2 0,-6 0 0 16,1 0-1-16,-8-4-3 0,0 1-2 15,7-1-1-15,-13 0-1 0,6 0-14 0,1 1-18 16,-1-1-29-16,1 0-53 0,6-4-33 15,-7 2-15-15</inkml:trace>
  <inkml:trace contextRef="#ctx0" brushRef="#br0" timeOffset="-196720.34">19557 5920 59 0,'-6'-7'52'0,"6"-4"-12"0,0 7-7 0,-6-3-8 16,-1 4-8-16,0-3-5 0,1 3-5 15,0 3-6-15,-8-3 0 0,1 6-1 0,-6-3-1 16,0 3 0-16,-1 3 1 0,-13-3-1 16,1 4 0-16,-1 4 2 0,-13 3 0 15,7 1 4-15,0 3 1 0,-7 1 1 16,8-1-1-16,-1 0 0 0,6 1-1 0,1-4-4 15,6 3-1-15,6-4 1 0,1 1-1 16,-1 0 0-16,7-1 0 0,6 1 0 16,1-4 2-16,6 0 5 0,6-1 6 15,1-1 5-15,12-2 7 0,1-3 6 0,13-4 5 16,-1 0-1-16,7-4 0 0,0-3-1 16,7-4-4-16,-7-5-4 0,-1 2 2 15,2-4 3-15,-7-1 2 0,-7-3 1 0,-1 4 0 16,-5-3-1-16,-14 3-7 15,2-2-9-15,-8 6-7 0,-8 3-6 0,-4-4-3 16,-2 8-2-16,-5 0 0 0,-1 3-2 16,8 0-2-16,-2 1-1 0,1 3-3 0,7 0-4 15,0 0-2-15,-1 3-1 0,7 1 2 16,0 0 3-16,7 3 3 0,-1 0 4 16,13-3 2-16,1-1 3 0,0 5-1 0,5-8 0 15,9 0 0-15,-9 0 1 0,1 0 0 16,-6 0 1-16,0-4 2 0,-8 4-1 15,1 0 3-15,1-4-1 0,-8 4-3 0,0 4-1 16,-6-4 0-16,0 4-2 0,-6 4 0 16,-7 2 1-16,0 1 0 0,0 0-1 15,0 4-1-15,0 3 0 0,-1-3-1 16,8-1-3-16,6 1 1 0,-6 0 1 0,6-4 1 16,6 4 2-16,0-5 3 0,14-3-1 15,-6 4 2-15,5-6 0 0,1-3 0 16,6-2-2-16,-1-2 0 0,1-6 2 15,0 0-1-15,1-2 0 0,-7-5 2 0,5 0 3 16,-5 1 2-16,-7-1-1 0,6 1 6 16,-13-1 3-16,8 4 0 0,-8 0-3 15,1 3 0-15,-1 1-3 0,1 0-6 0,-7 7-2 16,-7 0-3-16,1 3 0 0,-1 6-2 16,1 1 1-16,-8 1-3 0,8 3-6 15,0 1-6-15,0 3-5 0,-1-3-4 16,7 0-5-16,0 0-1 0,7-1-1 0,5-3 2 15,-6-3-3-15,14-6-1 0,0-2-1 16,5-2 3-16,2-6 4 0,-1-7 2 16,0-3 6-16,0-4 9 0,-6-4 5 15,5-3 4-15,-5 1 4 0,0-6 3 0,-1 1 6 16,-5-4 3-16,-2 9 10 0,-5-3 8 16,6 2 4-16,-6 7 3 0,-1 0-3 15,-6 4-5-15,6 4-9 0,-6 6-10 0,-6 5-6 16,0 3-6-16,-1 3 0 0,-6 8-1 15,-6 7-1-15,-1 8 2 0,0 3 2 16,-5 4 0-16,5 8 2 0,0-1 0 16,1 4 0-16,5 0-4 0,2-4-12 0,-2 0-11 15,14-3-16-15,-6-4-19 0,6 0-19 16,0-7-20-16,0-4-12 0,0-4-21 16,6-4-4-16</inkml:trace>
  <inkml:trace contextRef="#ctx0" brushRef="#br0" timeOffset="-196591">19831 6158 51 0,'-6'-15'96'0,"-2"1"-16"0,8 3-20 16,0 3-16-16,-6 1-16 0,12 0-11 15,-6 3-10-15,14 0-5 0,-1 4-7 16,0 4-12-16,6 0-26 0,7-1-38 0,-6 5-25 16,7 3-15-16</inkml:trace>
  <inkml:trace contextRef="#ctx0" brushRef="#br0" timeOffset="-195266.23">20391 6195 28 0,'14'-7'91'0,"-8"-4"-10"0,0 2-14 16,-6-1-14-16,0 2-13 0,-6 1-12 16,-8 0-10-16,2 4-9 0,-14 3-2 15,-1 0-4-15,1 3-1 0,1 4-2 0,-1 0 0 16,-1 4 1-16,1-4-1 0,6 5 0 16,1 3-1-16,6-5 1 0,0 2 0 15,7-1 0-15,6 0-1 0,0-4-2 16,6 0-3-16,13-3-7 0,1-4-1 0,0 0-3 15,12-7 0-15,-5-8 0 16,5 0 4-16,1-3 5 0,-1-4 2 0,1-8 2 16,-1 1 2-16,1-4 1 0,-1-3 1 0,1-1 7 15,-1 0 8-15,-6 1 8 0,1 3 12 16,-1 0 11-16,-7 3 5 0,1 5-1 16,-14 7-6-16,8-1-10 0,-8 5-12 15,0 7-10-15,-12 3-9 0,0 4-3 0,-2 7-2 16,-11 4 2-16,-1 7 0 0,2 8 1 15,-2-1 1-15,0 8 1 0,1 1-1 0,5-1 1 16,-5 4-1-16,12 0 1 16,-6-5 0-16,7-3-1 0,6 0-1 0,0-3 1 15,6-1 0-15,1-6 0 0,6-4-1 16,6-1 1-16,7-6 1 0,1-5-3 16,-1-3 1-16,6-3-1 0,-5-5-1 15,5-3 1-15,1 4 0 0,-7-7 0 0,-7 3 0 16,7-1 0-16,-12 5 2 0,-2-4 1 15,1 8 0-15,-6-5 0 0,-7 8 0 16,-7 0-3-16,0 4 0 0,-11 3 0 0,-2 0 0 16,0 4 0-16,1 3-1 0,5 2-2 15,-5-2 0-15,12 1 0 0,-6 0-1 0,13-1 2 16,0 1 1-16,7-1 1 16,-1-2 2-16,14-2-1 0,0-3 2 0,5 1-1 15,9-4 0-15,-9-4-1 0,7 0 0 16,1 0 3-16,-13-8-2 0,6 1 2 15,-14 0-2-15,2-4 0 0,-1 0 0 0,-7-4-2 16,-6 1 0-16,-6-2-1 0,6 2 0 16,-7-4-1-16,1 4 2 0,-8 3 0 15,8-5 0-15,0 9 0 0,0-3-3 16,6 2-2-16,0 1-4 0,0 3-2 0,6 0-2 16,6 4-1-16,8-3 0 0,7 3 2 15,-1 0 2-15,6 0 2 0,1 0 1 0,-1 0 1 16,1 0 3-16,-7 0-1 15,6 3-1-15,-13-3 0 0,1 0 1 0,0 0-1 16,-7 4 3-16,0-4 0 0,-6 0 2 16,-1 4 2-16,-6-1-1 0,-6 5 0 0,-1-4-1 15,0-1 0-15,1 4 0 0,-7-3-1 16,7-1 0-16,6 1 1 0,-7 3 0 16,7-7 0-16,-7 7 0 0,14-3 0 15,-7 1 0-15,7-2 1 0,6 1-1 16,-1 0 0-16,8-1-1 0,0-3 1 0,-1 0 0 15,1 0 0-15,0-3 0 0,-1-1 2 16,-6-3 1-16,6 2-1 0,-5-1 2 0,-8 1 1 16,7-2 1-16,-7 0 1 15,-6 3 0-15,0-3-1 0,0 7-2 0,-6-3-1 16,-1 3-3-16,1 0 0 0,-8 0 0 16,2 3-1-16,5 1-1 0,-6-1-2 0,13 4-6 15,-6-3-6-15,-1 3-10 0,7 0-7 16,-6 2-8-16,6-2-7 0,6 0-1 15,-6-3 4-15,7 3 8 0,-1-7 6 16,-6 3 8-16,13-6 8 0,-6-1 7 16,-1 1 4-16,0-8 3 0,2-1 5 0,-2-2 8 15,0-1 6-15,1-3 8 0,-1 0 7 16,-6-1 6-16,7 4 1 0,-7-3 0 16,6 4-2-16,-6 3-6 0,0 3-9 15,0-3-6-15,0 8-6 0,-6 3-6 0,6 0-4 16,-7 7 0-16,-6 8 0 0,7 0-1 15,-8 3 0-15,2 7 0 0,-1-3 0 0,6 4 0 16,-6-1 0-16,7 2 1 0,-8-2 2 16,8-3-3-16,0 0 1 0,6-4-2 15,-7-3 1-15,0-1 0 0,7-6 0 16,0-2-1-16,0-1 2 0,0-10-1 16,7-1 0-16,0-2-1 0,5-6-2 15,-4-5 1-15,4-2-2 0,1-6 1 0,0 2 1 16,0-1-2-16,7 1 1 15,-1-1 0-15,1 1 0 0,0-1 1 0,-1 4-3 16,0 4-14-16,1 3-20 0,-7 4-36 0,7 7-40 16,-14 1-21-16</inkml:trace>
  <inkml:trace contextRef="#ctx0" brushRef="#br0" timeOffset="-194888.46">18718 6521 5 0,'-53'-8'142'0,"8"1"-26"0,-1 0-15 0,13-1-14 16,7 1-15-16,7 0-11 0,6 3-11 16,13-3-13-16,13 3-15 0,13-4-9 15,13 1-5-15,26 4-1 0,20-8 4 16,25 3 5-16,28 1 2 0,24-4 2 0,14 4-1 16,7-1 2-16,-2 5-5 0,-5-1-2 15,7 4-2-15,-1 0-4 0,-13 0 1 0,-12 4-2 16,-20 3-7-16,-14 0-11 0,-11 1-14 15,-29-1-16-15,-4 0-18 0,-14-3-13 16,-20 0-21-16,-11 3-32 0,-15-3-26 16,-13-1-6-16,-19 0 6 0</inkml:trace>
  <inkml:trace contextRef="#ctx0" brushRef="#br0" timeOffset="-194613.46">19271 6791 20 0,'-46'8'180'0,"1"-1"15"0,12-7-44 16,1 4-30-16,12-4-29 0,7-4-24 0,13 4-14 15,26-7-13-15,20 3-13 0,25-6-11 16,34-2-4-16,31 2-4 0,34-5 1 15,31 0-1-15,28 0-2 0,11 4 0 0,8-3 1 16,-7 6 4-16,-26 1-5 0,-7 7-19 16,-19 0-25-16,-33 4-42 0,-12 3-55 15,-34 0-55-15,-25 1-29 0,-26-5 1 16</inkml:trace>
  <inkml:trace contextRef="#ctx0" brushRef="#br0" timeOffset="-190290.22">17655 3799 97 0,'-6'-8'99'0,"-6"1"2"16,4-4-9-16,2 0-15 0,0 4-13 0,6-5-14 15,0-2-15-15,0 3-15 0,12-7-8 16,2-1-6-16,6 1-3 0,5-4-2 0,7 0 0 16,1-4-1-16,13 4 0 0,6-3 0 15,0 3-2-15,13-4-1 0,1 4 2 0,-1 1-1 16,6-6-1-16,8 6 1 0,-8 2 1 16,7-3-1-16,0 4 0 0,-6 0 2 0,6 0 1 15,0 2 0-15,1 2 1 0,-2 3 2 16,14 1 2-16,1 2-2 0,6 0 1 15,0 5 0-15,5-1 0 0,1 4 1 0,1 0-2 16,-7 0-1-16,-7 4 1 0,-6 3-1 16,-1 0-3-16,-12 4 2 0,-7 0-1 15,-13 0 2-15,0 0 0 0,-6 1 2 0,-14-1 2 16,1-4-4-16,-7 4 1 0,0-4 0 16,-13 1 0-16,7-5 0 0,-14 1-1 15,7-1 0-15,-13 1 0 0,0 0-3 16,0-4-12-16,-6 3-16 0,-7 1-24 0,-1-4-35 15,2 4-51-15,-8 4-25 0,-6-5-4 16</inkml:trace>
  <inkml:trace contextRef="#ctx0" brushRef="#br0" timeOffset="-189879.06">19987 3308 73 0,'-12'-15'98'0,"4"0"-11"0,2 1-12 16,0 3-4-16,0 0-3 0,-1 0-5 16,7 0-10-16,-7 4-11 0,7 3-10 0,7 0-13 15,0 0-9-15,-1 4-7 0,6 4-3 16,8 0 0-16,0 0-1 0,5 3-3 15,9 4 2-15,-2 3 0 0,7-3 1 0,0 8 0 16,0-1 1-16,7 1 2 0,-1 3-1 16,8 0 2-16,-7 3-2 0,5 1-1 0,-5 3 0 15,-1-3-1-15,1 3 0 0,-13 0 0 16,-1 1 3-16,-5-5 2 0,-9 5 0 0,-4-5 1 16,-14-3 2-16,-7 0 0 0,-6 0-1 15,-7-4 0-15,-12 2-1 0,-1-6 0 16,-6-3 1-16,-6-1 1 0,6-2 0 0,-7-1 0 15,8 0 0-15,4-3-1 0,2-4-5 16,6 4-15-16,0-1-34 0,6-3-25 0,8 4-32 16,-2 0-42-16,8 3-25 0,-1-3 1 15</inkml:trace>
  <inkml:trace contextRef="#ctx0" brushRef="#br0" timeOffset="-188676.93">21993 3300 26 0,'0'-11'67'0,"-6"0"-7"0,6 0-5 0,-6 0-8 16,6 4-5-16,-8 0-3 0,8 0-8 15,-6 3-6-15,6 0-10 0,-6 1-6 0,6 3-6 16,-7 0-3-1,1 0-1-15,-8 7-1 0,2-3 1 0,-8 6 1 0,1 1 1 16,-1 8 0-16,-6-1 2 0,0 1 3 0,0 6 0 16,-7 1 1-16,0 7 2 0,1 3 2 15,-7 5-1-15,0-1 0 0,0 8 1 0,0-4 1 16,0 3-4-16,0 1-1 0,7-5-1 16,-2 2-1-16,9-5-1 0,-1-4-3 0,6-2 2 15,1-5 0-15,-1-3-1 0,6-5 1 16,8-2 3-16,-7-5 16 0,7-3 14 15,6 1 7-15,-7-8 5 0,7-4 2 16,7-4-2-16,-1 0-18 0,1-8-11 0,13-2-10 16,-8-1-4-16,2-3-4 0,5-4-1 15,1-4 1-15,6 1 0 0,-1-1 0 16,9-3-1-16,-2-4-2 0,1 0 2 0,5-3-1 16,1 2 1-16,7-2 0 0,-7-1 0 15,6 3 4-15,8 2-3 0,-7 3 0 0,-7 0-2 16,6 3-1-16,-5 4 1 0,-2 0-1 15,1 0 0-15,-6 4 0 0,-7 3 2 16,0 0 0-16,0 5-1 0,-7-1 1 0,1 3-2 16,-7 1-3-16,0 3-1 0,-6 1-2 15,5 3-1-15,-12 0 1 0,0 3 0 0,0 5 2 16,-12 3 1-16,-1 7 4 0,-7 0 1 16,-6 4 1-16,0 3-1 0,-7 2 3 15,7 2 0-15,-7 0-2 0,7-3 3 0,1-1-2 16,-1 1 0-16,6-8-2 0,1 1-5 15,-1-1-2-15,7-7-1 0,0 0 0 0,7-4 0 16,-1-3 0-16,0-1 3 0,7-3 1 16,0-3-2-16,0-5 0 0,7 1-1 0,0-7 1 15,-1-1 1-15,7-3 2 0,6-2-1 16,-5-1 1-16,5 3 0 0,7-4-1 0,-6 4 0 16,-1 3 1-16,1-3 0 0,-8 7 0 15,8 0-1-15,-7-1 1 0,1 5 0 16,-2 0-1-16,2 3 1 0,-2 0-1 15,-5 1 3-15,6-1-1 0,-6 4-1 0,-1 0 1 16,0 0 0-16,1 0-1 0,0 4 0 16,-7-4-1-16,6 3 2 0,-6-3 0 15,6 4 1-15,-6 0 2 0,7-1 1 0,-7-3-1 16,7 4 2-16,-7 3 0 0,6-2-1 16,-6-2-1-16,7 1-4 0,-7 0-7 15,0-1-10-15,6 4-12 0,-6-3-14 0,-6 3-20 16,6 1-24-16,-7-1-34 0,-6 0-14 15</inkml:trace>
  <inkml:trace contextRef="#ctx0" brushRef="#br0" timeOffset="-188394.34">21824 3411 28 0,'13'-12'44'0,"7"6"-6"16,6-6-9-16,19 5-7 0,0-1-1 15,21 5-2-15,6-1-3 0,5 1-2 16,2 3-3-16,6 0-1 0,-8 3-5 0,2 1 1 15,-8 3-3-15,-12 0-13 0,-7 4-16 16,-7 4-23-16,-12-4-32 0,-13 3-18 0</inkml:trace>
  <inkml:trace contextRef="#ctx0" brushRef="#br0" timeOffset="-187640.58">21453 3755 25 0,'52'-4'30'0,"6"1"-4"0,15 3-3 15,4-5-4-15,8 5-3 0,13 0-5 16,-7 0-4-16,6 0-2 0,-5 0-2 0,-1 0 0 16,-6 0-2-16,-14-3 1 0,8 0 0 15,-14-5-1-15,-7 1 0 0,-6-4 0 16,0 0-1-16,-13-4-1 0,1-3 1 0,-8 0 7 15,-6-4 5-15,-7 3 6 0,-5 1 7 16,-8-1 3-16,1 5 4 0,-7-4-1 16,0 7-5-16,-7 0-4 0,-6 3-5 0,0 5-2 15,-7-1-5-15,1 8-2 0,-1 7-1 16,-6 0 0-16,-6 7 1 0,5 7 0 16,1 0 0-16,1 6-1 0,-7 2 0 15,5-1-1-15,1 1 0 0,6 1-2 0,1 2 1 16,-1-3 0-16,7-4-2 0,0 1 1 15,1-8 0-15,4 0 0 0,2-4 0 0,0-3 0 16,6-5 1-16,0-5 2 0,0-5-3 16,6-5-1-16,8-2-3 0,-2-7 0 0,1-5 0 15,7-3-4-15,0-3 0 0,6-8 1 16,-1-4 1-16,1 0 1 0,7-3 1 16,-1 3 0-16,8-3 0 0,-1 7 0 0,0-1-2 15,-7 9 0-15,1 0-1 0,-1 3 0 16,1 7 2-16,-1 1-1 0,-6 3 1 0,1 3-2 15,-1 8 0-15,0 0-1 0,-6 4 0 16,-1 3 3-16,-6 4 2 0,-6 0 2 0,-1 8 2 16,-12-4 1-16,-8 3 1 0,-5 3 1 15,-7-2-1-15,-6-1 0 0,-7 1 0 16,-1-5-1-16,7-3-2 0,-5 0-2 0,5 0-1 16,7-4 0-16,0-3 1 0,13 0 1 15,-7-1-1-15,14 1 1 0,0 0-2 0,12-4-1 16,0 0 0-16,14 0-1 0,6 0 1 15,0 0 0-15,7 0 0 0,0 0 1 16,-1 0-2-16,1 0 1 0,-1 3-2 0,-6 1-1 16,-1 3-2-16,2-3 1 0,-7 7 0 15,-1 0 0-15,-6 0 3 0,0 4 1 16,-13 3 3-16,-7 0 2 0,-5 1 0 0,-14 3 1 16,-1-1 1-16,-11 2 0 0,-1-5 0 15,-7 0-1-15,-7-3 2 0,8 0 0 16,-7-5-1-16,0 1-1 0,0-3 0 0,-7-1-2 15,13 0-4-15,1 0-5 0,-1 1-14 16,7 4-27-16,0-5-33 0,7 4-47 0,6 3-24 16,13-3-9-16</inkml:trace>
  <inkml:trace contextRef="#ctx0" brushRef="#br0" timeOffset="-187447.91">23680 3974 63 0,'13'-14'75'0,"0"-1"-16"0,-6 4-13 16,-1 0-12-16,-6 0-11 0,-6 4-21 15,-1 7-28-15,-6 0-46 0,0 4-27 0</inkml:trace>
  <inkml:trace contextRef="#ctx0" brushRef="#br0" timeOffset="-186919.17">24403 3993 7 0,'-13'-4'147'0,"7"-3"-24"16,-8-1-19-16,14 1-20 0,0-4-16 0,7 8-12 15,6-5-15-15,7 1-13 0,12 3-7 16,14 1-5-16,12 3-1 0,21 0-1 15,12 3-2-15,13 1-1 0,20 3-3 0,6 4 3 16,7 4 0-16,6-1-3 0,20 8 1 16,12 1 0-16,1 2 0 0,-7-3-4 0,-11 4-1 15,-10 0 1-15,-17-1-1 0,-14-3-1 16,-12 0 0-16,-20-4 1 0,-8-3 3 16,-18 0 2-16,-7-4 3 0,-13-4-1 0,-13 0-1 15,-7-3-8-15,-11 3-14 0,-8-3-21 16,-14-4-29-16,1 3-30 0,-13 1-42 0,0-1-36 15,-7 1-10-15,-5 1 5 0</inkml:trace>
  <inkml:trace contextRef="#ctx0" brushRef="#br0" timeOffset="-186617.21">26591 4187 70 0,'-6'-23'100'0,"-1"2"-4"16,1-1-6-16,0 0-5 0,6 4-8 0,0 0-13 16,0 3-15-16,6 4-13 0,0 0-11 15,7 3-10-15,13 4-8 0,0 4-5 0,7 4-2 16,6 4-2-16,0 7 2 0,7-1-2 16,0 5 0-16,5 6 3 0,-5 1-1 15,-7-1 1-15,7 5 0 0,-13-1-2 0,-1 0 1 16,-13 1-1-16,1-5 1 0,-14 5 1 15,1-5 1-15,-14-3 4 0,-5 4 1 16,-8-8 0-16,-7 4 1 0,-5-3 2 0,-7-1-7 16,0 4-20-16,-13-4-33 0,0 4-52 15,0 0-49-15,0 0-24 0,-1 4-8 16</inkml:trace>
  <inkml:trace contextRef="#ctx0" brushRef="#br0" timeOffset="-185959.22">26689 5605 92 0,'33'-23'110'16,"-1"6"-8"-16,1-9-9 0,-7 0-9 0,-1-3-10 15,-11-5-8-15,-1 5-12 0,0-3-11 16,-13-2-11-16,-6 6-9 15,-14-2-6-15,-6 4-7 0,-13 4-3 0,-20 4-3 16,-12 4-3-16,-8 2-1 0,-12 5 0 0,6 7-2 16,-6 4-1-16,13 3 1 0,6 8-2 15,7 3 3-15,6 0-1 0,14 4 2 0,6 4-1 16,7 0 1-16,12-5 0 0,7 2 0 16,6-1 2-16,7-4 1 0,20 0 0 15,0-6 2-15,12-1-1 0,13-8 0 16,8-6-2-16,12-6 0 0,0-1 0 15,6-9-3-15,2-6 0 0,-2-8-3 0,-6-3-2 16,7-5 0-16,-1-7-2 0,-5-3 1 16,-1-4 0-16,-7 4 0 0,1-4 1 0,-7 8 3 15,-13-1 2-15,0 3 1 0,-7 9 3 16,-5 7-1-16,-1 0-1 0,-14 7-1 0,8 4 0 16,-13 6-3-16,-1 4-1 0,-6 12 1 15,0 4 3-15,-13 7 0 0,7 7 0 16,-14 7 2-16,0 4 1 0,1 6-1 15,-7 6-2-15,0-1 0 0,6 8 1 0,-5-1 3 16,5 0-2-16,0 0 1 0,7 1 1 16,1-5 1-16,-2-6-3 0,2-2-4 15,-2-2-13-15,8-4-16 0,6-4-12 0,0-3-13 16,6-1-16-16,0-6-16 0,14-4-9 16,6-1-6-16,1-6-3 0,5-4 5 15</inkml:trace>
  <inkml:trace contextRef="#ctx0" brushRef="#br0" timeOffset="-185574.75">27301 5450 29 0,'26'-21'104'0,"0"-1"1"0,0 0-1 0,-6 0-10 16,-7 0-15-16,-1 4-13 0,-4-3-15 15,-2 1-15-15,-12 6-13 0,-2-1-9 16,-4 4-6-16,-14 4-6 0,-7 3-1 16,1 4 0-16,-7 4 0 0,-7 3 0 0,7 4 1 15,0 4 0-15,0-1-1 0,13 8-1 16,0-3-1-16,0 3-1 0,6 0 0 15,13-4 0-15,-5 0 1 0,12 0 1 16,0 1 1-16,12-5-1 0,2-2 3 0,11-5-1 16,9 0 0-16,-2-7 0 0,7 0 0 15,0-7-1-15,7-4 0 0,-7-1 0 16,6-6-1-16,-5-3 2 0,5-1 3 0,-6-4 6 16,-7 4 5-16,1 1 6 0,-7 3 6 15,0-2 2-15,-6 6-3 0,-7-1-4 16,-7 8-7-16,-6 3-5 0,-13 4-7 15,1 11-1-15,-15 1-2 0,-5 5-2 0,6 5 1 16,-13 1-1-16,5 5 1 0,2-2-1 16,-1 8 1-16,1-6 2 0,6 2-2 15,7-4-5-15,-1 3-10 0,7-7-12 16,7 3-14-16,-1-2-16 0,7-9-20 0,13 1-22 16,0-4-26-16,13-4-29 0,13-7-10 15,1-7 6-15</inkml:trace>
  <inkml:trace contextRef="#ctx0" brushRef="#br0" timeOffset="-185008.13">28227 5000 118 0,'25'-33'109'0,"1"4"-20"0,-6 4-23 16,-8 6-22-16,-5 5-15 0,0 2-10 16,-7 8-9-16,-7 8-5 0,-6 4-2 0,1 10 0 15,-15 8 0-15,-5 3 1 0,-8 8 1 16,1 3 1-16,-6 8 0 0,-7 3 2 15,-1 4-1-15,8 0 0 0,-7 0 0 16,-1 0-1-16,8-4 1 0,6-4-1 0,-7-2-5 16,8-5-2-16,5-3-6 0,1-8-5 15,-1-3-3-15,7-4 0 0,0-8 2 16,6 1 2-16,1-12 3 0,12 1 4 16,-6-4 2-16,7-7-2 0,6-4 0 0,6 0 0 15,7-4-1-15,6-3-1 0,8 0 0 16,-1-1 1-16,13 1 0 15,-1-4 2-15,9 7-1 0,-2-4 1 0,7 2 0 0,0 2-1 16,7 4 0-16,-7-1-1 0,0-2 2 16,-6 7 1-16,-7-1 1 0,0 2 4 15,-7 2 4-15,-6-4 6 0,-6 5 7 16,-1-1 6-16,-5 0 3 0,-8 1 1 0,-6 3-4 16,-6 0-5-16,-8 0-8 0,-12 3-6 15,1 1-2-15,-8 0-5 0,7 3 0 16,-6 1-1-16,5 2-3 0,7-3 1 15,2 4-1-15,-2-4 1 0,6 5 0 0,8-1 2 16,6-4 1-16,6 4 2 0,1-3 0 16,12-2 2-16,7 2 0 0,7-4-1 15,0-4 0-15,6 0-2 0,6 0 1 16,-6-4-1-16,1-4 2 0,-1-2 2 0,-7 3 8 16,1-8 10-16,-7 4 8 0,0-1 4 15,-7 2 3-15,-5 2 0 0,-2 1-9 16,-12 3-9-16,-6 4-7 0,-14 4-6 0,-6 3-1 15,-7 4-7-15,1 5-11 0,-13 2-14 16,6 0-26-16,-7 8-26 0,7-5-27 16,0 9-44-16,7-4-21 0,6-1-3 0</inkml:trace>
  <inkml:trace contextRef="#ctx0" brushRef="#br0" timeOffset="-184339.19">29424 5074 50 0,'7'-26'43'0,"-14"-4"-9"0,1 1-7 0,-13 0-4 15,-14-7-3-15,-7-2-2 0,-5 6-2 0,-7-5-2 16,0 1 1-16,-7-1-2 0,1 4 2 16,-8 0 0-16,8 4-2 0,-8-4-1 15,-5 7-1-15,0-3-2 0,-2 3-2 0,-10 0 1 16,-2 4 0-16,-7 1-1 0,-5 2 0 16,-8 1 0-16,1 3 1 0,-13 4 0 0,7 4 1 15,-1 0 1-15,-7 7 4 0,8 3 3 16,-7 1 1-16,-1 7-1 0,1 3 1 15,-1 5 1-15,2 3-6 0,-2 7 0 0,7 4-2 16,1 7 1-16,5 5-2 0,2 6 1 16,11 3 0-16,1 5 1 0,6 7 0 15,8 8-3-15,4-1-2 0,8 4 0 0,7 3 0 16,6 1-2-16,6-1-3 0,7 1-2 16,7 0 0-16,6 3 5 0,13 0-1 15,-1 0 1-15,8 1 0 0,6 0 1 0,0-6-3 16,13 6-2-16,7-8 1 0,6-1 2 15,0-6 3-15,13-4 8 0,13-7 10 16,13-5 8-16,13-6 6 0,13-7 3 16,20-5-1-16,7-3-5 0,12-7-2 0,0-4-8 15,7-7-6-15,12-5-5 0,7-6-4 16,8 0-4-16,4-8-2 0,9-3-1 16,-9-8 1-16,2-3 1 0,6-8-1 0,-7-3 2 15,-6-4 0-15,0-4 2 0,-6-3 1 16,-15-4 2-16,-5-4 4 0,-19-3 2 0,-8-4 1 15,-11-3-3-15,-9-4-2 0,-18-5 1 16,-13 6-3-16,-14-10-2 0,-19 6-3 0,-20-5-5 16,-18 1-9-16,-14-1-13 0,-27 0-14 15,-6 4-17-15,-12 0-19 0,-6 11-22 16,-2 4-21-16,8 7-23 0,-2 7-34 0,8 8-21 16,0 7 0-16,0 7 15 0</inkml:trace>
  <inkml:trace contextRef="#ctx0" brushRef="#br0" timeOffset="-183821">27562 5821 128 0,'-20'7'110'0,"14"-3"-26"16,-1 0-25-16,14-1-15 0,-1 4-12 15,26 1-3-15,8 3 3 0,19 3 3 0,6 9 0 16,19 2 0-16,7 4-2 0,8 8-2 16,4 4-4-16,15 10-4 0,12 4-5 0,6 10-4 15,14 5-6-15,0 7-2 0,-6-4-3 16,-8 4 2-16,-12-7 2 0,-1 3-1 15,-11-3-2-15,-2 3 5 0,-5-3-1 0,-14 3-3 16,0-3 0-16,-6-4-1 0,-1-4 1 16,-12-3-3-16,-1-5-1 0,-6 1 1 15,0-11-1-15,-12 0 1 0,-1-7 0 0,-13-1 3 16,0-6-2-16,-7-4 0 0,-5-5-2 16,-1-2-2-16,-7-4-13 0,-6-5-41 0,0-6-63 15,-7-1-47-15,2-6-23 0,-8-8-11 16</inkml:trace>
  <inkml:trace contextRef="#ctx0" brushRef="#br0" timeOffset="-183522.94">30472 7004 70 0,'-6'-15'114'0,"6"1"-8"0,-6 3-7 16,6 0-10-16,0 4-13 0,0-4-14 15,0 7-17-15,0 0-15 0,6 0-14 16,0 8-12-16,14 0-5 0,0 7-2 0,7 4-3 16,-2 3 1-16,1 8 1 0,6 3 3 15,-5 8 1-15,-1-1 1 0,-6 8 1 0,-1 0 2 16,-6 0-1-16,-6 4-1 0,-1-1-1 16,-12-3 0-16,6 4 0 0,-13-4 0 15,-7-4 3-15,0 0 0 0,-12 0 2 0,-7-2 1 16,0-6 2-16,-1 1-1 0,-5-3-9 15,-1-1-22-15,1 0-38 0,-1-3-62 16,7 3-37-16,-6-3-20 0,-1-4-1 0</inkml:trace>
  <inkml:trace contextRef="#ctx0" brushRef="#br0" timeOffset="-181244.38">29105 8474 88 0,'13'-27'134'0,"0"-1"-7"0,7 2-12 0,-7 0-5 16,0 1-12-16,0 3-12 0,0 3-18 15,0 5-18-15,-6-1-16 0,-1 4-13 0,0 3-14 16,2 5-7-16,-8 3-5 0,0 3 0 15,0 8 1-15,-8 4 2 0,2 7 2 0,-7 3 2 16,-7 8-1-16,1 1 3 0,-7 6-1 16,0 1-1-16,0-1-1 0,6 0 1 0,1-4-1 15,6 1 0-15,0-7 0 0,-1-5 3 16,8 1 8-16,0-12 5 0,-1-3 3 16,7-2 2-16,7-9 1 0,-1-5-3 15,8-6-7-15,5-7-6 0,0-4-4 0,8-7 0 16,5-4-1-16,1-4 0 0,-1-3-1 15,7-8 0-15,7 3-2 0,-1-2-3 16,1-1-2-16,-1 5 0 0,0-1-1 0,2 4 0 16,-9 7-1-16,-5-1 2 0,-1 5 0 15,-5 7-2-15,-1 4 0 0,-6 3 0 16,-1 4 0-16,-6 8-1 0,0 6 1 0,0 4 2 16,-6 8 3-16,-7 7 1 0,-7 4 2 15,0 8 2-15,-5 5 3 0,-8 5 0 0,-7 3 2 16,2-2 0-16,-1 6 0 0,0-7-2 15,0 0-1-15,-1-4-2 0,9-3 0 0,-2-8 1 16,7-3 1-16,6-8 0 0,0-3 3 16,1-8-2-16,6-3-1 0,13-8-2 15,-6-3-2-15,12-8-1 0,7-3-3 0,0-4-5 16,7-4-6-16,-1-3-2 0,7-4-2 16,1 4-1-16,-1-5-1 0,0 2 3 0,7 2 5 15,-14 4 0-15,7 1 3 0,-7 3 0 16,-5 4 2-16,-8 3-2 0,1 5-3 15,-1-2-2-15,-6 5 0 0,-7 3 1 0,8 8 1 16,-14-1 4-16,0 8 4 0,-6 4 4 16,-2 7 1-16,2 1 1 0,-7 6 1 0,0 0 1 15,-6 0-1-15,5 4 0 0,2-3-1 16,-2 2-1-16,1-2 0 0,1-1-1 16,5-7 2-16,7 4 0 0,0-8 1 0,0-4 1 15,7 1 1-15,12-8 2 0,1-3 0 16,12-4-1-16,1-4 1 0,12-3-2 0,-5 0-2 15,5-8-1-15,1 1-3 0,-7-6-2 16,-1-1-3-16,1-1 0 0,-13 0 0 0,1 0 0 16,-7 4-3-16,-14-4 2 0,-6 3-2 15,-6 5 0-15,-14-1 0 0,-7 5 1 16,-5 2 2-16,-7 4 1 0,7 4 3 0,-7 4-1 16,-1 0 0-16,8 7 1 0,-1-4 1 15,1 7-2-15,5 2 2 0,8-2 1 16,6 4 1-16,7 1 0 0,6-5 1 15,6 5 2-15,7-5-1 0,6 1 0 0,8-4-2 16,5-4-4-16,7 0-3 0,7-7-2 16,-7 0 0-16,7-7-2 0,-1 0 1 15,1-8 2-15,-7 0 2 0,0-3 2 0,-1 0 3 16,-4 0 1-16,-9-1 0 0,-5 5 0 16,0-2 0-16,-7 6-3 0,-13 3-1 0,-7 3 0 15,-6 0-2-15,-6 8 0 0,-1 0 1 16,-6 3 4-16,-1 0-2 0,9 5 0 0,-9 2 2 15,15-3 0-15,-8 4-2 0,14-1 1 16,-1-3 2-16,7 4 0 0,0-4 2 0,13-4 1 16,7 4 0-16,-1-7 0 0,7-1 0 15,6 1-3-15,1-8 0 0,-1 4-2 16,1-7-2-16,-1 0 1 0,1-4-1 0,-7 4 3 16,7-4-1-16,-13 0 2 0,-1 0 2 15,-6 0 2-15,0 3-1 0,-13 1-1 16,0 3 0-16,-13 4-3 15,0 0-1-15,-6 4 0 0,-8 0-1 0,7 3 0 0,-5 0 2 16,5 4-1-16,8 0 2 0,-2 0-1 16,8 4 2-16,0-4 2 0,12 3-1 0,6-3 0 15,2-3 0-15,5-2 1 0,7 3 1 16,0-6-3-16,7-3 1 0,-1-3 0 16,7-6-1-16,-5-1-1 0,-2-1 0 0,-7-3 1 15,2-5-1-15,-8 1 0 0,1 0 1 16,-1 3-1-16,-5-3 3 0,-8 3 0 0,7 0-1 15,-13 4 1-15,6 0 0 0,-6 4-3 16,-6 0 0-16,6 3-1 0,-6 0-1 16,-1 1 0-16,1 3 0 0,-1 0-1 0,0 3-1 15,7-3 1-15,-6 4 1 0,6-4 2 16,0 0 6-16,-6 0 7 0,6 0 2 0,6 0 3 16,-6 0-1-16,0-4 0 0,6 1-7 15,1-1-1-15,-7 0-2 0,7 1-2 0,-7-1-4 16,6 0 0-16,-6 4 1 0,0-3-3 15,-6 3-2-15,-1 3 0 0,-6 1 1 16,-7 3 1-16,-6 8 0 0,1 0 0 0,-2 3-1 16,-5 4 2-16,-1 4-1 0,-6 7 0 15,6-1 1-15,-6 9-1 0,1-1 1 16,-1 4-1-16,-1 4 1 0,-5-1 0 0,6 1 0 16,-7-1 1-16,7 1-1 0,0-4 0 15,-1-4 0-15,8 1 3 0,-1-9 1 16,1 2 2-16,6-8 2 0,7-1 3 0,-1-3 4 15,0-7 0-15,7-4 1 0,0-4-2 16,0-7-2-16,7 0-8 0,6-7-9 0,6-8-8 16,14-4-6-16,-1-6-5 0,21-4-6 15,5-4-1-15,7-7 2 0,13-1 3 16,7-3 1-16,6 0 5 0,0 4 2 0,1-4 5 16,-2 3 3-16,2 2 3 0,-8 2 3 15,-6 0 5-15,0 4 8 0,-12 0 6 0,-1 0 9 16,-13 4 8-16,0 0 5 0,-7 3 0 15,-6 4-3-15,-6 3-6 0,-7 1-8 16,0 7-9-16,-13 1-6 0,0 6-5 0,-6 4-2 16,-8 4 0-16,2 3-2 0,-8 4 1 15,0 3 3-15,1 1 1 0,6 3 0 0,-6 1 0 16,5-1 0-16,1 0 1 0,0 0-4 16,7 1 0-16,6-1 0 0,0-2 1 15,6-6 2-15,1-3 2 0,12 1 1 0,1-5 3 16,6 1-1-16,13-8-3 0,-7-3-2 15,7 0-1-15,-6-7 0 0,7-2-1 0,-8-2-1 16,1-4 2-16,-7 0-1 0,0 0-2 16,-7-4 0-16,1 5-1 0,-14 2 1 15,-6 1-2-15,0-1 1 0,-6 5 0 0,-8-1 0 16,2 8 0-16,-1-1-2 0,-7 4 0 16,7 4 2-16,-6 0-1 0,5 4 1 15,1 4 2-15,7-1 3 0,0 4 0 0,-2 0 0 16,8 4 1-16,8-4-1 0,-2 3 2 15,7-3 0-15,7 1 1 0,-1-1 1 0,14-1-1 16,0-2 1-16,-1-5-2 0,7 1-3 16,-7 0-2-16,7-4-1 0,1-4 1 15,-1 4-2-15,-7-7 2 0,-6 3 3 0,1 0 0 16,-8 1 1-16,0-1 1 0,-6 1-3 16,-7 3 0-16,-6-4 0 0,-6 0-2 15,-13 4-1-15,-1 0 0 0,0 0 1 0,-6 0 1 16,1 0-2-16,5 4 1 0,0 0-2 15,8-4 2-15,-8 7-2 0,13-4 1 0,-5 5 1 16,4-5 1-16,8 5 1 0,0-5 1 16,8 5 2-16,4-5 0 0,2 5 1 15,5-5-3-15,7-3 2 0,-6 4 0 0,5-4-2 16,1 0 1-16,-6 0 1 0,0 0-1 16,-7-4 1-16,-1 4 0 0,2 0-3 0,-8 0 0 15,7 0-1-15,-13 0-3 0,7 0-1 16,-14 0 1-16,7 4 1 15,-6 0 1-15,-1-1 0 0,7 5 2 0,-6-1-6 0,6 0-4 16,-6 1-9-16,6-5-9 0,0 4-7 16,6 1-9-16,0-1-13 0,7-3-22 0,1-4-35 15,-2 0-24-15,14-4-7 0</inkml:trace>
  <inkml:trace contextRef="#ctx0" brushRef="#br0" timeOffset="-181015.17">32642 7847 86 0,'12'-26'72'0,"-4"8"-17"0,4 3-16 0,-5 1-12 15,-1 6-13-15,-6 5-11 0,7 3-5 0,-7 3-3 16,0 5 2-16,0 6 1 0,-7 1-1 16,1 7 2-16,-7 4 1 0,7 3-2 0,-8 8 2 15,-6-5 2-15,8 9 2 0,-8 2 3 16,1 1 0-16,-7 4 4 0,6 3 2 0,-6 0 0 15,7 1 1-15,-1 0-1 0,-6-1-17 16,7-7-26-16,-1 0-43 0,7-4-29 16,-1-7-19-16</inkml:trace>
  <inkml:trace contextRef="#ctx0" brushRef="#br0" timeOffset="-180863.07">32746 8492 70 0,'13'-15'138'15,"0"1"-31"-15,0 2-23 0,-6 1-22 0,-1 0-24 16,0 4-15-16,-6 4-12 0,0-1-5 16,0 4-6-16,-6 4-2 0,-7-1-5 0,0 4-19 15,-7 4-30-15,1 0-50 0,-1 4-26 16,-6 0-14-16</inkml:trace>
  <inkml:trace contextRef="#ctx0" brushRef="#br0" timeOffset="-180126.81">29646 9587 60 0,'39'-22'87'0,"-6"-4"-16"16,-1 4-14-16,1 4-14 0,-14 4-13 0,8-2-11 15,-8 7-12-15,-6-3-7 0,0 4-3 16,-7 1 0-16,0 7-1 0,-12 0 4 16,0 4 3-16,-7 7 8 0,-13 4 10 0,0 7 4 15,-13 6 1-15,-1 6 2 0,-5 6-3 16,-1 1-7-16,-5 10-7 15,4 0-4-15,2 0 0 0,-7 4-4 0,13-1 1 0,0 2-1 16,-1-5 0-16,8-2-1 0,6-6 2 0,1-3-1 16,11-3 1-16,1-4 2 0,6-7 1 15,14-5 0-15,0-6-1 0,5-4-1 16,14-7 1-16,13-12-5 0,1-3-1 0,5-11-1 16,8-3 1-16,5-12 1 0,7-7-1 15,7-3 1-15,0-4-1 0,6-8-1 16,13 0 1-16,-6 1-1 0,6 3 1 0,-7 3 0 15,-12 4 5-15,-1 11-2 0,-18 2 1 16,-1 5-6-16,-13 4-22 0,0 8-17 0,-13 0-17 16,0 7-19-16,-13 3-31 0,1 1-28 15,-14 7 4-15</inkml:trace>
  <inkml:trace contextRef="#ctx0" brushRef="#br0" timeOffset="-179293.2">29561 9818 52 0,'-26'7'89'16,"6"-3"-27"-16,1 3-18 0,13 0-11 15,-1-3-6-15,14 4 0 0,6-5 2 0,7 4 0 16,5-3 0-16,7 3-7 0,2-3-4 16,5 0-3-16,6-1-6 0,7 0-1 15,0 1-3-15,7 1 1 0,0-5-2 0,-1 0 0 16,0 0 3-16,-5-5 6 0,5 1 10 15,-12 1 10-15,-7 0 10 0,-6-1 5 0,-1 0 2 16,-13 4-5-16,-11-3-12 0,-2-1-12 16,-20 4-10-16,-5-4-9 0,-7 4-2 15,-6 4-1-15,-1-4 1 0,-6 7-1 0,6-3 1 16,0 3-2-16,8 5 0 0,-1-5 0 16,6 4 1-16,0-4-2 0,8 4 2 15,5-4 1-15,1 1 1 0,12-1 0 0,7 0 2 16,7-7-1-16,6 4 0 0,6-8-1 15,7 4 0-15,7-7 0 0,-1 0-1 16,2-1 0-16,4-3 0 0,-12 1 0 0,-6-1 3 16,0-5 1-16,-1 9 3 0,-13-4 0 15,-5 4-2-15,-2 3 0 0,-12 1-2 0,-12-1-3 16,-2 8-2-16,-12-1 1 0,1 1 0 16,-8 3-2-16,7 4-1 0,0-4 2 15,6 5-1-15,1-1 0 0,-1 0 1 0,8 0 2 16,4-4 0-16,8 4 1 0,0-4 0 15,14 1 1-15,12-5-7 0,7-3-11 0,12 0-15 16,7-3-12-16,13-5-16 0,0-3-8 16,6-3-2-16,2-8 8 0,-2-5 12 0,0-1 13 15,-6-5 14-15,8-7 9 0,-8-1 10 16,0-7 5-16,0-3 3 0,0 0 4 16,-7 3 12-16,1-3 7 0,-6 7 10 0,-2 0 8 15,-11 8 4-15,-8 6-1 0,-5 1-8 16,-2 3-13-16,-5 8-9 0,-14 3-10 15,0 4-8-15,-12 8-4 0,0 6-2 0,-14 1 2 16,-5 11-1-16,-2-1-2 0,-5 8 2 16,-8 5 0-16,1 1 3 0,0 9 0 0,1-1 2 15,-2 1 2-15,1 7 2 0,0 0 0 16,0 3-1-16,13-3 1 0,-6 4-3 16,12-4-2-16,0 0-8 0,7-4-8 15,1-3-6-15,12-5-4 0,0-1-4 0,6-6 1 16,7-3 9-16,6-7 8 0,0-4 6 15,8-8 5-15,5-3 1 0,-6-3 4 0,7-5 3 16,-1-3 7-16,1 0 6 0,-7 0 7 16,0 0 8-16,0-3 5 0,-13 7-5 15,7-4-10-15,-8 3-8 0,-4 5-10 0,-2 3-10 16,-6 0-4-16,0 3-4 0,-6 5 5 16,-8-1 3-16,2 4 1 0,-2 0 2 15,1 3-3-15,0 1-5 0,0 0-14 0,1-1-16 16,-2 1-16-16,8-1-22 0,-1-3-13 15,1 1-16-15,6-5-28 0,0-7-6 0</inkml:trace>
  <inkml:trace contextRef="#ctx0" brushRef="#br0" timeOffset="-178892.04">31834 9774 19 0,'0'7'39'0,"-7"1"5"0,-12-2 2 0,-7 6 2 16,0-5-1-16,-7 8-8 0,1-4-13 15,-1 0-10-15,1 0-6 0,6 3-5 0,-1-3-1 16,9 1-2-16,-2-5-2 0,0 4-2 15,13-4 1-15,-5-3 8 0,5 3 9 16,7-3 8-16,7-1 6 0,5-3 3 0,8 0 2 16,7-3-2-16,-2-1-3 0,7-3 0 15,2 0 2-15,-9-1 1 0,1-3 4 0,0 3 2 16,1-2 0-16,-8 2-2 0,-6 5-5 16,0-5-4-16,-6 5-4 0,-7-1-11 15,0 4-6-15,-14 0-5 0,2 0-3 0,-2 4-8 16,-5 3-12-16,-1-3-11 0,8 3-17 15,-8 3-20-15,7 2-21 0,0-1-18 16,6 0-21-16,7 0-22 0,0 0-3 0</inkml:trace>
  <inkml:trace contextRef="#ctx0" brushRef="#br0" timeOffset="-178606.2">32095 9821 38 0,'26'-14'113'0,"-14"-4"-13"16,2 7-17-16,-1 0-19 0,0 0-18 15,-7 3-16-15,1 8-18 0,-7 0-8 0,0 0-4 16,-7 8 0-16,1-1 0 0,-1 4-3 16,-6 0 3-16,1 4-2 0,-2 3 2 15,-5-4 1-15,6 5 0 0,0-1 1 0,-1-3-8 16,2 3-10-16,5-3-3 0,0-1-3 16,1 1-2-16,6-4 2 0,6 0 6 15,8-4 8-15,6 1 2 0,5-5 2 0,1-3 3 16,7-3 1-16,-1-1 7 0,1-3 8 15,-1-1 8-15,-6-3 10 0,0 4 10 0,1-4 2 16,-7 4-7-16,-8 0-9 0,-6 3-9 16,1 0-11-16,-7 8-13 0,-13 0-8 15,-7 3-12-15,-5 7-20 0,-8 5-33 0,-13 3-44 16,1 0-22-16,-7 4-7 0</inkml:trace>
  <inkml:trace contextRef="#ctx0" brushRef="#br0" timeOffset="-174713.95">33248 9902 56 0,'25'-22'84'0,"-5"0"-18"0,6 0-13 0,-6-3-9 15,-1 3-6-15,-5-4-8 0,5 0-7 16,-6 0-5-16,0 1-6 0,-1-1-3 0,-4-3-2 16,-2-1-2-16,-6-2-1 0,0 2 1 15,0-6-2-15,-14 2 1 0,8-2-3 0,-13 3 1 16,-1-7-1-16,-6 2 0 0,-7-1-1 0,-5-1 0 15,-1-1 0-15,-7 1 0 0,-7-4 0 16,2 3-1-16,-14-2 0 0,6-1-2 0,-6 4-1 16,-7-8 2-16,1 7 0 0,-8-2-1 15,1-1 3-15,0 0 0 0,-6 0 0 0,5 0-2 16,-6 0 1-16,1 0 0 0,6-4-1 16,-7 5 1-16,7-1 1 0,-7-1 0 15,7-3 0-15,6 5-1 0,-13-1 0 0,8 0 2 16,-8-4-1-16,-6 1 0 0,-13 3 1 15,-14-4-1-15,-12 0 0 0,-1 1-4 0,-5 3-2 16,0 0 0-16,-2 7 0 0,8 1 3 16,0 6-1-16,7 9 4 0,-1 2 3 15,-7 8 0-15,1 4 0 0,-6 10 0 0,4 8 1 16,-4 4 0-16,6 3 3 0,-7 11-1 16,0 1-1-16,0 3-2 0,-5 3 0 0,-8 5 1 15,0 6 0-15,6 1 4 0,-5 7 3 16,18 0 5-16,1 11 4 0,20 4 1 15,-1 3-2-15,13 7-3 0,7 4-1 16,6 5-5-16,14-1-3 0,-1 3 0 0,6 1-2 16,8-4 0-16,6 3-1 15,6 1 3-15,1 0 2 0,13 3 1 0,5 0 1 16,8 0 2-16,6 4 0 0,13-4 0 16,13 1-1-16,6-1 0 0,8-4 0 0,18-2 2 15,1-9 3-15,19 1 1 0,0-8 0 16,20 0 1-16,12-3 0 0,7-4-3 15,7-1-1-15,13-2-4 0,0-5-1 0,6-3 1 16,0 0 0-16,1 0-1 0,11-4 0 16,8 4 0-16,13-3-3 0,0-1-5 15,0-4 0-15,-7 1 1 0,7-1-2 0,-7-2 0 16,14-5 1-16,-1-3-1 0,0 0-3 16,8-4-2-16,-2-4 1 0,-5 0 2 0,5-3 0 15,-5-5 1-15,6 2 0 0,6-5 0 16,-7 0-2-16,1 1-2 0,-7-8 3 15,-5 3 1-15,-8-3 0 0,-6-7 0 0,-7-1 0 16,6 1 0-16,-5-8 0 0,0-3-5 0,-2 0 1 16,-4-4-1-16,-8-4-1 0,-7-3 4 15,-12 0 0-15,-20-4-1 0,-13-7 2 0,-13-1-1 16,-12-3 2-16,-8-3-3 0,-5-6 0 16,-8-1-1-16,-7-4 0 0,2-1 1 0,-14-3-3 15,6-5 1-15,-5 1 2 0,-2 1 3 16,-5-4 2-16,6-2-1 0,-6 2 3 0,-7-1 0 15,6-3-3-15,0-5-3 0,-6-5-2 0,8-6 1 16,-8-2-2-16,0-8 1 0,6-3 0 16,-6-1 1-16,0-3 4 0,0 4 1 0,0-5 0 15,0 8 1-15,0 0 0 0,0 0 0 16,0 5-3-16,0-2 0 0,0-3 0 0,0 4-2 16,0 0-1-16,0-1-1 0,0 1 0 15,0-1-2-15,0 1 3 0,-6 4 3 0,-14-1 2 16,-19 4 2-16,-14 4 1 0,-12 7 0 15,-6 0-2-15,-8 7-6 0,2 5-1 0,-8-1-4 16,0 7-4-16,0 0-3 0,1 5-2 0,-1 2 1 16,-6 4 1-16,0 1 0 0,0-1 5 15,-13 4 2-15,-7 0 2 0,-7 4 2 16,1 0-1-16,-7 3 3 0,0 4-4 0,1 4 2 16,5-1 0-16,-6 5 1 0,1 6 1 15,6 1 1-15,-14 7 2 0,1 4 0 0,0 7 1 16,-7 0-1-16,1 4 0 0,-1 6 0 15,0 2 2-15,-6 2 0 0,6 4 0 0,-13 0-1 16,0 1-2-16,0 4 1 0,-6 1-3 16,7 2-1-16,5 0 1 0,1 4 2 15,0 2 1-15,6 4 2 0,0 5 1 0,6-1 1 16,-5 11 0-16,6 0-1 0,6 5-1 16,7 6-2-16,6 0 0 0,7 4 0 15,13 4-2-15,0-1 1 0,13 2 0 0,6-3-1 16,7 2 0-1,6 4 3-15,14-1 1 0,-1 0 0 0,19 4 0 0,2-3 1 16,18 2-2-16,7-3-1 0,14 4-1 16,12 0 0-16,13-3 0 0,13-1 0 0,19 0 0 15,14-7 0-15,6 3 0 0,13-3 2 16,7-3 2-16,-1-2 1 0,8 2 2 16,6-4 1-16,6-4 2 0,7-1 2 15,-1-2-3-15,8-8 1 0,-8 4 0 0,-6-8 2 16,8 0 1-16,-8 1 0 0,7-5-1 15,-1-3 1-15,8 0 0 0,6-4-5 0,6 0-5 16,0-3-1-16,-6 0 1 0,13-8 2 16,-7 0-3-16,7-7 3 0,13 0-2 15,6-7 1-15,1-4-5 0,5-7 2 0,-5-4-1 16,-1-4-2-16,1-7 0 0,-1-4 0 0,0-7-2 16,-6 0-5-16,-7 0 0 0,-12-7 2 15,-21 4 1-15,-19-5 2 0,-19-3 1 0,-13 4 3 16,-14-4 0-16,-12-1-1 0,-13-1-5 15,-1-2-7-15,-12-7-3 0,-1 0-9 0,-12-8-1 16,-1 2-4-16,1-10 0 0,-7 2 5 0,0-5 5 16,0-2 5-16,-6-9 2 0,-1-7 2 15,1 1 3-15,-1-7 2 0,0-5 1 0,-6 0 3 16,8 4 0-16,-8-3 4 0,0 7 1 16,6-4 1-16,-6 7-4 0,0 0-3 15,0 1-4-15,0-1-9 0,0 0-7 0,0-4-6 16,0-2 0-16,0-1 1 0,0-3 2 0,0-4 5 15,0-1 9-15,0 1 6 0,0 3 3 16,0 1 2-16,-6 3 4 0,-14 8 2 0,-19-1 0 16,-20 7 0-16,-12 2 1 0,-14 2-1 15,-6 7-4-15,-7 1-1 0,-7 7-3 0,-5-4-4 16,-7 8 1-16,-7 0 1 0,-6 3 3 0,-14 4-1 16,-12 4 2-16,0 4 0 0,-7 2-1 15,0 6 0-15,0 1 2 0,1 9 0 16,6 7 1-16,-8 0 1 0,8 11-1 0,6 0-2 15,7 7-2-15,0 5-1 0,13 6-1 16,0 7 3-16,6 5 2 0,6 7 0 16,-5 3 2-16,-1 4 3 0,-6 4 0 0,-7 6 0 15,7 1-4-15,-14 4-2 0,8 3 2 16,6 8 0-16,-1-1 2 0,0 9 3 16,1 5 2-16,0 5-1 0,7 3-1 0,5 2-3 15,13 2-4-15,14 5-1 0,7-6-1 16,12 1 2-16,7 4 3 0,20 0 2 0,5 4 2 15,15-4 1-15,11 3 1 0,8-3 1 16,12 4 0-16,8-8 1 0,5-4 4 16,13-2 2-16,8-2 1 0,12-6 1 15,6-4 3-15,15-4-1 0,10 0-2 0,22 1-1 16,12 2-3-16,20 2-1 0,19-2-6 16,-6-6 0-16,0-1-2 0,0-2-2 0,6-2 1 15,7-6-4-15,-1-3 0 0,2-5-4 16,-2-8 1-16,1-2 5 0,-1-12 2 15,2-4 3-15,-1-6 1 0,5-12 3 0,15-3 0 16,7-8-4-16,5-6 0 0,-7-6-1 16,-5-2-1-16,-7 0-2 0,6-4 0 0,-7-4-1 15,2 4-4-15,-9-3-1 0,-4-1 0 0,-14-3 0 16,-20-4-5-16,-13 0-3 0,-19-4-6 16,-20-7 0-16,-13-3-2 0,-7-4-2 15,-12-5 6-15,-1-2 2 0,-12-4 5 0,-7-8 3 16,0-7 2-16,-6-3 2 0,-1-5 2 0,-5-3 2 15,-8-7 2-15,7 3 1 0,-6-4 1 16,-1 6 0-16,1-2-1 0,-1 1-3 0,0-1-9 16,-6 4-10-16,8-4-11 0,-16 1-3 15,-4-1-4-15,-15 1 0 0,-18 2 8 0,-7 1 6 16,-19 1 10-16,-8-1 3 0,1 7 4 0,-13 0 2 16,6 8 2-16,-6 0 1 0,0 7-1 15,6 4-2-15,0 3 0 0,-5 9 2 0,-9-2 0 16,2 7-1-16,-13 6 4 15,-8-2 0-15,-6 8 0 0,-13 4-5 0,1 3 0 16,-8 0 2-16,-12 4 0 0,-7 4-1 0,-13 0 2 16,-6 7-1-16,-7 4 0 0,7 3-4 15,5 8 0-15,15 3 2 0,-1 4-1 16,7 11 1-16,6 0 2 0,7 11 0 0,6 0-1 16,0 7-2-16,13 7 1 0,0 8 4 15,1 4 2-15,6 7 2 0,6 4 3 0,0 7 3 16,1 3 0-16,5 5-4 0,1 5 0 15,0 3-3-15,6-2-3 0,7 4-2 0,7 4 3 16,12 1 2-16,7 2 1 0,13 4 1 16,6 4 1-16,13 3 1 0,14 2 0 15,6-6 1-15,19-3 4 0,8-3 4 16,11-9 2-16,15-1 1 0,11-9 1 0,8-3 3 16,13-4-1-16,6-8-3 0,19-3-1 15,15-3-2-15,11-1-3 0,21-7-5 16,12-4-6-16,0-3 0 0,13-1 0 0,14-3-1 15,13-3-2-15,11-5-1 0,2-2 5 16,0-6-1-16,-1-5 0 0,7-5-5 0,0 0 0 16,6-11 1-16,-6 1-1 0,-6-8-1 15,-14-8 1-15,-6 1-1 0,0-7-1 0,-1-4-1 16,-12-9-4-16,1-1-1 0,-15-6-1 16,-6-6 4-16,-19-1 3 0,-14-6 3 0,-18-4 1 15,-14-4 2-15,-13 0-2 0,-19-11-1 16,-7 0-3-16,-7-4-5 0,-5-3-4 0,-7-4-3 15,-7 0-9-15,-7 0-6 0,1 0-9 16,-8 0-8-16,2 0-7 0,-8 4-1 0,-6-4 1 16,-20 4 4-16,-6 0 6 0,-19-1 9 0,-14 1 6 15,-6-4 6-15,-13 0 2 0,-14-3 6 16,2-5 0-16,-8 5 2 0,0-5 3 0,-6-2 2 16,-1 2 4-16,2 1 3 0,-15 0 3 0,1 3 4 15,-7 1-1-15,0 3-1 0,-6 4-2 16,0 7-3-16,7 0-2 0,-8 7 0 15,0 0 1-15,-11 8 1 0,-2 7 2 0,-12 0 0 16,0 7-1-16,-7 8-1 0,-7 3-3 16,8 8 2-16,-14 11 1 0,-7 3 2 0,-5 12 0 15,-21 6-1-15,14 7 2 0,6 10-4 16,7 1 0-16,19 5-1 0,0 10 2 16,14 1 4-16,-1 11 2 0,6 3 4 15,0 8-1-15,14 7 3 0,13 3-1 0,1 5 0 16,11 5-2-16,14 3-2 0,6 2 0 15,13 1-1-15,14-2 5 0,12 6 1 0,7 2 2 16,20 4 2-16,5 0 1 0,14 4 3 16,14 1 1-16,12-6 3 0,19-2 3 15,14-4 4-15,6-8 1 0,20-2-1 16,6-5-3-16,6-7 0 0,15-4-2 0,4-7-2 16,21 4-5-16,13-8-2 0,13 0-3 15,13-3-5-15,-1-8-2 0,8-4-2 0,6-2 0 16,13-5-1-16,13-4 0 0,-7-2 3 15,1-9-2-15,-2-3-4 0,-4 0 0 16,-2-7-3-16,8-1 1 0,-7-6-3 0,-7-1 1 16,-6 0 3-16,-13-7 2 0,-7 0 1 15,-12-4 0-15,-1-3-2 0,-7-4-3 0,1-3-2 16,-6-5-2-16,-8-7-2 0,2-2 1 16,-15-6 2-16,-5-2 3 0,-21-8-5 0,-6-3-1 15,-13-5 0-15,-19-6-2 0,-7-5-3 0,-7-3-5 16,-5-7 0-16,-7-4-3 0,-7-7-1 15,-7 0 1-15,1-4 0 0,-8-4 6 0,2 0 3 16,-2 4 6-16,-5 1 4 0,6 2 1 0,-6 4-2 16,-7 1-4-16,6 3-3 0,0 0-3 15,-6 4-5-15,8-4-4 0,-16 0 3 16,-17 0 3-16,-15-4 0 0,-19 2 3 0,-18-3 4 16,-8 2 5-16,-6 3 1 0,0 0 0 0,-7 4 1 15,-6-1 0-15,-1 4 2 0,2 1-1 0,-9 6 0 16,-5 1 0-1,-7 4 1-15,1 0 0 0,-8 6 0 0,-5 1-3 0,6 7-2 16,-7 3 0-16,0 1 2 0,0 7 1 0,-5 4 0 16,-8 3 2-16,-7 4 1 0,1 8-1 15,-7 3-3-15,6 7 0 0,7 8 1 0,8 3 0 16,-2 11 0-16,8 4 1 0,5 11-1 16,1 8 1-16,6 6-2 0,0 8-1 15,7 7 4-15,-1 16 3 0,8 5 3 0,7 12 0 16,4 9-1-16,8 5 0 0,7 5-3 15,5 3-2-15,14 0 1 0,0-3 5 0,13 3 1 16,7 1 4-16,12-1 2 0,7 4 3 16,12-1 4-16,8-3-5 0,12 1 3 15,8-8-1-15,12-4 2 0,13-3-3 16,6-5 1-16,20-2 3 0,7-4 0 0,13-8 1 16,7 0-1-16,11-4 0 0,9-3 0 0,4-4-3 15,8-3-2-15,13 0-4 0,19-4-2 16,7 0-1-16,7-4-4 0,-8-3 0 15,1-12-1-15,-1-3 2 0,8-3-2 0,-1-5 0 16,13-7-1-16,8-6-4 0,-1-5 1 16,0-4 0-16,-1-6 0 0,-5-8 0 15,5-4 1-15,8-7 0 0,-8-3-6 0,-12-5 4 0,-6-3-2 16,-27-3 1-16,-19-8-2 0,-26 3 2 16,-14-6-2-16,-5-1-2 0,-21-7-1 15,-6 0 1-15,-12-4 2 0,-2-3 3 0,-5-7 1 16,-13-1 0-16,5-3 1 0,-11-4 1 15,5-7-5-15,-6-8 1 0,-7-7-2 0,8-4 1 16,-8-7-2-16,1 1-1 0,-1-5 3 16,-6 4 3-16,6-4-1 0,-6 8-2 0,8 3-1 15,-8 2-4-15,0 5-5 0,6 4-8 16,-6 4-5-16,0 0 0 0,0 4-2 0,0-4 1 16,-14 4 6-16,-18 3 8 0,-27-7 3 0,-39 4 5 15,-18-4 3-15,-15 0 5 0,1 8-3 0,-14-1 0 16,-5 4 4-16,-14 4-1 0,-12 7 0 15,-1 4-2-15,-7 6 1 0,7 13-3 16,0 2 0-16,-13 12 1 0,-12 7-1 0,-8 7 1 16,-12 16-1-16,-8 5 8 0,2 20 0 15,-1 7 1-15,-7 15 2 0,8 7 0 0,-2 14-9 16,28 4-35-16,19 1-63 0,25-4-35 16,7-1-19-16</inkml:trace>
  <inkml:trace contextRef="#ctx0" brushRef="#br0" timeOffset="-172186.78">28929 5128 33 0,'-6'-29'49'0,"-1"-4"-3"0,1 1-7 0,-7-5-7 15,-6 0 0-15,-1 1-1 0,0-6-7 0,1 3-2 16,-7-1 0-16,-7 3 0 0,7-4-2 16,-13 5-2-16,7-1-5 0,-14 1-2 0,-6 2-1 15,-7 2-3-15,-7 2-3 0,-11 1 1 16,-14 4-2-16,-7 2 0 0,-13 1-3 0,1 0 0 15,-1 4 0-15,-7 4 2 0,1-1 2 16,-7 4 2-16,0 4 2 0,-12 3 0 16,-8 4-1-16,2 0-4 0,-8 7 1 0,6 8-2 15,1 3-1-15,13 4 2 0,0 7 0 16,12 8 0-16,8 7 2 0,-1 7 2 16,13 12 0-16,1 10 0 0,12 8-1 0,6 6 1 15,8 9-5-15,12 3-2 0,14-1-1 16,13 1 0-16,12 4-2 0,14-1 5 15,6 5 0-15,12-1 4 0,8 4 0 0,13 1-3 16,5 1 1-16,8-5-2 0,13 3 1 16,6-9-2-16,7-4 1 0,12-2 2 15,8-8 1-15,24 1 2 0,1-7 5 16,15 0 5-16,-2-15 2 0,0 0 8 0,6-11 7 16,1-4 3-16,13-7 3 0,0-8-1 15,13-6 1-15,-1-5-4 0,8-10-1 0,-7-4-3 16,-1-7-6-16,2-8-3 0,4-3-6 15,9-8-1-15,-2-7-6 0,-5-3-3 0,-2-1 0 16,-10-7 0-16,-2-4 0 0,-14 1-4 16,-4-5-1-16,-8-3 0 0,-6 0-2 15,-13 0 0-15,-8-3 0 0,-11-1-2 16,-1-3-1-16,-13 0-2 0,-6-4-5 0,-13-4-4 16,-1 0-4-16,-13-7-2 0,-6 1-4 15,-13-2 0-15,-6-6 1 0,-13 0-2 16,-7 0 3-16,-20-4 0 0,-7 4 3 0,-5-5 0 15,-13 2-1-15,-1-1 2 0,-6-4 1 16,-6 5 1-16,-1 2 0 0,-6 1 1 0,0 0 3 16,0 6 3-16,-14 2-1 0,2 2 2 15,-8 1 4-15,-13 6 0 0,-7 2 1 0,-5 3-1 16,-7 3 0-16,-7 8 1 0,0 0 1 16,-13 3 1-16,-6 7 1 0,-13 1 0 0,-14 7 1 15,-6 4-1-15,1 3 1 0,-7 8-1 16,-1 7 0-16,-12 0 0 0,-7 7 0 15,-7 12-2-15,8 3-1 0,12 4 2 0,13 9 2 16,12 3 1-16,8 9 2 0,7 8 0 16,6 4-1-16,19 7-4 0,7 7-2 15,13 0-1-15,12 4-2 0,20 5-1 0,14-3 1 16,12 2 1-16,20 7 2 0,7 0 1 16,19 3 2-16,13 8 2 0,13 0-1 15,7 4 2-15,19 0-2 0,6-1 2 0,20-7 2 16,7 4 2-16,25 0 1 0,14-7 1 15,26-1 1-15,6-3-3 0,0-11 2 16,1-7 5-16,6-12 6 0,6 1 6 16,7-12 5-16,0-6 5 0,-7-8 1 0,7-11 2 15,0-4-5-15,-7-11-5 0,20-7-3 16,0-7-8-16,7-11-2 0,5-8-7 0,-5-3-3 16,-13-8-4-16,-15-3-3 0,-5 0-3 15,-7-8-5-15,-6 0-3 0,-13-6-3 0,-13-5-3 16,-14-3-3-16,-12-5-1 0,-20-2-2 15,-19-8-3-15,-14 0-1 0,-25-4 3 16,-14-3 2-16,-12-1 1 0,-20 2 2 0,-7-2 4 16,-12-3 2-16,-7 3-2 0,-13-2 2 15,-6-1 1-15,-8 1 0 0,-12 2 0 0,-7 0-1 16,-13 2-1-16,-13 2-4 0,-6 4-1 16,0 4 1-16,-7 7 4 0,1 3 4 15,-21 1 4-15,-12 8 1 0,0 2 3 0,-14 8-1 16,7 4-3-16,0 7 2 0,7 4 2 15,-1 7 0-15,-5 7 1 0,5 4 1 0,2 11 1 16,4 7-2-16,8 8 0 0,7 15 1 16,5 5 3-16,14 17 1 0,-1 11 2 15,15 10 0-15,5 11-2 0,13 4-3 0,13 11-4 16,8 0-3-16,11 7 4 0,21 3 2 16,12 6-1-16,13 1 1 0,20 2 3 15,14 3 0-15,18-4 1 0,13 0 0 0,20-8 2 16,20 2 7-16,19-8 3 0,27-1 5 15,12-10 0-15,13-12 6 0,1-2 3 16,18-13 0-16,8-6 2 0,5-8-1 16,9-7-1-16,-9-11-2 0,-5-11-3 0,5-6-3 15,1-13-4-15,6-3-2 0,8-12-2 16,-8-6-7-16,1-8-1 0,-21-3 0 0,1-4-2 16,-14-8-2-16,-5-2-1 0,-1-1 0 15,-6-8-1-15,-13 1 0 0,-7-7-1 16,-19-5 0-16,-13-3-3 0,-14-3-3 0,-18-4-6 15,-15-4-5-15,-18-4 0 0,-20 1 0 16,-19-4 1-16,-20-5 3 0,-14 5 2 16,-11-4 1-16,-8-3-1 0,-6 2-2 0,-14-2 3 15,2 3 1-15,-8-3 2 0,-19 6 1 0,-7 1 0 16,-19 4-1-16,-8 6-1 0,-4 5-3 16,-8 2 3-16,-6 13 0 0,-8 6 2 0,-18 4 1 15,-7 7 1-15,-6 8 0 0,0 7 1 16,-1 11 1-16,-13 8-1 0,1 6 6 15,-13 19 1-15,-1 7 1 0,14 15-1 0,6 12 1 16,13 10 1-16,19 10-3 0,22 5-4 16,16 7-7-16,15-1-7 0,13 5-6 15,19 4-1-15,14 3 2 0,26 7 3 0,11 4 7 16,22-4 5-16,18 4 6 0,20-4 1 16,13 0-1-16,27-7 1 0,18-7 0 15,33-1 1-15,21-6 0 0,11-9-1 16,21-9 9-16,12-5 5 0,13-8 7 0,14-6 5 15,-1-7 1-15,7-9 6 0,-20-6-1 0,0-7-2 16,1-5-3-16,6-6-2 0,0-8-3 16,-1-8-6-16,2-4-4 0,-21-6-3 15,1-3-2-15,-15-5 0 0,-11-3 0 16,-1 0 0-16,-12-5 3 0,-14 2 0 0,-13-9 1 16,-6 5 2-16,-13-8-2 0,-7-4 0 15,-20 1-4-15,-6-5-4 0,-12-6-2 0,-15-1-1 16,-11-3-2-16,-7-4 2 0,-20-3 0 15,-8-5-1-15,-17-3-1 0,-7 4-3 16,-8-4-2-16,-12 1-6 0,-6-6-3 0,-1-2-1 16,-12 0-1-16,-2 3 4 0,-4 1 2 15,-15-1 2-15,1 8 3 0,-20 3 1 0,-6 4 2 16,-7 4-1-16,-12 7 0 0,-2 3 0 16,2 9 4-16,-14 6 1 0,-6 4 1 15,-7 10-1-15,-19 5 0 0,6 11 3 0,-7 7-3 16,14 7 3-16,0 11-2 0,0 5 4 15,-1 14-2-15,1 10 1 0,-1 5-2 0,14 14-2 16,12 0-1-16,14 7-2 0,13 4-3 16,13 0-3-16,13 7 0 0,13 4-4 15,20 0 0-15,5 7-1 0,21 0 2 0,12 1 1 16,13 3 3-16,14-1 2 0,19-6 2 16,13-4 0-16,13-4 0 0,13-3 2 15,6-12 0-15,14-3-1 0,0-4 2 0,7-9 3 16,5-6 1-16,1-7-1 0,13-7 2 15,12-5 2-15,7-1 0 16,8-9 0-16,4-7 1 0,-4-7 5 0,-2-8 0 0,1-7-1 16,-7-11-1-16,-6-11-3 0,0-10-2 15,-7-13-3-15,-7-10-4 0,-12-7-5 16,-19-11-3-16,-21-4-3 0,-13 0-5 16,-25-4-7-16,-13 1-5 0,-20 3-6 0,-13 3-7 15,-13 1-12-15,-13 3-14 0,-7 8-32 16,-19 4-23-16,-7 6-7 0</inkml:trace>
  <inkml:trace contextRef="#ctx0" brushRef="#br0" timeOffset="-170583.82">23257 8022 21 0,'0'-3'85'0,"-7"-1"-10"0,7 4-13 15,-6-3-11-15,6-1-15 0,6 4-9 16,-6-4-9-16,7 4-8 0,-7-3-3 0,6 3-6 15,1 0 0-15,0 3-1 0,5-3 0 16,2 4 0-16,-2 0 1 0,1-1 2 16,7 4 0-16,6 1 0 0,0-5 0 15,0 6 0-15,7-2 0 0,6 0-2 0,0 0-7 16,0 0-13-16,0 0-24 0,6 1-36 16,-12-1-29-16,7 1-17 0</inkml:trace>
  <inkml:trace contextRef="#ctx0" brushRef="#br0" timeOffset="-170218.07">23569 7913 11 0,'-6'-7'89'0,"-1"-1"-19"16,7 5-16-16,0 0-17 0,7-3-11 15,6 3-7-15,6 3-10 0,7 0-5 16,1 0-1-16,5 3-1 0,1 3-1 0,6 0-1 16,-1 5 0-16,-4 0 0 0,-2 4-1 15,1-4-1-15,-7 7 1 0,-1 0-2 16,-5 1 1-16,-7 2 2 15,-6 2 5-15,-1 2 3 0,-6 1 4 0,-6-4 3 0,-8 3 4 16,2 2-1-16,-2-2-2 0,-5-3 1 16,-7 0-2-16,6 0 2 0,1-4-3 15,-1 0 2-15,1-3-4 0,0-1-15 0,5-2-25 16,8-1-31-16,-7-4-35 0,6 0-32 16,7 1-15-16</inkml:trace>
  <inkml:trace contextRef="#ctx0" brushRef="#br0" timeOffset="-169517.28">23948 7345 101 0,'-27'-7'122'0,"7"-4"-9"16,1-1-10-16,0 5-11 0,5 3-14 15,8-3-13-15,-7 3-20 0,7 1-20 0,-1-1-11 16,0 1-9-16,7 3-2 0,0 0 2 15,0-4 4-15,7 4 5 0,6 0 4 16,0 0 3-16,7 4-1 0,-8-4-4 16,8 0-3-16,-7 3-6 0,7 1-1 0,-8-1-5 15,2 1-1-15,-2 0 0 0,2 3 0 16,-1-3-1-16,-1-1-2 0,-4 6 2 16,4-3 1-16,2 2-1 0,-2-1 2 0,8 4 0 15,-1 0 2-15,7 4-2 0,7-1 0 16,13 1 3-16,5 3-1 0,14 4 3 15,8-3-3-15,4 6 1 0,8-3 1 16,6 4-4-16,7 0-1 0,0-1-2 0,0 1 2 16,-8-1 0-16,1 1-1 0,-6-4 1 15,-6 4-1-15,-14-5 2 0,-6-2-2 16,-8-1 0-16,-5-3 2 0,-13-4 4 16,-1 0 3-16,-12-4 3 0,-1-3 1 0,-5-1 1 15,-2-3 0-15,-5 0-5 0,-7-3-3 16,7-1-3-16,-7 1 1 0,0-1-2 15,0 0-1-15,0 1-18 0,0-1-30 16,0 0-45-16,0 4-42 0,0 0-50 0,0 0-24 16,-7 4 3-16</inkml:trace>
  <inkml:trace contextRef="#ctx0" brushRef="#br0" timeOffset="-169159.06">25106 7586 133 0,'-26'-21'126'0,"1"2"-13"0,5 5-18 16,0-4-18-16,7 7-19 0,7-1-17 16,6 5-17-16,13 4-12 0,7 3-9 15,18 3-4-15,7 8-1 0,8 0 1 0,12 11-2 16,7 4 1-16,0 6 1 15,5 2 0-15,-5 6 1 0,0 1 0 0,-1 3 0 16,-5-1 0-16,-8 5 0 0,-6-4-1 16,1 0-1-16,-8 3-1 0,-5-3 1 0,-8 0 2 15,-13-3 0-15,-5-1 2 0,-14 0 3 16,-8-3 0-16,-17-1 1 0,-7 1-1 16,-8-7 2-16,-12-5-1 0,0 1-2 15,-7-4 3-15,7-8 0 0,-7 1 0 0,8-4 0 16,-2 0-3-16,14-4-22 0,0 0-36 15,13-2-55-15,0 2-41 0,0-3-23 16,6-1-9-16</inkml:trace>
  <inkml:trace contextRef="#ctx0" brushRef="#br0" timeOffset="-167779.14">24246 7466 82 0,'-18'-4'82'15,"-2"0"-3"-15,0 2-1 0,1-3-6 16,5 1-3-16,2 1-10 0,-2 3-12 15,8-4-12-15,-7 0-10 0,7 4-11 0,6 0-8 16,-8 0-6-16,2 4-2 16,6 0 2-16,0-1-1 0,0 6 4 0,0-3 0 15,0 2 4-15,6 3 7 0,8-1 4 16,-1 5 8-16,13-4 2 0,0 4 3 0,13-1 2 16,7 5-2-16,19-5-5 15,20 4-5-15,6 1-3 0,26 0-3 0,6-1-4 16,15 7-6-16,-2-2 1 0,8-2-1 15,-1 5-1-15,-6 0-2 0,-7-1 1 0,0 1 0 16,-13 0-4-16,-6-1-2 16,-13-3 1-16,-13 4 2 0,-8-8-1 0,-18 4 2 15,0-7 1-15,-21-1 6 0,2-3 9 16,-7-3 5-16,-14-1 3 0,1-4 1 16,-14 1 0-16,-6 0-4 0,0-4-9 0,0-4-3 15,-6 0-3-15,6 4-2 0,-7-3-2 16,1 3-22-16,6-4-29 0,0 4-26 15,0 4-35-15,0-1-52 0,6 5-47 16,-6 0-4-16,0-1 14 0</inkml:trace>
  <inkml:trace contextRef="#ctx0" brushRef="#br0" timeOffset="-166640.22">25094 7246 49 0,'-7'-11'58'15,"0"0"-4"-15,7 0-5 0,-6 0-6 16,6 4-6-16,0 3-8 0,0-3-7 16,-7 3-7-16,7 1-5 0,0 3-1 15,0-3-2-15,0-3-1 0,0 6-1 0,0 0 0 16,0 0-4-16,0 0-1 0,0 0 1 15,0 6 0-15,7-3 2 0,-7 8 2 16,0-4 3-16,6 7 2 0,8 1 10 0,-2 7 5 16,14 0 6-16,1 3 5 0,11 6 7 15,15 1 4-15,6 5-4 0,12-1-1 16,7 5-5-16,14-2-4 0,5 6-7 16,1-2-6-16,13 5-7 0,-1 0-4 0,-5-1-5 15,-1 1-3-15,-7-4 0 0,-12 0-1 16,0 0 1-16,-14 0-1 0,-6-4 0 15,-12 1 2-15,-2-5 1 0,-5-3-1 0,-13 0 0 16,-1 0 3-16,-6-7-1 0,1 0-2 16,-15-8 1-16,8 1 2 0,-7-5 2 15,-7 0-1-15,1-7 2 0,-14 5 0 0,1-4 0 16,-13-1-3-16,-7 0-2 0,-20 0 0 16,0 1-1-16,-19-2-1 0,-7 6 0 15,-6-5 1-15,-6 4 0 0,-1-4-1 16,7 4 0-16,6 1 0 0,0-5 1 0,14 0-1 15,5 0-12-15,2 0-20 0,11 0-26 16,8 5-35-16,6-4-46 0,6 6-43 16,1-3-12-16,6 0 7 0</inkml:trace>
  <inkml:trace contextRef="#ctx0" brushRef="#br0" timeOffset="-165579.17">23921 7704 75 0,'-26'-3'80'16,"0"-5"-4"-16,6 4-8 0,7 1-10 16,7-1-11-16,0 4-6 0,12 0-3 0,7 4-2 15,13-1 3-15,13 1 0 0,19 0 1 16,15 3-5-16,17-3-7 0,15 3-4 16,25 0-5-16,20 4-2 0,6 1-1 0,-6 2-6 15,12 1 2-15,-5-1-1 0,-7 5-2 16,-7 2-2-16,0-2 0 0,-12 3-2 15,-15-5-3-15,-5 6-1 0,-19-5-1 16,-7 1 1-16,-14-1-1 0,-12-7 3 16,-7 0 1-16,-13 0 3 0,0-4 6 0,-13 1 2 15,0-5 4-15,-13 1-3 0,0-1-3 16,-6-3-12-16,-1 4-18 0,-6-4-25 16,0 0-29-16,-6 4-37 0,-1-4-54 0,-6 3-23 15,6 2-4-15</inkml:trace>
  <inkml:trace contextRef="#ctx0" brushRef="#br0" timeOffset="-164936.93">23765 7946 46 0,'6'0'52'15,"13"0"-3"-15,15 0-2 0,17 0 4 16,8 0 4-16,20 0 6 0,12 0 1 0,13 0-2 16,19 3-4-16,15 1-7 0,4 0-6 15,8 3-9-15,-6 0-9 0,-2 4-6 0,-4 0-3 16,-14 4-4-16,-14-1-2 0,-6 2-3 15,-12-2-3-15,-15 1-2 0,-12-5-1 16,0 2 0-16,-19-1 2 0,-7-4 10 16,0 0 10-16,-13-3 6 0,-6 0 2 0,-7-4 1 15,0 0-1-15,-13 0-10 0,7 0-10 16,-14-4-8-16,7 0-7 0,-6 1-10 16,-8-1-15-16,8 0-22 0,0 1-29 0,-8-1-35 15,8 4-48-15,-7 0-23 16,-7 0-1-16</inkml:trace>
  <inkml:trace contextRef="#ctx0" brushRef="#br0" timeOffset="-163862.89">25386 7154 105 0,'-19'-11'87'0,"6"1"-11"16,-6-2-7-16,5 5-4 0,8 0-5 0,0 3-10 16,-1 1-13-16,7 3-15 0,13 3-12 15,-1 8-1-15,15 0 2 0,5 7 2 16,14 7 3-16,6 6 2 0,14 5 3 0,-1 4-4 15,19 9 2-15,14 5-2 0,12 4 2 16,8 9-4-16,5 2-2 0,-5-3-1 16,-1 0-2-16,-7-4-1 0,1 4-2 15,-7-3-1-15,-12-5-2 0,-1 1-1 16,-13-4 2-16,0-4-1 0,-13-4 0 0,-6-3 0 16,-1 0-1-16,-11-7-1 0,-9-7-1 0,1-1-2 15,-13-7 2-15,1-4 9 16,-9-3 15-16,2 0 14 0,-6-5 12 0,-1 1 8 15,-7-4 2-15,0-3-5 0,1 3-13 16,-7-7-12-16,-7 5-14 0,-5-5-6 16,-8 0-7-16,-13 3-1 0,-6 1-1 0,-19 0 1 15,-20 3-1-15,-13 0-2 0,-14 4 0 16,-19-4-2-16,-18 4-3 0,-2 0-2 16,0-3 3-16,2-1 0 0,4-3 2 15,8-1 1-15,13 1 1 0,13-4 0 0,13 0-1 16,6 0 1-16,20 0-7 0,6 0-16 15,14 0-14-15,5 0-12 0,8 0-11 0,13 0-6 16,-1 0 1-16,0 3 9 16,14 1 5-16,6 0-1 0,6 0-9 0,1-1-17 15,6 1-30-15,0-1-39 0,7 5-16 16,-8-5 1-16</inkml:trace>
  <inkml:trace contextRef="#ctx0" brushRef="#br0" timeOffset="-162735.08">26175 7565 2 0,'-20'-8'89'0,"13"2"-4"0,-5-2-2 16,5 0-3-16,0 5-7 0,1-5-6 16,0 5-11-16,6-1-14 0,0 1-13 0,6 3-9 15,7-5-7-15,6 5-1 0,20 0-4 16,7 0 2-16,19 5 0 0,13-2-2 16,13 4 0-16,14 1 3 0,19 6-1 15,12 9 1-15,34-2-1 0,19 9-2 0,6 6 1 16,13 1 0-16,-5 3 1 0,-2 1 1 15,-12-1-1-15,-1-3 1 0,-11-2 0 0,-8 3-7 16,-12-5 1-16,-15 3-2 0,-11-7 0 16,-14 5 0-16,-12-9-2 0,-22 1 0 15,-4-4-2-15,-14 0 1 0,-12-8 9 0,-8 1 19 16,-6-3 25-16,-6-5 26 0,-8 0 19 16,1 0 13-16,-12-3 0 0,5-4-15 0,-12 4-21 15,6-4-23-15,-7 0-17 0,-6-4-15 16,0 4-10-16,0-8-3 0,0 5-2 15,0-1-2-15,0 1-3 0,0 3 0 16,0-4 1-16,0 1-2 0,-6 3-17 0,6-4-30 16,0 4-40-16,0 0-52 0,0 0-38 15,0 0-32-15,-7 4-33 0,1-1-9 0,-1 1 20 16,1 3 42-16</inkml:trace>
  <inkml:trace contextRef="#ctx0" brushRef="#br0" timeOffset="-162377.95">29509 8004 97 0,'-13'-14'173'0,"7"-1"-31"16,6 4-19-16,-7-4-15 0,7 8-16 0,-7-4-15 15,7 4-21-15,0 3-18 0,7 1-16 16,6 3-13-16,0 3-9 0,13 1-5 16,7 7 4-16,13 3-2 0,-1 8 1 0,7 0 0 15,7 7 2-15,6 1-2 0,0 7 0 0,0-1 0 16,6 9 1-16,2-6 1 0,-2 5 0 16,-6 4 0-16,-6-4 0 0,-1 0 0 15,-13 0 2-15,2-3 0 0,-21-1-1 16,-7-4 2-16,-12-3 3 0,-7 0 1 0,-26-4 3 15,-7-7 0-15,-13 0 0 0,-13-3 1 16,1-1-7-16,-14-7-20 0,1 0-27 16,-1 1-46-16,-6-2-71 0,0 1-38 0,0-4-14 15,-1-3 6-15</inkml:trace>
  <inkml:trace contextRef="#ctx0" brushRef="#br0" timeOffset="-156736.61">23198 9045 106 0,'6'-19'125'0,"1"-3"-8"16,0 0-8-16,-1 4-5 0,0-4-9 15,2 0-11-15,-2 4-12 0,0 4-14 0,1 2-13 16,-7 1-11-16,6 0-11 15,-6 4-10-15,0 3-9 0,7 1-4 0,-7 3-2 16,-7 7-2-16,7 0 3 0,-6 8 0 16,-7 8 1-16,-1 2 0 0,2 0 0 0,-8 8 0 15,1 0 0-15,5 4-1 16,-5 0 1-16,0-1 0 0,-1-3 0 0,1 4 2 16,5-1 0-16,-5-3 1 0,6 4 0 15,0-3 1-15,-1-6-2 0,2 5 2 16,-2-4 0-16,2-3 0 0,-1-1 0 15,-1-2 1-15,8-5 1 0,-6 0 1 0,4-7 0 16,-4 0 2-16,-1-7 0 0,6 0-2 16,-6-8 0-16,7-3-2 0,-1-8-4 15,7-4-6-15,0-9-5 0,13-2-4 0,0-7-5 16,7-6-3-16,6-1 2 0,0-4 4 16,7 0 3-16,-1-3 3 0,1 4 3 15,5-1 4-15,-5 4-2 0,6 0 1 0,0 7-1 16,7 4 0-16,-14 4-1 0,7 3-1 15,1 8 1-15,-1 7 1 0,-1 4 1 16,2 7 0-16,-1 7 1 0,0 4 1 0,-7 7-2 16,1 8 2-16,-7-1 0 0,-6 9-1 15,-1-2 2-15,-12 5 2 0,-7-4 2 16,-7 4 0-16,-12-4 0 0,-7-1 1 16,-13 2 2-16,-1-5-2 0,-11-3 0 0,-2-1 2 15,-5-7 0-15,5 1 1 0,8-4 0 16,-1-4 0-16,1-4 2 0,12 0 4 15,7-3-2-15,0-4-1 0,13 0-2 16,0 0-1-16,20-4-1 0,6-3-4 0,6 0-1 16,7-4-1-16,6-1-1 0,8 1 0 15,-1 0-3-15,0 4 0 0,0 0-1 16,-6 3 0-16,-1-3 1 0,1 3-3 0,-7 4 0 16,-7 0 0-16,-5 4 0 0,-2 0 1 15,-5 7 1-15,-7-1 4 0,-7 6 1 16,-5-1 2-16,4 2-1 0,-4 5 1 15,-1 0 0-15,0 0-1 0,6 0 1 0,1 0 1 16,6 1 0-16,0-6 1 0,6 1 0 16,7 1 1-16,7-4 0 0,0-4-1 15,12 0 0-15,1-8-1 0,-1 1-1 16,7-4-1-16,0 0 2 0,-7-7 0 0,1-1 0 16,-1-3 0-16,-5 0 1 0,-8 0 1 15,1 4-2-15,-7-4-1 0,0 0 0 0,-6 4 2 16,-1 0-1-16,-6 3-2 0,-6 1-1 15,-1 3-1-15,7 0 1 0,-7 0-1 16,1 3-1-16,6 4-1 0,0 0 3 16,0 1 1-16,13 2 0 0,-6 2 0 0,12-1 1 15,7 0-1-15,0-4-1 0,7 0 0 16,-1-3 0-16,1 0 0 0,-1-4 0 16,-6 0 1-16,1-4 1 0,-8 0-1 0,0-3 2 15,-5 0 0-15,-8-1-2 0,1 1-3 16,-14 0 0-16,1-1 0 0,-8 1-1 15,-5 3-1-15,0-3 1 0,-1 3 3 16,1 4 0-16,-1-3-1 0,0 3 0 0,7 3 0 16,7-3-1-16,0 4 0 0,6 3 2 15,0 0 1-15,12 1 1 0,1-1 0 16,7 1-1-16,6-1 0 0,0 0-3 16,0-3-4-16,0 0-1 0,-6-1 0 0,6 1 0 15,-6-4 0-15,-8 0 2 0,1 0 2 16,-6-4 3-16,0 4 0 0,-1-3 0 15,-12-1 0-15,-1 0 0 0,0 4 0 16,1-3 0-16,-7 3-1 0,-1 0 1 0,8 0-1 16,0 0-1-16,0 3 0 0,-2 1 1 15,8 0-1-15,0-1 1 0,8 1 1 16,-2 3 0-16,0-3 0 0,8 3 0 16,5-3-1-16,1-1-2 0,-2 1-4 0,2 0 3 15,0-4 1-15,-1 0-1 0,-5-4 2 16,-2 4 2-16,2-4 3 0,-8 4 0 15,1-3-1-15,-1 3 1 0,-6-4-1 0,-6 4-2 16,-1 0 0-16,1 0 0 0,-1 4 0 16,-6-4 0-16,7 3 0 0,-1 1 0 15,0 3 0-15,7-2 0 0,0 1-1 16,0 2 0-16,7 0 0 0,6-1 0 0,0 0 0 16,7 0-2-16,-1 1-1 0,0-5-1 15,8 0-1-15,-1-3 0 0,0 0 0 0,-7 0 0 16,7-3 2-16,-6 0 3 15,-7-5 5-15,0 4 3 0,-7-3 3 0,1 0 1 16,-7 4 0-16,0-5-2 0,-7 5-4 16,-5-2-2-16,-2 3-2 0,2-2-1 0,-2 4-1 15,8 0 1-15,-7 4 0 0,6-2 0 16,1 3 2-16,-1-2-1 0,7 5 1 16,7-5 0-16,6 4 1 0,0-3-1 15,-1 3-1-15,15-3 0 0,-8-4-1 0,8 4 0 16,-1-8 0-16,0 4-1 0,-1-8 0 15,-5 5 1-15,6-8 0 0,-7 0 1 16,-5 1 0-16,6-2 4 0,-14 1 1 0,7 0 1 16,-7 0 3-16,1 4-2 0,-7-1 0 15,0 5-4-15,-7 3-3 0,1 0-1 16,-1 7 0-16,-5 4-1 0,-8 0 1 16,0 7 1-16,7 0-1 0,-6 5-1 0,0-1 1 15,5 3-1-15,-5 4-1 0,-1-3 1 16,0 4 0-16,1-5 1 0,-1 1-1 15,1-1 1-15,0-6-1 0,-8 3 1 16,1-4 1-16,0-3 3 0,0-1-1 0,-7-3-9 16,1-3-14-16,-1-1-26 0,1 0-37 15,6-3-56-15,-7-4-50 0,7 0-16 16,7-4 0-16</inkml:trace>
  <inkml:trace contextRef="#ctx0" brushRef="#br0" timeOffset="-155447.17">26012 9429 147 0,'33'-18'155'0,"-15"3"-63"0,-4 5-34 15,-8 2-22-15,-12 5-14 0,-8 6-7 0,-12 1-2 16,-6 10 2-16,-7 5 4 0,-6 6 4 15,-1 9 5-15,-7 2 3 0,2 4 2 0,-8 4 2 16,1 7-1-16,-1 1-1 16,-6 3-3-16,6 0-3 0,7 0-5 0,0 0-3 15,6-4-3-15,1-7-4 0,13 0-3 16,-1-7-2-16,13-5 1 0,0-6 8 0,1-4 8 16,6-3 3-16,6-8 2 0,7-4 1 15,0-4-1-15,13-6-9 0,1-4-7 16,6-8-6-16,5-7-7 0,7-8-7 15,2-2-10-15,5-9-8 0,-1-7-7 16,8-6-3-16,0-5-1 0,6-7 8 0,-7 0 8 16,7 1 9-16,1 2 5 0,-2 1 3 15,2 7 5-15,-8 8-2 0,1 2-2 16,-7 5-1-16,0 11 0 0,-7 3 0 0,2 7 0 16,-2 5 0-16,-7 6 0 0,9 8-2 15,-15 4 3-15,1 8-1 0,-1 6-1 16,-12 7 2-16,-1 5 3 0,-12 2 0 15,-8 10 4-15,2-3 2 0,-15 5 2 0,1 0-1 16,-13 0 0-16,1 0 4 0,-9-4 0 16,2 1-1-16,-7-5-1 0,0-3-1 0,0 0-1 15,0-7-3-15,6 0-11 0,7-1-10 16,6-7-10-16,7 1-10 0,7-5-7 16,6 1-5-16,13-4-2 0,13-4 4 15,6 0 7-15,7-2 6 0,0-5 5 0,7 0 5 16,6 0 9-16,0 0 7 0,-6 0 8 15,6 0 5-15,-7 0 2 0,-5 0 1 16,5 0 1-16,-13 3-2 0,1 0-3 16,-7 6 2-16,-6-3 4 0,-1 5 4 0,-6 0 6 15,-6 0 3-15,-8 4 1 0,2 0-4 16,-2-1-2-16,1 1-6 0,-6 3-3 16,6-2-4-16,7-6-1 0,-2 5-1 0,-4-5-1 15,12 2 0-15,-7-2 2 0,14 1 1 16,-1-3-2-16,0-1 1 0,8-3-1 15,6-1 0-15,-1-3-2 0,1-3 0 16,-1 3 0-16,7-4-1 0,-6-3-1 0,0 3 0 16,-2-3-1-16,2 3 0 0,-7-4-1 15,-7 5-1-15,8 3 0 0,-8-3-2 16,0 3-1-16,-6 0-1 0,0 0 0 0,0 3 1 16,0 0 2-16,-6 1 0 0,6 0 1 15,0 3 0-15,0 1 2 0,0-5-1 16,6 5 0-16,2-1 0 0,4 0 1 15,8 1 0-15,-1-5-2 0,1 1 0 0,6-4 3 16,-7 4 0-16,1-4-1 16,-7 0 1-16,0 3 1 0,0-3-1 0,-7 0 1 15,2 0-1-15,-2 4 0 0,-6-4 0 16,-6 3 1-16,-2 1 1 0,-4 3 1 0,5-2 0 16,-6 1-3-16,6 2-3 0,1 0-5 15,0-1-7-15,6 0-4 0,0 0-1 16,6 1 3-16,0-5 2 0,8 5 4 15,5-8 5-15,1 3 3 0,0 1 1 0,5-4-1 16,-5-4 1-16,0 4 1 0,-1-3 1 16,1-1 2-16,-2 0-1 0,2-3 5 15,-6 3 2-15,-1 0 2 0,-1 1 5 0,-5-4 5 16,6 3 3-16,-7 1 0 16,-6-1 2-16,7 0-3 0,-7 4-5 0,0-3-4 15,0 3-6-15,-7 0-3 0,1 0-4 16,-7 3-2-16,6 5 1 0,-5-5 0 0,5 8 1 15,-6-4-2-15,6 4 1 0,7 0 0 16,0 0-2-16,0 4 2 0,7-4 1 16,6 0 0-16,0 0 0 0,7-1 1 15,6 2 1-15,-7-4 0 0,7-1-2 0,7-4 0 16,-14 1 2-16,8 0-1 0,-8-4 0 16,1-4 2-16,-1 0 2 0,-6 1 2 15,0-1 1-15,-6 1 1 0,-7-1-2 0,0 0 1 16,0 4-3-16,-7-4-2 0,-6 4 0 15,0 4-3-15,0-4 2 0,7 4-2 16,-7 0-1-16,6 3-1 0,7 0-1 16,0 0 2-16,7 1-1 0,-1 3-2 0,7 0 0 15,7-4-3-15,-1 4-8 0,7-4-9 16,-6 4-9-16,0-3-9 0,-1-1-6 16,0-4-2-16,-6 1-12 0,-7 0-21 15,2-1-45-15,-8-3-19 0,-8-3-7 0</inkml:trace>
  <inkml:trace contextRef="#ctx0" brushRef="#br0" timeOffset="-153204.23">22866 9624 4 0,'-33'-4'120'0,"14"4"-43"0,6 0-27 0,13 8-23 16,13-1-11-16,13 3-2 0,13 8 7 15,20 1 8-15,18 4 7 0,15 5 11 16,31 2 7-16,15 10 7 0,18 0 1 15,6 7 1-15,21 5-1 0,12 0-5 0,14 6-4 16,6 5-10-16,13 0-5 0,-13 2-6 16,-7-3-7-16,7 8-5 0,0-5-3 0,-7 2-3 15,-13 2-2-15,-12-3-6 0,-13 0 1 16,-14-4-2-16,-6-3-2 0,-14-4 0 16,-6 0-1-16,1-8 3 0,-7 1-4 15,-8-1 2-15,2-6 0 0,-14-5-1 0,-6-2 2 16,-13-1-1-16,-1-8 3 0,-12-3 6 15,-7-3 7-15,-6-5 7 0,-8-3 6 16,2-4 2-16,-7-10 1 0,-1-1-2 0,-13-11-8 16,7-3-6-16,-6-7-8 0,-7-8-6 15,0-4-7-15,-6-7-8 0,-1-7-4 16,-12-5 0-16,6-2 0 0,-7-7 1 16,0-2 3-16,2-6 4 0,-8 0 2 0,6-8-1 15,-6 0-1-15,6-7 1 0,-6-3 1 16,7 3 1-16,-1 0 1 0,1-3 1 15,6 6 1-15,-7 5 1 0,8-1 0 0,-2 8-1 16,2 7 0-16,-8 0-1 0,7 7 0 16,-7 4-2-16,-6 8 0 0,7-1 2 0,-7 8 0 15,-7 0-1-15,-5 3 2 0,5 4 0 16,-13 4 0-16,0-1-1 0,-5 1-1 16,-7 3 2-16,-8 4-4 0,1-3-1 0,-13 3-3 15,-13 4-3-15,-7-4-3 0,-6 4-1 16,-13-2-2-16,-7-1 0 0,-12 2 2 15,-1-2 4-15,-7-1 4 0,-12 0 2 16,-13-3 1-16,-14-2 1 0,-18 2-1 0,-1-1 2 16,-6-3 0-16,-1 4-1 0,1-2 3 15,-7-2 0-15,-6 3 2 0,13 1-4 0,6-4 0 16,7 3 3-16,11 0 0 0,10 1-1 16,4-5 3-16,7 1 2 0,7 4-1 15,0-5-2-15,6 1-2 0,6 3 2 16,8-3-2-16,-1 0 0 0,14-1-2 15,-1 4 2-15,7-3-1 0,12 3-1 0,2 1 0 16,12-1 0-16,-1 4 2 0,7 0 0 16,8 4 0-16,4-1 0 0,9 1 1 15,-1 1 0-15,6 1 1 0,7 2 1 0,0 3 0 16,6 0 1-16,1 3-3 0,5 1-1 16,8 3-1-16,-6 1-1 0,4 3-4 15,8 3 0-15,-6 1 3 0,6 7 1 16,0-4 1-16,-6 8 0 0,6-1 1 0,0 6 0 15,0-3 0-15,-7 5 1 0,7-3 0 16,-6 3 0-16,-1-1 0 0,-6 6-1 16,1 2 1-16,-15 4-1 0,1 7 2 15,-13 8 3-15,-7 3-1 0,-6 11 1 0,-13 8-1 16,0 3 0-16,0 4 0 0,0 3-3 16,6-3 0-16,0 1 1 0,14-2 2 15,-1-2-2-15,14-1 1 0,5-3 1 16,1-5 1-16,14 2-1 0,-1-9 0 0,6-7-2 15,7 1 0-15,0-9-1 0,7-2-1 16,-1-5 0-16,1-2 0 0,-1-9 0 16,7 4 1-16,0-6 1 0,1-2 1 0,-8-3-1 15,7 1-1-15,0-4 0 0,-6-1 0 16,5-3 0-16,-6 0-1 0,8-4 3 16,-1 4 3-16,0-3 2 0,0-1 1 15,7-3 3-15,6 3-2 0,6-3 1 16,1-1-3-16,6 5-3 0,0-5-3 0,7 5-2 15,5-5 0-15,8 9 0 0,-1-5 0 16,8 4 1-16,12 3 0 0,7 1 2 0,6 7-1 16,13 0 0-16,7 3-2 0,-7 0-1 15,7 9 1-15,-7-1-1 0,0 0 0 16,-13 5 0-16,0-6 0 0,-12 4 1 16,-2-3 1-16,-4-4 1 0,-2 1 0 15,-6-1 0-15,0 1 1 0,7-4-2 0,0-1 0 16,5 1-1-16,2-1 0 0,12 1 0 15,0-1 0-15,7 1-2 0,-7 0 2 0,7 0 0 16,-1-1 2-16,2 1 3 0,5-4 2 16,-7 0 1-16,7-1 1 0,7 2 1 15,0-1-2-15,6 0 0 0,6 0-1 0,1 3 0 16,1 1 0-16,5 0 2 0,-7 3 2 16,8 0-1-16,-1 8-1 0,13 0 0 15,1 2-2-15,5 2-2 0,-6-1-3 16,1 1-2-16,-1-1 0 0,-20-4-2 0,-5 1 2 15,-13-7 0-15,-14-1 0 0,-7-4 2 16,-12-3 8-16,-14-3 21 0,-6-5 29 0,-6-2 21 16,-13-6 14-16,-7-1 6 0,-1-5-4 15,-11-8-19-15,-2-3-30 0,-12-7-20 16,-6-8-13-16,0-3-5 0,-8-8-4 16,-5-3-3-16,6-4-3 0,0-7 1 0,-1-1 0 15,2-3-4-15,12-3 1 0,0 0 4 16,6-2 0-16,14-2-3 0,0-4-10 0,5 4-4 15,15-4-12-15,-7-4-8 0,12-3-3 16,-7-1 0-16,2 5 8 0,-7-1 7 0,-1 1 7 16,1 7 6-16,-13 3 3 0,-1 4 3 15,0 7 1-15,-6 5 0 0,1 6 0 0,-2 4 2 16,-5 7-1-16,6 1 0 0,-7 6 0 16,-6 1 0-16,7 4 0 0,-1 3-2 15,-6 3 2-15,0-3-5 0,7 4-3 0,-7 3-2 16,0 1-2-16,0-1-2 0,-7 1 0 15,-6-1 2-15,-6 0 2 0,-8 4 3 0,-5-4 2 16,-7 4 0-16,-6-4-2 0,-14 0-1 16,-13-3-3-16,-6 0-2 0,-19-4-3 15,-8 1-1-15,-19-9 2 0,-6 1-2 16,-6-5 2-16,-14-2 5 0,-6-1 3 0,-14-7 0 16,-25-3 1-16,-26-8-2 0,-8-4 3 15,-12-3-4-15,-7-3-3 0,-12-6 0 0,7-6 0 16,5 1 0-16,13 2-2 15,27 1 0-15,13 0 2 0,6 6 2 0,19 5 1 16,8 0 4-16,5 7 1 0,14 0 2 16,13 7 2-16,6 1-1 0,20 3 3 0,6 0 0 15,20 7 0-15,7 1 0 0,12 6 2 16,7 1-2-16,13 4-2 0,6 2-2 16,1 1-3-16,12 4 0 0,0 0-1 15,14 0 1-15,-7-1 2 0,7 4 1 0,-2 1-1 16,8-1 0-16,0 4 0 0,0 0-1 15,-6 0 0-15,6 0 1 0,0 4 1 16,0-1-1-16,0 9 3 0,0-2 0 16,0 5 1-16,-6 7 1 0,6 7 1 15,-7 8-1-15,-6 3 0 0,0 12 0 0,-7 2-1 16,1 10 1-16,-7-3 1 0,6 5 2 16,-12 0-2-16,6 3 2 0,-7-2 1 0,7-1-2 15,-7 3-1-15,7-3 2 0,1-4 1 16,5-3 0-16,-6-1 0 15,13-3 0-15,-7-3-2 0,14-9-2 0,0-2-2 16,6-1 3-16,12-11 2 0,8 0-1 0,19-2 6 16,14-5 2-16,18-4 1 0,20 0-3 15,19 0-1-15,8-3 0 0,13 3-4 16,-1 5-7-16,0-1-30 0,-7 3-68 16,-11 1-89-16,-15 3-46 0,-19 1-27 0,-20-12-7 15</inkml:trace>
  <inkml:trace contextRef="#ctx0" brushRef="#br0" timeOffset="-149635.14">29034 10089 12 0,'-26'-49'26'0,"6"6"-2"16,-6-1-5-16,0 4-4 0,6 3-3 0,1 4-9 16,0 8-20-16,-1 2-27 0</inkml:trace>
  <inkml:trace contextRef="#ctx0" brushRef="#br0" timeOffset="-137298.96">20320 10822 21 0,'-183'-4'11'15,"7"-3"-14"-15,0-1-14 0</inkml:trace>
  <inkml:trace contextRef="#ctx0" brushRef="#br0" timeOffset="-134336.03">30284 11954 65 0,'26'-11'122'0,"-6"0"-9"0,-1 0-12 0,1-4-2 16,0 3-1-16,-2 2 1 0,-4-1-4 0,-1 4-4 15,0-4-8-15,-6 3-13 0,-1 5-13 16,-6-5-18-16,6 8-15 0,-12-3-11 16,0 3-4-16,-8 3-5 0,-11 5-2 0,-1 7 5 15,-14-1 2-15,1 7 4 0,-12 9 0 16,-2 0 3-16,-6 6 4 0,-6 4 3 0,-7 8 4 16,-6 7 4-16,-6 3 2 0,-8 9 3 15,-11 3 0-15,-9-1-1 0,2 4-2 16,-7 0-4-16,6 0-2 0,7 1-3 0,-1-2 0 15,15-1-4-15,5-1-3 0,13-1-3 16,0-3-2-16,14-4-3 0,6-3-3 16,12-4-1-16,2-4 0 0,11-4 0 15,1-2-13-15,14-5-24 0,5-3-31 0,7-9-41 16,0-1-49-16,13-5-72 0,7-11-51 16,12-4-12-16,1-11 13 0,12-10 31 0</inkml:trace>
  <inkml:trace contextRef="#ctx0" brushRef="#br0" timeOffset="-133988.14">30200 12217 39 0,'32'-21'186'0,"1"2"9"0,-7 1-33 15,-1 3-75-15,-5 0-38 0,0 8-23 16,-1 0-12-16,-5 3-5 0,-8 8 1 0,0 3 10 16,-6 4 9-16,-6 7 11 0,-7 4 8 15,-7 12 4-15,-6 2 1 0,0 12-3 0,-7 3-4 16,-5 4-1-16,5 7-2 0,-6 4-1 16,0 0-3-16,0 4-1 0,0-1-2 15,6 5-4-15,-6-1-1 0,6 4-6 0,1-4-2 16,-1 0-5-16,7-3-3 0,1 0-4 15,-2-1-4-15,1-3-1 0,6-4 0 0,1-3-2 16,6-8-2-16,0-3-17 0,0-4-26 16,6-4-37-16,-5-7-39 0,4-7-48 15,2-5-75-15,6-5-27 0,-6-9 4 0,0-11 25 16</inkml:trace>
  <inkml:trace contextRef="#ctx0" brushRef="#br0" timeOffset="-133759.27">28819 12965 110 0,'-14'-11'181'16,"2"0"7"-16,12 0-83 0,6 0-38 16,14 4-14-16,12-1-4 0,7 2 3 0,20 1 4 15,6 1 5-15,6 1-3 0,2-1-6 16,4 8-9-16,-4-1-12 0,4 1-11 0,-12 7-5 15,8 0-15-15,-8 0-28 0,0 4-40 16,-7 3-53-16,1 0-68 0,-8-3-37 16,2 0-10-16,-1-5 13 0</inkml:trace>
  <inkml:trace contextRef="#ctx0" brushRef="#br0" timeOffset="-133404.31">31267 12466 162 0,'20'-25'216'0,"0"-5"19"0,-1 5-78 0,-5-1-41 16,-8 4-13-16,0 4-9 0,7-1-14 15,-6 5-13-15,-7 3-11 0,6 0-11 0,-6 7-16 16,-6 1-14-16,-1 6-7 0,-6 5-4 15,-7 3-1-15,1 10 0 0,-7 6 2 0,0 5 4 16,-7 9 5-16,-5 2 2 0,-2 9 7 16,1-1 1-16,-6 4 0 0,-7 7-2 15,6-3-4-15,-6 7-1 0,6 0-2 0,1 0-2 16,-1 0 0-16,7 3-2 0,0-6 0 16,7 2-3-16,-1-2-2 0,7-5 1 15,0 1-1-15,6-4-2 0,1-8-18 16,13-2-21-16,-2-5-28 0,2-4-32 15,12-2-40-15,2-12-49 0,4 0-61 0,8-8-22 16,-1-10 3-16,7-8 22 0</inkml:trace>
  <inkml:trace contextRef="#ctx0" brushRef="#br0" timeOffset="-133175.95">31085 12543 133 0,'7'-29'210'0,"-7"0"16"0,6 3-72 16,-6 0-40-16,13 8-27 0,-7-4-21 15,14 8-17-15,0-1-13 0,6 4-11 0,0 8-6 16,6-1-8-16,2 4-4 0,4 4 0 16,1 6-3-16,0 5-5 0,1 0-16 0,-1 6-21 15,-1 1-28-15,-5 4-37 0,-1 0-53 16,1 3-47-16,-13-3-13 0,-8-1 6 15</inkml:trace>
  <inkml:trace contextRef="#ctx0" brushRef="#br0" timeOffset="-132936.06">30180 13503 16 0,'-46'30'165'0,"7"-5"10"16,7-3-61-16,5-7-29 0,8 3-16 16,0-3-2-16,6-4 0 0,6 0 2 0,14-4 0 15,-1 4-1-15,13-7-12 0,1 3-14 16,13 0-14-16,-1-3-9 0,1 3-12 0,6 1-28 16,6-1-38-16,-6 0-55 0,7 1-70 15,-1-5-37-15,2 1-15 0,-9-4 13 16</inkml:trace>
  <inkml:trace contextRef="#ctx0" brushRef="#br0" timeOffset="-130654.06">28838 14434 21 0,'13'-26'173'0,"6"1"12"0,-11-1-50 0,4 5-33 16,-5-2-23-16,0 4-18 0,-7 5-15 15,6 3-15-15,-12 4-9 0,-1 7-4 0,-12 7 3 16,-1 4 4-16,-6 11 8 0,-7 3 7 16,-6 5 3-16,-7 6 1 0,1 5-3 15,-1-1-3-15,1 7-5 0,-1 1-6 0,1 3-3 16,6-3-6-16,-1 3-4 0,7-4-7 15,1-2 0-15,-1-5-1 0,7 0-2 0,1-3 0 16,5-7-1-16,8-1 1 0,-2-4 0 16,1-3 3-16,6-2 1 0,1-10 1 15,-1-3-1-15,14-3 0 0,-1-8-3 0,1-3-5 16,12-9-6-16,1-5-4 0,6-4-5 16,13-8-4-16,-6-8-2 0,13 1 0 0,-1-4 1 15,7 0 4-15,0 0 2 0,6 1 2 16,1-2 5-16,6 5 0 0,-6 3 3 15,6 1 2-15,-13 6 2 0,1 8 1 0,-8 1 1 16,-5 9 1-16,-8 5 2 0,-7 3 2 16,-11 11 5-16,-1 4 5 0,-13 12 4 0,-13-2 3 15,-1 13 1-15,-11 2-3 0,-1 9-2 0,-14 2-5 16,1 1-3-16,0 3-4 0,-7-4-1 16,8 5-2-16,-1-8-1 0,6-4-2 15,1 0 1-15,6-7-1 0,6-3 1 0,1-5 2 16,5-3 0-16,8-7 1 0,6-1 0 0,12-6-1 15,2-8-3-15,12 0-8 0,7-11-4 16,6-4-6-16,13 1-3 0,-1-12-3 16,8 0 2-16,0-3 2 0,6-4 2 0,-6 0 3 15,6 4 3-15,-13 0 1 0,0-1 5 16,-13 4 1-16,0 8 3 0,-7 0 0 0,-5 3 1 16,-7 8 3-16,-8 3-1 0,-12 4 3 0,0 4 1 15,-6 7 3-15,-14 0 1 0,1 7-2 16,-13 0-2-16,5 8-1 0,-5-5 0 15,6 6-3-15,-1-5-2 0,9 0 1 0,-2 0-1 16,13-4 0-16,0-4 1 0,14 5 2 16,0-7 1-16,13-2-1 0,5-3 0 0,7-3 1 15,8-4-2-15,-1-4-3 0,6-3-3 0,1-3-2 16,-1-2-1-16,1-7-1 0,-1 1 0 16,-5 0 2-16,-1-4 2 0,-6 0 1 0,-7 4-1 15,-7 3-1-15,1 0-1 0,-14 4-1 16,0 4 1-16,-12 3 2 0,0 1-1 0,-7 6 3 15,-1 1 0-15,-5 0 2 0,-7 3-1 16,6 0-1-16,0 0 0 0,8 4 0 16,-1-3-1-16,6-1 1 0,1 4 2 0,6-3 2 15,6 3 1-15,8-4 0 0,-2-3 2 16,14-1-2-16,1 1 0 0,5-4-2 0,1-4-1 16,5 1-3-16,2-1-1 0,-1-7-2 0,-7 4-1 15,1-1 2-15,0-3-1 0,-14 4 0 16,0-4 3-16,-5 8-2 0,-8-6 0 15,-6 9-1-15,-6-3-1 0,0 3 1 0,-8 3 2 16,1 1-1-16,-6 1 3 0,-1-2 0 16,7 5 1-16,0-5 0 0,0 4 1 0,6-3 2 15,7 3-1-15,0 1 3 0,13-1 0 0,1 0 1 16,5 1-2-16,7-5-3 0,6 5-4 16,1-8-7-16,-1 0-4 0,8 0-6 15,-1 0 1-15,-7 0 0 0,1-4 2 0,-7 0 6 16,-6 1 4-16,-1-1 4 0,-5 0 0 15,-8 1 2-15,-6 3 0 0,0-4 0 0,0 4 0 16,-6-4 2-16,-2 4 2 0,2 0-1 0,0 0-1 16,6 0 1-16,0 0 0 0,0 4-1 15,6-4 1-15,0 0 1 0,2 4 1 16,10-4-1-16,-4 0-2 0,12 0-2 0,-7-4-2 16,1 0-1-16,6 1-2 0,-7-1 3 15,1 0-1-15,-7 1 3 0,0-5 0 0,0 5 0 16,-7-4-1-16,8 2-2 15,-14 2 0-15,0 3-1 0,0 0 1 0,-14 8-1 0,-5-1 2 16,-1 0 3-16,-6 8 0 0,-6 3 3 16,-7 4 1-16,6-4 2 0,-5 8 3 0,-2 0-1 15,1-1 0-15,-6 1 0 0,5 3 1 16,1-3-1-16,0 3-2 0,1-3 1 0,-2-1-1 16,7-3 0-16,7 0-2 0,1-3-3 15,5-5-1-15,6-2-4 0,8-1-2 0,0-4-5 16,6-3-3-16,12-4-8 0,8-4-5 15,6-3-2-15,7-9-2 0,6 2-1 0,7-4-1 16,5-4 4-16,2-4 0 0,12 0 0 16,-7-7 2-16,7 0 4 0,8 0 5 0,-8-3 9 15,0-2 9-15,-6 6 11 0,-1-1 8 16,-13 4 6-16,1 3 3 0,-13 5-2 0,-1 5-3 16,-13 2-6-16,-5 7-1 0,-8 3 0 15,-6 4 1-15,-6 4 1 0,-8 7 2 0,-5-1-1 16,-7 6-4-16,6 2-3 0,-6-4-5 15,7 5-1-15,6-1-4 0,0 0 1 0,7 0-1 16,12-3 1-16,0 0 2 0,14 0-1 16,6-1-1-16,0-6-6 0,13 2-5 0,0-6-8 15,0 4-8-15,7-8-4 0,-1-4-1 16,-6-4 3-16,7 1 2 0,-7-4 6 0,0 0 7 16,-6-7 4-16,-7 3 4 0,0 0 4 15,-6 1 6-15,-8-1 4 0,2 4 0 0,-14 4 2 16,0-4 1-16,-14 7-3 0,8 1-1 15,-14 3-3-15,7 0 0 0,1 0-1 16,-2 3-3-16,2 1-1 0,5 0-2 0,7 3 1 0,0-3 1 16,7 3-2-16,-1 0 5 0,14 1-1 15,-1-5 1-15,7 5-4 0,6-5-2 16,7 1-5-16,1-1-3 0,-1-3-2 0,0-3-1 16,0-1 1-16,0 1 2 0,0-1 3 15,-6-3 3-15,-7-1 4 0,0 1 4 0,-7-4 5 16,-5 4 3-16,-2-1 3 0,-12 1-1 15,0 3-1-15,-12-3-2 0,5 3-2 0,-13 4-2 16,8-3-2-16,-2 3-1 0,8 0-2 16,-8 0-2-16,14 3 0 0,0 1 1 0,0 0 1 15,8 3 2-15,10 0-2 0,2-3 1 16,7 3-3-16,-1 1-2 0,13-5-4 0,-1 5 0 16,1-8-2-16,1 3 0 0,-8 1 1 15,1-4 1-15,0 0 1 0,-7 4 1 0,-7-4 1 16,-6 0-3-16,0 3-7 0,-13-3-16 15,-13 4-27-15,-7 3-48 0,-6 0-72 0,-19 1-36 16,-1-1-15-16,-13 0 7 0</inkml:trace>
  <inkml:trace contextRef="#ctx0" brushRef="#br0" timeOffset="-129193.18">28317 15397 138 0,'7'-22'199'16,"-1"1"10"-16,-6 1-78 0,0 2-45 0,0 4-22 15,-6 3-13-15,-1 4-6 0,-6 3-2 16,-7 8 0-16,-12 3 5 0,-1 8 5 16,-12 6 3-16,-7 6 2 0,-1 5-1 0,-12 8-5 15,7 4-6-15,-7 1-6 0,0 6-8 16,6-1-8-16,-6 2-7 0,6 3-3 15,0 0-2-15,1 4-4 0,0-4 1 0,12-4-2 16,-7 0 0-16,15-7-7 0,-1-3-12 16,6-8-10-16,7-4-8 0,0-3-12 15,6-9-19-15,7-5-14 0,7-6-7 0,0-6-3 16,-1-2-5-16,7-14 6 0,0-1 17 0,7-5 17 16,-7-4 18-16,6-7 19 0,7-1 15 15,-7-1 13-15,8 1 10 0,-8-2 9 16,14 3 4-16,-8-4 4 0,15 8-2 15,-1 0-1-15,6-4 0 0,7 7 0 16,14 0-4-16,5 1-4 0,7 3-3 0,7 3-1 16,0 1-7-16,6 4-6 0,0 6-3 15,0-4-2-15,0 9-2 0,-6 0-3 0,-7 3 1 16,0 0-2-16,-7 0 1 0,-5 3-2 0,-1-3 0 16,-13 0 0-16,-6 0-1 0,-7 0 1 15,0-3 2-15,-13 3 0 0,-1-4 2 0,-5 0 0 16,-7 4-3-16,-7-3 1 0,1 6 3 15,-13-3-1-15,-7 8 2 0,0-2 1 16,-7 6 3-16,1-1-4 0,-1 4-1 0,1 3-1 16,5 0-6-16,7 4 2 0,2 0-1 15,4 0 3-15,1 0-1 0,13 0 1 0,0-3 3 16,7 3-3-16,5-4 1 0,8-4-3 16,6-3 1-16,7 0-3 0,-7-2 0 15,7-3-1-15,-1-2 0 0,1-4 0 0,-7 4 0 16,-7-4 0-16,1 0-1 0,-8 0-1 15,2 4-1-15,-8-1 0 0,-12 1 0 0,-1 3 0 16,0 0 3-16,-12 4 2 0,6 0 1 16,-6 4 1-16,5-1-1 0,-5 5 1 15,6-5 0-15,0 1-1 0,7-1 0 0,6 2 0 16,0-2 2-16,12-3 0 0,-5 0 1 0,13 0 1 16,6-7-2-16,0 3 0 0,6-7 1 15,7 0-2-15,0-4 0 0,0 1-2 0,1-5 0 16,-8-3 0-16,1 4-1 0,-7-4 0 15,-1 4 2-15,-5-4 3 0,-6 4 2 16,-8 2 1-16,0-1 3 0,-12 1 3 0,6 5 3 16,-14 0 0-16,2 0 2 0,5 5-2 0,-6-3-2 15,0 2-5-15,7 4-3 0,-1-4-1 16,7 3-2-16,0 0 0 0,13 0 3 16,0 1 1-16,7-1-1 0,6 1 0 0,6-1-2 15,1-3-1-15,6-1-4 0,7-3-1 16,-1 0-1-16,1 0-1 0,-7-3-2 0,0-1 1 15,-7-3 1-15,-6 3 2 0,1 0 0 16,-7 1 1-16,-8-1 0 0,-6 0-1 0,1 4 1 16,-7 0-1-16,-7 0 1 0,-5 4 2 15,-2 0 0-15,-5-1 0 0,6 1 1 0,0 0-1 16,7-1-1-16,-1 1 0 0,0 3 0 16,7-3 0-16,0 0 3 0,14 3 1 0,-2-7 0 15,1 8 0-15,13-8 0 0,0 0 0 0,1 0-3 16,5 0-2-16,1-4 0 0,-7 0 0 15,6 0-2-15,-5 1-1 0,-9-1 1 16,9 0-1-16,-14 1 1 0,0-1 0 0,1 4 1 16,-8 0-2-16,-6 0 0 0,0 0 2 0,0 4-1 15,0 3 1-15,-6-3 0 0,-2 3 0 16,8-3 1-16,-6 3-1 0,6-4 1 16,6 5 2-16,2-1 0 0,4-3 0 0,1 3-1 15,13-4-2-15,0 1-6 0,0 0-3 16,7 0-2-16,-1-4 0 0,7-4 0 0,-6 0 3 15,-1 0 2-15,2-3 2 0,-9 4 3 16,-5-4 1-16,0-1 2 0,-8 1 1 0,-5-4 4 16,0 7 4-16,-14-3 2 0,0 3 1 15,-5 1 3-15,-8-1 2 0,0 4-1 0,1-4-1 16,-1 4-1-16,0 0-2 0,8 4-4 0,-1-4-2 16,-1 0-1-16,8 4-3 0,0-1 2 15,6 1 0-15,6 0 2 0,0-1 0 0,8 1 1 16,5 0-1-1,1 0 0-15,6-4-4 0,0 0-2 0,-1 3 0 0,2-3-3 16,-8 3-1-16,-6-3-1 0,7 4 2 0,-7 0-2 16,-6 0 0-16,-7 3 2 0,6 0 1 0,-12 4 1 15,6-1 2-15,-7 2-8 0,7-1-19 16,-7 4-24-16,7 0-29 0,7-1-31 16,0-3-36-16,12 4-28 0,1-1-23 0,6-3-34 15,13-3-16-15,0-2 7 0,7 0 23 16</inkml:trace>
  <inkml:trace contextRef="#ctx0" brushRef="#br0" timeOffset="-127833.2">31196 16002 20 0,'59'-37'190'0,"-1"-3"27"0,-6-1-34 0,0 1-24 16,-6 3-16-16,-7 5-12 0,-6-2-14 15,-7 9-19-15,-7 3-21 0,-6 4-20 0,-6 7-17 16,-7 3-12-16,-7 5-7 0,-13 10 2 15,-12 4 6-15,-7 7 8 0,-13 4 10 0,-1 7 6 16,-12 8 1-16,0 7 0 0,-6 1-4 16,0 6-3-16,-2 3-9 0,2 1-5 0,-8 4-4 15,8-4-6-15,6 4-2 0,0-1-5 16,0 1-1-16,13-4-1 0,-1-4 0 0,8 4-1 16,6-8-4-16,7 1-2 0,-1-8-10 15,13-3-15-15,0 0-10 0,8-12-14 0,6-2-16 16,-2-6-26-16,16-6-21 0,-2-6-17 0,6-5-18 15,8-12-11-15,7-6-1 0,5-8 10 16,1-6 12-16,5-8 18 0,9-5 20 0,-2-6 18 16,1-3 15-16,5-13 14 0,2-2 15 15,-1-5 14-15,7-4 10 0,-2 2 15 0,-4-5 11 16,6 8 12-16,-1 0 7 0,-5 7 8 16,5 5 2-16,0 1 0 0,1 9-2 0,-1 6-4 15,1 6-1-15,6 6-6 0,0 7-3 0,0 4-7 16,1 8-4-16,-7 6-5 0,-1 12-4 15,-6 7-1-15,-13 4-3 0,1 10 4 16,-15 4 4-16,-5 4 6 0,-7 12 6 0,-13-2 3 16,-7 9 5-16,-12 3 2 0,-7 0 0 15,-13 3-2-15,-7 0-4 0,-13 2-5 0,1-2-4 16,-7-3-4-16,-7-1-3 0,1 2-3 0,-1-9 0 16,-6 0-1-16,-1-6-1 0,2 0-2 15,-2-8 0-15,8-4-2 0,-1-3-2 16,0-8-2-16,14-3 1 0,-1-8 0 0,14-3 1 15,-1-4-1-15,13-4-2 0,14-7-9 16,6-4-7-16,13 1-9 0,13-4-7 0,6-5-5 16,14 1-1-16,-1 0 6 0,8 4 8 15,-1 0 8-15,6 0 3 0,1 3 5 0,-1 5 2 16,1-2 1-16,-1 4 1 0,-5 1 0 16,5 3 1-16,-6 4-2 0,1 4 0 0,-8 3 0 15,-5 1 2-15,-2 4 1 0,1 5 4 16,-6 1 2-16,-8 4 2 0,8 4 2 0,-7 0 0 15,1 3-1-15,4 0-1 0,2 1-2 16,0-1 0-16,-1 0 0 0,7 0 0 0,-6-3-1 16,7-4-2-16,5 0 0 0,-7-4-2 0,9-3-1 15,5-4 1-15,-7 0 0 0,1-8 2 16,5 1-2-16,-5-4-1 0,-1-4 2 0,-5-3-1 16,-1 0-2-16,0-8-1 0,0 4 2 15,-13-3-1-15,7 3 0 0,-14-4 0 0,0 4-1 16,-6 0-2-16,-6 4 0 0,-7-4 1 15,-6 7-1-15,-14 0 2 0,0 4-1 0,1 0 2 16,-8 4 1-16,8 0 0 0,-1 4 0 0,8-1 1 16,-1 0 2-16,6 0-3 0,7 4 0 15,6-3 1-15,7 2 0 0,7 5-2 0,6-8 0 16,7 4 2-16,6 1-2 0,6-5-1 16,7 0-2-16,0 0-1 0,0-3-1 15,7-1-2-15,-7 2 0 0,0-3 1 0,-7-2 0 0,2 4 0 16,-9-4 2-16,-5 0 0 0,0 5 2 15,-8-5 0-15,-5 0 2 0,-1 0 0 0,1 3 1 16,-7 1 1-16,0 0-2 0,-7-1 3 16,7 1-2-16,-6-1-1 0,6 1-5 0,0 3-11 15,6 1-18-15,1-1-24 0,-1 0-21 0,7 1-21 16,7 3-13-16,0-4-8 0,5 1 0 16,8-1 7-16,0-4 11 0,0 1 16 0,-1 0 15 15,7-1 18-15,-7-3 19 0,7 0 26 0,-6-3 25 16,-1-1 19-16,-6-3 21 0,7 0 16 0,-7-5 13 15,-6 1 10-15,-1 0 4 0,1 0 5 16,-8-4-2-16,2 5-1 0,-1-1-3 0,-7-5-7 16,1 6-11-16,0 2-14 0,-7-2-15 0,0 3-13 15,0 3-13-15,0-4-11 0,-7 8-8 0,0-3-4 16,-6 3-1-16,1 3 0 0,-8 1 3 0,0 4 6 16,-5 2 5-16,-1 1 4 0,-7 3 3 0,1 6 1 15,-8-3-1-15,7 6-3 0,1-1-5 0,6 0-4 16,-1 3-3-16,8 1 1 0,6-4 0 15,0 4-1-15,13-1 4 0,0-3 3 0,6 0 4 16,8 0-1-16,5-3-1 0,7-5 2 0,7 1-3 16,6-4-4-16,7 0-3 0,6-4-4 15,-1-3-3-15,2-4-2 0,6-4 0 0,-1 0-1 16,1-7-1-16,0 0 2 0,-8-3 0 0,2-4 1 16,-1-4-2-16,-13 3-1 0,0-3 2 0,-7 0-1 15,-6 4 2-15,-12-4 0 0,-2 7 1 0,-5 1 1 16,-7-1-1-16,-13 3 1 0,0 2-2 0,-6 3 0 15,-14 3 0-15,1 0 1 0,-1 4 1 16,0 0 1-16,-6 4 1 0,6 3 1 0,1 0-1 0,6 0-1 16,-1 5 0-16,9 3 0 0,-2 3-1 15,13-3 2-15,-5 7-6 0,12-4-22 0,0 7-30 16,6-3-38-16,7 4-42 0,0-4-49 0,6 4-68 16,1-1-39-16,6-3-1 0,7-4 19 0,-7 2 34 15</inkml:trace>
  <inkml:trace contextRef="#ctx0" brushRef="#br0" timeOffset="-127706.2">33443 17208 84 0,'0'-12'191'0,"0"-3"7"16,-6 8-52-16,6-4-72 0,-8 4-45 0,2-1-35 16,6 5-37-16,-6 3-53 0,6 0-50 0,-7 0-24 15,1 0-4-15</inkml:trace>
  <inkml:trace contextRef="#ctx0" brushRef="#br0" timeOffset="-125455.95">27744 16452 127 0,'-26'0'169'15,"0"-3"-42"-15,7 3-32 0,-1 0-21 16,6 0-8-16,8 0-1 0,0 0 0 0,12 0 0 16,0 3 1-16,14 1 2 0,13-1-3 15,6-3-3-15,13 4-5 0,13 3-3 16,14-3-4-16,6 3-2 0,12 2-2 0,7-3-2 15,13 5 0-15,13 4 4 0,8 0 8 0,11 3 2 16,8 4 10-16,5 0 6 0,1 7-2 16,7 0-7-16,11 4-10 0,-5 4-10 0,7-1-14 15,-7 5-12-15,6-1-5 0,-7 4-4 16,8-3-3-16,-13 3 0 0,6-4-5 0,-7-4-1 16,1 1-2-16,-8-4 1 0,-6-4 2 0,-6-3 1 15,-7-4 0-15,-12-3 0 0,-7-9-2 16,-14 1-1-16,-5-7 4 0,-14-4 9 0,-7-4 15 15,-12 1 18-15,-7-8 15 0,-6 4 11 0,-14-9 8 16,-5 2-2-16,-1-1-11 0,-13-7-13 0,-1 4-14 16,1-4-12-16,-12-3-11 0,5 0-8 0,-6-2-4 15,-6-6-3-15,5 0 1 0,-5 0 0 0,0-4 3 16,5-3-2-16,-5 0-3 0,6-5-4 0,0-2-7 16,7-1-9-16,6 1-4 0,-7-4-6 0,7-1 1 15,0 1 2-15,0 0 5 0,1 3 7 16,-1 1 3-16,-7-1 6 0,1 8 1 0,-8 0 4 15,2 3-1-15,-8 0 0 0,7 8-1 0,-13 0-2 16,7 6 1-16,-7-2-3 0,0 7 1 0,-7-1 2 16,7 1-1-16,-13 4 2 0,7-1-1 15,-8 1 1-15,-5 2 2 0,-1 1 0 0,-6 4-2 16,0-1 0-16,-13-3 1 0,0 8 2 0,1-5-1 16,-15 5 1-16,7-1 2 0,-12 0-1 15,6 1 1-15,-7 3-1 0,-6-4-2 0,0 4-4 16,0-3-5-16,-1 3-4 0,-11-4-3 15,5 0-3-15,-13 1-3 0,0-1 0 0,-6-3 1 16,-6-1 3-16,-7-3 2 0,-1 0 3 0,-12 0 6 16,7-4 4-16,-14-3 2 0,0 0 1 15,-6 0 1-15,-7-1 0 0,-7-3-3 0,-5 4-5 16,-1-4-7-16,0-4-1 0,0 5-5 16,0-5-7-16,1 0-4 0,-8 1 0 0,-5-1 1 15,-1 0 0-15,7-3 5 0,-8 3 8 16,2 1 7-16,6-4 6 0,-7-1 3 15,0 1 2-15,0-1 1 0,-6 1-3 0,6-1-3 16,0 1-1-16,13 0 2 0,7-4-1 16,6 4 2-16,20-1 3 0,7 1 2 0,11 0 0 15,22 0-2-15,5 3 2 0,14 1-3 16,5 2-3-16,21 2-2 0,-1-2 0 0,13 5-2 16,1 0 0-16,12 3 0 0,1 1 0 15,6 3 0-15,0 3 0 0,0 4 0 16,0 8 1-16,6 0 2 0,-6 11 2 0,0 3 0 15,0 7 2-15,-6 8 0 0,-7 4 1 16,-7 3-1-16,8 4 0 0,-15 0 0 0,1 8-1 16,0-1 0-16,-6 4 1 0,-1 3 1 15,1 5 1-15,-7-1 3 0,-1 4 0 16,-5 0 0-16,-1 0 1 0,1 4-3 0,-8-1 0 16,2 0-1-16,-2 5 2 0,7-5-1 15,-5-3 0-15,11-4 0 0,8-3 0 0,6-3 1 16,13-5-3-16,6-4 4 0,14 1 0 15,13-3 1-15,6-10 0 0,13 6-2 16,13-5 0-16,7-2 0 0,12 2-3 0,0-7 0 16,8 4 1-16,12-4 7 0,0 5 6 15,20-6 4-15,0 2 4 0,19 3 5 0,13-1 5 16,20 5-3-16,6 0-1 0,7 4-1 16,13 3-4-16,13 3-5 0,7 4-6 0,5-3-5 15,1 3-5-15,0 1-1 0,-7-5 0 16,1 1 1-16,-1-4 1 0,-13 0 0 0,-6-4 0 15,-13 0-2-15,-6-3 0 0,-7 0 2 0,-7-4-1 16,-6 0 1-16,-14-4-2 0,-6-1-1 16,-6-1-1-16,-13-1 0 0,-7-4-2 0,-6 0-1 15,-6-1 1-15,-1 2-2 0,-14-5 2 16,8 4 1-16,-7-8 0 0,1 5 1 0,5-5 3 16,0 1 2-16,-5 0 0 0,6-5-3 15,-1-2-2-15,1 0-1 0,6-4-5 0,-6-1-3 16,0-6-3-16,-1 3 0 15,-6-9 3-15,-13 3 0 0,0-6 2 0,-6-2 4 0,-13-1 3 16,-1-3 5-16,-6-1 5 0,1-3 7 0,-8 4 2 16,1-5 1-16,-7-2 0 0,7 3-2 0,-8 1-4 15,7-1-6-15,2-4-3 0,-2 4-4 0,1-4-2 16,6 5-2-16,-1-5 0 0,1-4 0 16,-5 1-4-16,-2-1-10 0,-7-2-7 0,2-8-8 15,-14-4-5-15,6-4-7 0,-5 0 3 0,-2-6 8 16,-5-5 8-16,6 0 8 0,-6-3 4 0,-7-4 7 15,6 3 2-15,0 1 0 0,-6-1-1 16,8 5 1-16,-8 3-1 0,0 4-2 0,6 4 2 16,-6 6 3-16,0 1 1 0,0 7 1 15,0 4-2-15,0 3 1 0,0 4 2 0,0 0-1 16,0 4 0-16,0 3 0 0,0 1 0 0,0 2 1 16,0-2-1-16,0-1-1 0,0 4-1 15,0-3 1-15,0-1 2 0,0 4 1 0,-6-4 0 16,-8 4 1-16,-5 0-1 0,-1 0 1 0,-12 4-3 15,-1 0 1-15,-6-1-2 0,-1 5-2 0,-5-1 3 16,-1 4 0-16,1 0 1 0,-7 0 1 16,-7 0 1-16,0 0 1 0,1 4 0 0,-7-4-1 15,0 0 2-15,0 0-1 0,-7-4 1 0,0 0 2 16,-12 1 0-16,5-5 0 0,-12 1-2 0,0-4-1 16,-7 0-1-16,-5-3-2 0,-9-2-1 15,2 2 1-15,-1-1 2 0,-6-3 1 16,-1 3 0-16,2-3 6 0,-1 3-3 0,-1-3 0 15,-6-3-3-15,7 3-3 0,-7-5-4 0,1 1-4 16,-8 0-2-16,8-4 0 0,-7 1 0 16,6-5 4-16,-7 5 2 0,7-5 1 15,1 5 1-15,-7-4-2 0,6 2 0 0,-6-2-5 16,6 4-7-16,0-1-6 0,1 4-9 16,11-3-8-16,2 2-7 0,6 5-8 0,12 0 1 15,1 0 0-15,6-1 6 0,1 5 7 0,12-1 5 16,7 1 11-16,6 3 5 0,0 0 3 15,14-1 4-15,0 1 4 0,5 4 2 16,8 0 0-16,-1-1 1 0,7 1 2 16,7 3 0-16,-1 1 1 0,1-1-4 0,6 4-1 15,0-4-1-15,6 4 0 0,-6 4 0 16,7-4 0-16,-7 7 3 0,0-3 1 16,-1 7 2-16,-5 0 0 0,-1 3-3 0,-6 4 2 15,0 2 0-15,-6 5 2 0,-1 1 0 16,-6 6 1-16,0 1 4 0,1 8-1 0,-8 3 0 15,-7 3-2-15,2 1 2 0,-2 7-1 16,-5 3 0-16,-1 5-2 0,6 3 1 0,2-4 1 16,-1 1-2-16,-1-5-1 0,8 1 0 15,-1-5 0-15,7-2-1 0,7-5-1 16,-1 0 1-16,7-6-1 0,7-4 0 0,5-4 1 16,2 0 0-16,6-7 0 0,6-5 1 15,6 2-1-15,0-5 1 0,0 0 0 0,14-3 1 16,-7-4 1-16,7 3 2 0,6 2-1 15,0-6 1-15,7 5-3 0,6 0-1 0,6-1 2 16,7 4 3-16,13 1 2 0,6 2 6 16,21-3 5-16,6 9 2 0,12 2 1 0,14-3-1 15,20 7-2-15,18 2-7 0,8 3-5 0,19 6-22 16,0 0-54-16,6 0-81 0,-7 0-102 16,-12-4-51-16,1-6-30 0,-15-13 6 0,-6-7 42 15</inkml:trace>
  <inkml:trace contextRef="#ctx0" brushRef="#br0" timeOffset="-123906.83">20091 14529 39 0,'14'-8'52'15,"-2"5"-8"-15,2-4-4 0,-8 3-8 16,1 0-8-16,-7 1-10 0,0-1-7 0,0 1-12 15,0 3-13-15,-7 0-22 0,7 0-34 16,-6 3-18-16</inkml:trace>
  <inkml:trace contextRef="#ctx0" brushRef="#br0" timeOffset="-122934.29">26846 15573 139 0,'45'-4'169'0,"-13"-3"-35"0,1 3-58 16,-1 4-29-16,-12-3-20 0,6 3-12 16,-13 0-6-16,7 0 0 0,-8 0 4 0,2 0 7 15,-8 3 11-15,1-3 9 0,-1 0 8 0,-6 0 5 16,0 0 0-16,-6 4-3 16,-1-4-8-16,-5 4-6 0,-8-1-5 0,-6 1-4 15,-7 0-3-15,-13 3-3 0,-5-3-2 0,-8 3-3 16,-20 0-2-16,-5-3-1 0,-20 3-2 15,-7-4-1-15,-12 6 1 0,-8-6-1 16,-18 5 2-16,-8-5-2 0,-6 1 8 0,-13-4 11 16,7 0 14-16,7-4 18 0,5 1 18 15,14-5 12-15,19 0 8 0,13 1 0 0,13 0-10 16,21-4-17-16,12 7-17 0,12 1-16 16,14-1-34-16,6 1-43 0,20 3-53 15,1 3-61-15,4-3-70 0,8 4-90 0,8-1-31 16,-2 1 7-16,0-4 33 0</inkml:trace>
  <inkml:trace contextRef="#ctx0" brushRef="#br0" timeOffset="-122607.18">24319 15262 20 0,'-20'0'216'15,"14"-4"12"-15,-8-3 8 0,8 3-104 16,6 0-54-16,-7 0-31 0,7 4-22 0,7 0-8 16,-1 4-5-16,8 0 3 0,-2 3 2 15,8 1 5-15,-7 3 3 0,7 3 0 16,-1 5 4-16,-6 2 3 0,7 9 1 0,-1-1 0 16,-6 8 0-16,0 6-3 0,1 2-6 15,-2 2-6-15,1 5-5 0,-6 3-3 0,6 0-5 16,-7 0 0-16,8-4-1 0,-2 0 0 15,8-3 1-15,-1-1 0 0,1-6 4 16,0-9 0-16,5 2 2 0,8-5 0 16,-7-7 0-16,6-3-4 0,-5-1-28 0,-8-8-43 15,8 1-64-15,-15-3-89 0,2-8-49 16,-2-4-22-16,-12-7 12 0</inkml:trace>
  <inkml:trace contextRef="#ctx0" brushRef="#br0" timeOffset="-122070.96">20776 14166 78 0,'25'-21'250'0,"-5"-2"24"16,0 1 14-16,-1 1-113 0,-12 6-60 0,6 8-36 16,-13 7-32-16,0 7-23 0,0 8-9 15,-13 10 3-15,-1 16 6 0,2 6 10 16,-14 12 10-16,-1 10 10 0,1 12 7 0,-6 4 2 15,-1 6-3-15,1 3-2 0,-1 6-3 16,1-5-7-16,5 4-6 0,8-4-4 16,6 4-5-16,0-4-7 0,6 1-6 0,7-5-3 15,0-3-6-15,7-1-4 0,0-5-3 16,5-8-22-16,2-5-31 0,5-6-40 16,-6-10-44-16,6-8-49 0,-5-5-61 0,5-7-62 15,1-11-11-15,-8-11 13 0,-4-11 33 16</inkml:trace>
  <inkml:trace contextRef="#ctx0" brushRef="#br0" timeOffset="-121586.21">20723 14386 83 0,'20'-29'188'0,"-1"-4"14"0,7 0-70 0,1 0-33 16,5 4-22-16,1 0-14 0,12-1-10 16,-5 1-7-16,5 7-5 0,1 0-5 15,5 0-5-15,2 7-4 0,-7 3-7 16,11 6-4-16,-4 6-3 0,6 4-2 0,-7 2-1 15,-1 10-2-15,8 5 1 0,-7 5-1 16,1 11 2-16,-8 6 3 0,1 5 0 16,-7 11 3-16,-7 7 3 0,-5 7 3 0,-8 4 0 15,-6 3 0-15,0 1 0 0,-13 4 0 16,0-5 0-16,-13 4-2 0,0 0 2 16,-6-3 5-16,-8 0 4 0,-5 3 2 0,-7-4 1 15,-1 1 5-15,-11-4 1 0,-8 4-1 16,-13-8 2-16,-12 0 2 0,-1-3 7 0,-13-4 5 15,-6-7 8-15,-6-8 5 0,5-3 7 16,1-9 4-16,0-6-6 0,13-7-6 0,6-7-10 16,14-4-10-16,6-9-13 0,6-6-20 15,19 0-41-15,8-10-56 0,13-5-64 16,11-7-63-16,22-4-60 0,6-4-69 0,12-2-30 16,7-5 17-16,0 1 40 0,13-5 50 15</inkml:trace>
  <inkml:trace contextRef="#ctx0" brushRef="#br0" timeOffset="-121036.55">22267 15181 175 0,'59'-18'203'0,"-7"4"8"0,-7-2-93 0,-12 5-50 15,-7 1-25-15,-6-1-12 0,-8-1-5 16,1 2-3-16,-6 2 3 0,-14 1 2 15,1-3 4-15,-7 1 0 0,-1 6 3 0,-11-5 3 16,-1 5 0-16,0-1 5 0,-7 4-1 16,-6 4-1-16,-7 3-3 0,1 0-5 15,-7 8-3-15,-1 0-5 0,-5 7-5 0,-1 0-1 16,0 8-3-16,2-5-1 0,4 8-4 16,1-4-1-16,13 4-3 0,0 0-3 15,7-1 1-15,12 2-2 0,0-5 2 0,13 0 2 16,7 1 1-16,7-4 2 15,6-8 0-15,6 0 1 0,7-3-2 0,7-4-2 16,0 0 1-16,6-11-4 0,0 0-1 0,6-4-1 16,1-10 0-16,-1-1 2 0,2-7-1 15,5-4 0-15,-1-7 1 0,8 0-1 0,-6-7-2 16,-2-1-2-16,1 1 0 0,-6 0 7 16,0 4 8-16,-14 2 13 0,1 6 7 15,-14-2 5-15,8 8 1 0,-15 4-6 0,2 3-7 16,-2 5-12-16,-5 1-8 0,-1 6-7 15,-6 6 0-15,-6 6 0 0,-1 1 3 0,-5 5 1 16,-8 7 5-16,0 3 3 0,-6 8 4 16,1 3 2-16,-2 5 1 0,-5 3 2 15,-1 0 2-15,1 7 1 0,-1 0-2 0,0 1-2 16,8-1-3-16,-1-3-4 0,-1 0-4 16,7-8-4-16,8 4-1 0,-2-8 2 0,8-3-10 15,0-4-19-15,-1-3-27 0,7-4-34 16,0-4-48-16,0-7-59 0,7-3-74 15,5-5-53-15,8-10-9 0,0-8 13 0,13-7 39 16</inkml:trace>
  <inkml:trace contextRef="#ctx0" brushRef="#br0" timeOffset="-120151.49">23348 14628 48 0,'6'-12'157'16,"1"2"3"-16,6 2-76 0,-7 1-39 0,1 0-21 16,-7 4-12-16,7-1-7 0,-1 4-1 15,-6 0 3-15,0 4 8 0,7 2 9 16,-7 2 9-16,-7 6 7 0,7 1 9 0,-6 4 5 16,-1 6 5-16,-6 8 4 0,0 4 3 15,-13 7 4-15,0 0 3 0,0 7 0 0,-7 4-1 16,-6 0-3-16,0 0-5 0,0 4-6 15,0-1-9-15,0 4-6 0,-1-3-9 16,8 4-7-16,-1-9-7 0,1 5-4 0,6-4-3 16,0-4-4-16,0-3 0 0,6-4-1 15,1 0-1-15,6-8-1 0,0-4-2 0,0-1-4 16,6-6-6-16,-6-6-10 0,6-1-20 16,1-7-25-16,0-8-24 0,0 1-20 15,-2-8-17-15,8-2-7 0,-6-6 6 16,0-2 17-16,-1-8 22 0,7 0 19 0,-6-9 22 15,6 3 16-15,-7-1 20 0,0-1 12 16,7-2 11-16,0-2 9 0,0 2 5 16,7-2 1-16,0 5-3 0,-1 0-3 0,7 3-6 15,1 4-2-15,4 0 0 0,2 0-2 16,7 4 2-16,5 0 2 0,1 3 3 0,5 3 0 16,9-2 1-16,-2 0 2 0,7 3-3 15,7 0-2-15,6 3-4 0,0 1-3 0,0-4-2 16,6 7-5-16,1-3 0 0,-7 7-2 15,0-4-2-15,-6 0 2 0,0 4-2 16,-8-3 1-16,-5 3-1 0,-7 0 0 0,0 0 1 16,-6 0 0-16,-7 0 1 0,-6 0 3 15,0 0 5-15,-2 0 11 0,-4 0 9 0,-8 0 6 16,1 0 1-16,-14 0 0 0,1 3-7 16,-14-3-10-16,-6 4-7 0,-7 0-4 15,-12 7-2-15,-13-4 3 0,-1 8 3 0,-6 0 5 16,0-1 2-16,-1 4 5 0,1 1 1 15,0 3 0-15,13-1-1 0,0-2-5 0,13-1-4 16,-1 1-5-16,14-1-3 0,7-3-2 16,6 0-1-16,6-4 1 0,7 0-1 15,14-4 2-15,5 0-1 0,7-7 0 0,13-3-2 16,7-5 1-16,6 1-1 0,0-4-2 16,7-5 2-16,-1 2-2 0,1 0-1 0,0-5-2 15,-1-2 0-15,-12 2-1 0,6-3 0 16,-7 4 0-16,-12-5 1 15,6 5 2-15,-12 1 6 0,-9 2 7 0,2 4 1 0,-7-4 0 16,1 8 0-16,-14-1-4 0,0 4-6 16,0 4-5-16,-14 0 0 0,1 8 1 0,-7-1 2 15,2 8 2-15,-9 0 2 0,-5 3 2 16,-1 4 2-16,-6 4-1 0,6-1-1 16,1 5 1-16,-1-4-2 0,7 2-2 0,0-3-1 15,7 2-1-15,-1-1-1 0,7-5 0 16,7 2-20-16,-1-2-31 0,7-7-46 0,7 6-59 15,-1-6-81-15,7-3-81 0,7-4-26 16,-1-7 10-16,7-3 33 0</inkml:trace>
  <inkml:trace contextRef="#ctx0" brushRef="#br0" timeOffset="-116752.14">25159 15031 101 0,'20'-4'157'0,"-8"-3"-41"16,1-1-35-16,0 1-16 0,6-4-9 0,-5 0-3 15,-2 0-1-15,2-7 0 0,-1 3-1 16,-7-3-3-16,1-5-4 0,0 2-4 15,-7-1-8-15,0 0-5 0,-7 0-5 0,0-3-4 16,-6-1-3-16,-7 4-1 0,2-3-1 16,-9-1-1-16,-5-4 0 0,-8 5-2 15,-5-1-2-15,-8-3-3 0,-5 3-2 16,0-4-1-16,-8 2-2 0,1-2-1 0,0 4 2 16,-6-3 3-16,-2 0 0 0,2 0 2 15,0-5 1-15,-14 5 1 0,0 4-4 0,1-5 1 16,-15 1-3-16,2 3-1 0,-1 1 0 15,-5-1-1-15,5 0 1 0,0 5 2 16,0-1 4-16,1-1 0 0,5 2 3 16,1-2 1-16,6 9 1 0,-6-4-2 0,7-1 1 15,-1 5-2-15,-6 3-2 0,0-1 1 16,6 1-2-16,-6 4 0 0,-7 0-5 16,7-1 0-16,0 5-1 0,6 3 3 15,-7 0 2-15,9 0 2 0,4 0 3 0,-6 0 2 16,14 0 3-16,-7 3-1 0,6 1 1 15,0 0-1-15,1 3 0 0,-1-3-1 16,7 6-1-16,-7-2-1 0,0 4-3 0,1 6 2 16,-7-1-2-16,6 6-1 0,1 6 0 15,-8 0 0-15,8 8 1 0,6 3 1 16,-7 1 2-16,7 2 0 0,7 5-1 0,-1-4-2 16,7 5-1-16,6-2-2 0,7 4-1 15,0-3-2-15,0 3 1 0,6 0-1 0,1 4 3 16,6 0 0-16,-7-1 0 0,7 6 1 15,0-5 1-15,-7 3-1 0,7 1-2 16,0-1-1-16,-7 5-1 0,7-5 2 0,1 8 0 16,-1-4 1-16,6 1-2 0,0 3 1 15,1-4-1-15,5 0 1 0,8 0-2 0,0 1 0 16,12-1 1-16,0 0 1 0,8-3 1 16,-1-1 0-16,13 1 3 0,6-4 0 15,1 4 3-15,6-8-1 0,7 3 2 0,6-2 0 16,0-1 0-16,13-4 2 0,-7 5-1 15,15-4 3-15,4-1 1 0,2 1-1 16,12-4 0-16,0 0-3 0,13 0-2 0,0-4-4 16,1-3-2-16,12-1 0 0,-7 1 0 0,8-7 1 15,-7-1 0-15,5 0-4 0,2-3 3 16,5-4-2-16,1 0-2 0,-6 0 0 16,-1-4 2-16,0-3 1 0,0-1 2 0,-6-3 2 15,6 1 2-15,-5-1-2 0,-2-8 0 0,7 1-2 16,-7 0-2-16,1-4-2 15,7-4-2-15,-1 0 0 0,-7-3 1 0,8-3 3 0,-7-2 0 16,-1-3 1-16,1-3 2 0,-1-1 0 16,-5-2 0-16,-1-1-3 0,1-4-1 0,-8 0-3 15,1-3-1-15,-1 0-1 0,-5-5 0 16,-1 6 1-16,-6-9 0 0,0 4 2 0,-14-4-1 16,0 5 0-16,-6-9 0 0,-6 4-1 15,0-3 1-15,-13-1 0 0,5-2-1 16,-11-5 0-16,-1-2-1 0,0-3 0 0,-7-5-3 15,-6-1 1-15,0-3-1 0,1-1 0 16,-8-2-1-16,-6 3 2 0,0-5 2 16,0 2 1-16,-6 2 1 0,-7 1 0 0,6 0 2 15,-12 0-1-15,6 3-1 0,-7 0 0 16,-6-3 0-16,7 7 0 0,-7-4-1 0,-1 2-2 16,2-3 0-16,-8 2 2 0,0-1-4 15,1 4 2-15,-7-1 0 0,0 2 1 0,-1-1 1 16,-5 4-1-16,-7 0 2 0,7 0-2 15,-15-1 0-15,2 4 0 0,-1 1 0 16,-5-1-1-16,-8 0 1 0,7 5 0 16,-13 2-1-16,6 1 1 0,-6 0-2 15,0 6 0-15,0-2 0 0,0 7 3 0,-7-1 0 16,7 1 0-16,-7 0 0 0,1 3 2 0,-8 0-1 16,2 1-1-16,-8 3 0 0,-6-3 0 15,-1 5 0-15,-5-1 0 0,-2 2-2 16,2 1 1-16,-1 0 3 0,1-1 1 15,6 5 1-15,-7-4-2 0,7 3 2 0,0 4 0 16,-7 0-2-16,1 0 0 0,-2 0 0 16,-5 4-1-16,0-1 0 0,0 5-1 15,0-1-1-15,-1 4-2 0,1-4 2 16,0 4 2-16,7 4 0 0,-2-4 2 0,2 4 2 16,5-1-3-16,-5 5 0 0,-1-1-1 15,-5 4-1-15,4-4 0 0,-5 8-2 0,7-1 2 16,-1 2-1-16,0 2 2 0,0 0 1 15,7 0 1-15,7 1 1 0,-1 2 1 16,0 6-1-16,0-2-2 0,8 1-1 16,-8 6-1-16,0 2-1 0,1-1-3 0,5 7 5 15,1 0 0-15,0 4 0 0,13 4 4 16,0 3-1-16,6-4 0 0,7 8 1 0,0 0 0 16,13 8-1-16,0-5-2 0,6 9 0 15,7 2 0-15,0-4-2 0,6 5-1 16,7 3 0-16,7-3 1 0,6 3 0 0,6 1 2 15,7 4 2-15,7-2-1 0,6 5 1 16,13-1-2-16,1 1 0 0,5-1-4 16,7 4 1-16,13-3 1 0,-6 0 1 0,6-5 2 15,6 1 2-15,8-4 3 0,5-6 1 16,1-2-1-16,12-2 0 0,2-5 0 16,11-6 0-16,7-1 0 0,1-7-2 0,6-4-1 15,6 1-2-15,-7-9 2 0,1 1 1 0,6-7-2 16,0 3 0-16,7-6-1 0,-7-2 2 15,8-2-4-15,-2 3-1 0,-6-4-1 16,7-4 1-16,-6 5 1 0,-1-5 0 0,0 1 1 16,1-4-1-16,-1 4 1 0,0-4-2 0,0 0-2 15,1-4-1-15,5 4 2 0,-6-4 2 16,0 0 0-16,-6-3 5 0,0 1-1 0,7-2 1 16,-8 1-2-16,1-2-2 0,6-2-1 15,-6 0-3-15,6 0 2 0,-6-2-1 0,-1-2 3 16,-5 1 1-16,-7-6 0 0,-1-1 2 15,-13-5-1-15,2 1-1 0,-8-5-2 0,-13 1-1 16,0-8 2-16,0 0-1 0,-13-3-2 16,0-4 2-16,-13 1-1 0,7-5 0 15,-14-4 0-15,1 1-1 0,-7 0 0 0,0-4-1 16,-5-4 1-16,-9-3-1 0,1-4-1 16,-6-4 1-16,-8-4 2 0,-12-2-1 15,8 0-2-15,-16-5 0 0,-4 0 0 0,-2-3 2 16,-5 0-1-16,-7 3 2 0,-6-3 0 15,-7 3 2-15,-1 1-1 0,-5-1-2 16,-8 0 2-16,1 1 0 0,1-1 0 0,-2-3 0 16,-5 0 0-16,6 3 0 0,-7-3-2 0,1 3-3 15,-1-3 2-15,0 3-3 0,-6 1 1 16,-7 2 2-16,1 1 1 0,-7 4 0 0,-1 4 0 16,-6-1 0-16,2 8-2 0,-2 0 2 15,-7 0 0-15,-5 7 1 0,-2-1-1 16,2 5 0-16,-13 3 1 0,-1 1-3 15,-13 7 0-15,0 3-2 0,-6 4 1 0,0 0 4 16,-1 3 2-16,1 8 1 0,0-3-1 16,0 7 2-16,-7-1 0 0,0 5-3 15,0-1-1-15,7 4 0 0,-6 0-3 16,12 0 1-16,0 4 1 0,7 3-1 0,-1 0 1 16,7 4 0-16,7 1 2 0,1 2 0 15,-9 0 0-15,9 9-1 0,-2-1-1 16,-5 3 0-16,5 1-2 0,7 7 1 15,-5-1-1-15,5 5 4 0,1 4 3 0,5 2 0 16,7 5 4-16,0 4 0 0,14-5 0 16,-1 8-3-16,7 1-2 0,0-1-1 0,12-1-1 15,2 4-1-15,5 1 0 0,7 3-1 16,0-3 0-16,13 0 1 0,0 2 1 0,0-1 1 16,7 2-1-16,5 4 2 0,2-3 2 15,5 2 0-15,0 1-1 0,14 4-2 16,0-4 0-16,5 2 1 0,14 3-1 0,1-1-1 15,11-1 2-15,15 0 4 0,5-2 0 16,7-2 0-16,13-3-1 0,7-2 1 0,13-5-1 16,-1-1-2-16,14-6 2 0,0 0 2 15,6-5 0-15,0-2 3 0,7-4 3 16,0-5-1-16,7-2-1 0,5-1-2 0,0-7-1 16,8 3-2-16,0-6-4 0,-2 3 1 15,2-7 1-15,-1-1 2 0,7 1 1 16,-1-4 1-16,8 0-2 0,0-4 0 0,-1 0-2 15,7-3-2-15,-14-4-2 0,8 4 0 16,-15-8 3-16,8 0 1 0,-6-3 0 0,0-4 0 16,-8-4-1-16,7 1-2 0,-6-8-2 15,-7-4-1-15,1 0-3 0,-7 1 2 0,-8-8 1 16,-5 4 1-16,-7-8-1 0,-6 4 1 16,6-4 1-16,-12-3-2 0,-1 0 1 15,0 0-1-15,-6-1 1 0,-8 1 0 0,2-1 1 16,-8-2 0-16,-12 2-1 0,0-2 1 15,-7-2-2-15,-13 2 2 0,-6-9-1 0,-1 1 0 16,-12 0 1-16,-14-5 2 0,1-2 1 16,-20 0 1-16,-1-1-1 0,-12 0-3 15,-6-3 0-15,-7 0-3 0,-6 0-2 0,-8-8-1 16,1 4-1-16,-7-4 0 0,0 4 1 16,-6-3 0-16,0 3-1 0,7 0-2 15,-7 4-1-15,-7-5-1 0,0 5-4 0,1 0 0 16,-7 3-1-16,-7 1 3 0,-6 3 0 15,0-4 0-15,-7 5 0 0,-7-2-2 16,2 5 2-16,-8-4 0 0,-6 4 0 0,0 0 2 16,-13-1 0-16,-8 5 3 0,-5-1-1 15,0 4 0-15,-7 4 6 0,7 3 2 16,-7 1 0-16,13 2 1 0,-6 9 1 16,6-1 0-16,0 1-2 0,1 6-3 0,6 1 1 15,0 3-3-15,-1 4 2 0,7 4 3 16,0 7-1-16,0 0 2 0,1 7 1 15,5 4 1-15,-5 4 1 0,-8 7-3 16,8 4 0-16,-7 3-1 0,6 4-2 0,7 4 1 16,5-1 1-16,2 8 0 0,13-4 1 15,6 4 1-15,12 4-1 0,1-1 1 16,13 5-1-16,7 3 2 0,-1 6 3 16,7 6-1-16,6 2 1 0,0 5 0 0,1 4 2 15,5 1-2-15,2 6-3 0,5-1-1 16,1-3 1-16,5-1-1 0,1 4-3 15,7-6 0-15,12 2 2 0,1-3 0 0,12 0-1 16,8-4 2-16,4 4 1 0,16-4 1 0,5 0 0 16,6-3 1-16,14 0 0 0,13-4 1 15,6 0-1-15,6-3 0 0,20-2-2 0,1-6-1 16,5 0 1-16,8 0-2 0,5-8 1 16,1 1 3-16,6-7 2 0,0-1-2 15,14-3 0-15,-1-4 0 0,7-1-2 0,7-2-2 16,-1-2-3-16,0-1 3 0,0-5 3 15,0 0-1-15,7-4 0 0,1 0 3 0,4 0-1 16,2-3-4-16,-7-3-2 0,-1-5 2 16,1 0 2-16,-6 0 0 0,-1-7 1 15,1 0-1-15,-8-3 3 0,0-5-5 0,-5 2-2 16,-14-6 1-16,1-7-2 0,-15 1 2 16,2 0-2-16,-13-8 1 0,-8-3 0 0,1-5 1 15,-13 2-1-15,-1-8-1 0,-6-4 0 16,-13-4-2-16,0 1 0 0,-6-8 0 15,-7 4 1-15,-7-5-1 0,-6-1 0 0,-13-6 1 16,-6 4 2-16,-7-3 0 0,-13-1-2 16,-6-3-2-16,-7 4 2 0,-19-4-1 0,-1 0-6 15,-7 1 3-15,-11-5 1 0,-2 0 0 16,-5-3 2-16,-7-1 0 0,-7 1 2 16,0-1-1-16,-6 2 0 0,-6-6-1 0,-1 6 3 15,-7-2 0-15,1 5-1 0,0 2 0 16,-7 2-2-16,1 3 3 0,-7 6-6 0,-7 2-4 15,0 5-2-15,-6 2-5 0,-14 3 1 16,1 3-2-16,-12 9 1 0,-2-1 4 16,1 3 5-16,0 5 4 0,-7 3 1 15,6 4 4-15,-6-1-1 0,0 8 1 0,1 4-1 16,0 0-1-16,5 7-2 0,8 0 4 16,5 4 0-16,7 3 0 0,6 4 0 15,8 3 1-15,6 4 1 0,-7 2-2 0,14 5-1 16,-8 8 2-16,8 4-1 0,-1 7-7 15,7 3-19-15,0 12-19 0,6-1-23 16,7 8-31-16,6 4-35 0,7-1-49 0,13 5-49 16,6-1-15-16,14-7 4 0,12-4 20 15</inkml:trace>
  <inkml:trace contextRef="#ctx0" brushRef="#br0" timeOffset="-109546.72">23810 14104 40 0,'20'0'94'0,"-7"0"-16"0,0-4-13 16,0 1-7-16,0 3-4 15,-6-4 0-15,5 0-2 0,-5 1-2 0,0-1-1 16,-1 1-3-16,1-1-2 0,-1-3-2 0,0 3-3 16,-6-3-3-16,0-2-1 0,0-1-2 15,0 2 0-15,-6-2 0 0,0-1 0 16,-1 0-1-16,-13-4 0 0,8 1-4 0,-14-2-2 16,-1-1-6-16,-5-1-4 0,-7 2-4 15,-1-2-6-15,-11 0-3 0,-8 3-3 16,0-3 1-16,-6 0-1 0,-7-1 1 0,-5 1 1 15,-2-4 1-15,1 4 0 16,-7-1-1-16,0-3-1 0,-6 4-1 0,-6-4 0 16,5 4 0-16,-5 0 0 0,6-1 1 15,0 4 1-15,6 1 0 0,1-1-1 16,5 4 2-16,1 0 1 0,0 4-2 0,13 0 0 16,-6 7-1-16,-2-4 1 0,2 4-1 15,6 4-1-15,-14 3 0 0,2 0 1 16,-2 8-1-16,-6 3 0 0,-5 0 0 0,5 4 0 15,0 4-2-15,6 4 2 0,2-1-1 16,6 4-1-16,6-1 1 0,6 2 1 16,6 6 0-16,1 0-1 0,13 1 0 0,-7 6 0 15,14 5 3-15,-7-1 2 0,13 4 0 16,-7 3 1-16,7 5 1 0,1-1-1 16,5 4-4-16,0 0-1 0,7 3-1 0,0 1-3 15,0 0-2-15,13 3-1 0,0-3-2 16,0-5-4-16,13 5 0 0,7-8 0 15,6 3-1-15,13-1 0 0,-1-2 3 0,8-4 2 16,13 1 2-16,6 0-1 0,6-1 3 16,8-7 1-16,-1 5-2 0,0-5-1 15,7-4 0-15,-7 1 0 0,7 0 0 0,0-5 4 16,-8 2 2-16,8-5 2 0,6 0 0 16,-6-3 1-16,13 0 2 0,-1-1-3 0,1-6-1 15,13-2-1-15,-1 2 0 0,8-4-3 16,-1-1-2-16,0-2-1 0,7-2-4 15,0-3-4-15,6 1-4 0,0-4-1 0,1-1-1 16,5 1 1-16,-6-4 4 0,0-4 3 16,-6-3 5-16,-6-1 4 0,-1-3 4 0,-6-3 2 15,-1-1 1-15,1-3 3 0,-1-8 2 16,2 4 3-16,-1-7 1 0,5 0 1 0,-5-5 2 16,7-2 0-16,-8-1-4 0,7-3-4 15,-12 0 0-15,5-8 0 0,-5 4-3 16,-14-4-2-16,7 1 2 0,-14-5 0 0,-6 1 3 15,-13-4-1-15,-6-4 2 0,-14 1 6 16,-11-4 0-16,-16-1 4 0,-4-3-2 0,-21-3-1 16,-6-5-1-16,-13-2-3 0,-7-1-2 15,-12-8-2-15,-13-6-3 0,-7 3-2 16,-20-7 0-16,-13-5-2 0,-13-2-3 0,-6-1-1 16,-13 4-1-16,-7 1-4 0,-6-1-12 15,-14 4-13-15,-12-4-20 0,-20 4-26 0,-20 3-39 16,-6 3-60-16,-12 6-25 0,-14 5-2 15,7 9 10-15</inkml:trace>
  <inkml:trace contextRef="#ctx0" brushRef="#br0" timeOffset="-105265.95">12986 11844 15 0,'0'-4'60'0,"-7"0"-16"0,1 1-10 15,6-1-3-15,-7 4-1 0,7-4-3 16,-6 1-2-16,6-1-5 0,-6 4-6 16,6-4-5-16,0 4-3 0,0 0-3 15,0-3-2-15,0 3-1 0,0 0 0 0,0 0 0 16,0-4 2-16,0 4 2 0,0 0 1 15,0 0 1-15,0 0-1 0,0 0-1 16,0 0 1-16,0 0-1 0,0 0-1 16,0-4 0-16,0 4 0 0,0 0-1 0,0 0-2 15,0 0 1-15,0 0-2 0,0 0 0 16,6 0 1-16,-6 0 0 0,0 0 0 16,6 0-1-16,-6 0 1 0,7 0 1 15,-7 0 0-15,0 0 1 0,0-4 2 0,0 4 3 16,6-3 2-16,-6 3 5 0,0-3 3 15,0-1 2-15,0 0 1 0,0 1 0 16,0-1 2-16,7 0-1 0,-7 1 0 0,0-1-1 16,0 1 0-16,0-1-1 0,0 0-6 15,0 4-3-15,0-4-1 0,0 4-4 16,0-4-4-16,0 4-1 0,0 0 0 16,0 0-2-16,0 0-1 0,0 0 2 0,0-4 0 15,0 4 0-15,0 0 1 0,0 0-3 16,0 0-1-16,0 0-3 0,-7 0-5 15,7 0-5-15,0 4-10 0,0-4-17 16,0 0-23-16,-6 4-46 0,6 0-23 0,-7 4-8 16</inkml:trace>
  <inkml:trace contextRef="#ctx0" brushRef="#br0" timeOffset="-104624.78">13370 11426 160 0,'14'-22'187'0,"-2"0"-43"0,-5 0-19 16,-1 4-13-16,1 2-12 0,0 2-10 16,-1 3-13-16,-6 4-15 0,6 0-16 15,-6-1-18-15,0 8-12 0,0-3-10 16,0-1-7-16,6 4-3 0,-6 4 3 15,0-1 0-15,0 5 2 0,0-1 0 0,0 4 4 16,-6 4 2-16,6 3-1 0,0 4 3 16,0 4 2-16,-6 3 2 0,0 4 4 15,-1 8 1-15,-6 2 3 0,0 5-1 0,-7 7 0 16,0 3 1-16,1 5-5 16,-1 3-1-16,2 3-3 0,-9-3-2 0,7 3-2 15,2-2-4-15,-2-5 1 0,0-3-4 16,1-1 1-16,5-10 0 0,2-4 0 0,5-4-1 15,-6-7 2-15,6-4 0 0,7-6-14 16,-6-5-23-16,6 0-33 0,-7-3-38 16,7-4-49-16,0-3-70 0,0-2-28 15,0-6 4-15,0-3 20 0</inkml:trace>
  <inkml:trace contextRef="#ctx0" brushRef="#br0" timeOffset="-104227.86">13078 12173 183 0,'-14'-14'217'0,"1"-1"-3"16,0-3-65-16,0 3-32 0,7 4-21 16,-8 0-19-16,8 4-19 0,0 0-14 0,-1 3-14 15,7 0-15-15,-7 4-10 0,7 4-5 16,-6 7-1-16,6 4 0 0,-7 6 0 15,1 5 2-15,0 7-1 0,-1 0 1 0,0 7 1 16,1 1-2-16,0 0 2 0,-8-2-1 16,8-2 1-16,-1-1-1 0,7-2 0 15,-6-5 1-15,-1-4-1 0,7-3 0 16,0 1 0-16,0-6 1 0,0-2-1 0,0 0 3 16,7-4 3-16,-1 0 8 0,7-4 5 15,1-3 4-15,5-4 3 0,13-7 0 16,2-1-1-16,4-6-7 15,14-9-5-15,-6 2-6 0,13-9-1 0,-7-2 1 0,6-1-1 16,-6-1-2-16,1 1 1 0,-8 4 0 16,-6 3-10-16,-6 5-26 0,0 3-36 15,-15 2-43-15,2 5-43 0,0 1-58 0,-7 2-40 16,-7 5-4-16,-6 3 21 0</inkml:trace>
  <inkml:trace contextRef="#ctx0" brushRef="#br0" timeOffset="-103463.84">21602 13953 15 0,'-6'-6'28'0,"6"2"-14"16,0 0-1-16,0 1 6 0,-7-1 2 16,7 0 2-16,0 1 0 0,0 3-4 0,-6-4-12 15,6 4-9-15,6-3-6 0,-6 3-5 16,0 0-7-16,7 0-12 0,-1 0-10 16,-6 0-16-16</inkml:trace>
  <inkml:trace contextRef="#ctx0" brushRef="#br0" timeOffset="-102599.36">21654 13953 49 0,'0'-3'105'0,"-6"0"-17"0,0-5-18 16,0-3-11-16,-14 1-4 0,-7-2-5 15,-5-3-2-15,-14 1-2 0,-12 3-1 16,-14 0-4-16,-12 0-4 0,-15 7-4 16,-17 4-4-16,-8 4-1 0,-7 7 0 0,-5 3 0 15,-1 5 1-15,0 7-1 0,1-1 0 16,11 8-3-16,9 0-6 15,11 4-4-15,21 0-2 0,18 6-1 0,15 1-1 0,18 0 0 16,13 4 1-16,26-1-2 0,14 1 1 16,19 0-3-16,7 3-2 0,19-3-4 0,0-4-2 15,20 3-5-15,6-2-5 0,13-5-4 16,7 0-7-16,13-4-2 0,0-2-3 16,6-5 1-16,0-4 2 0,0-2 4 0,1-9 7 15,-1-3 4-15,-6-4 4 0,6-7 4 16,-7-4 1-16,-5-3 2 0,-8-7-3 0,-5-1 3 15,-20-7 6-15,-8 4 4 0,-18-8 4 16,-14 3 2-16,-19-2 2 0,-18-3-2 16,-16 2-6-16,-18-4-5 0,-13 9-2 15,-19-6-4-15,-7 9 1 0,-13 4 0 0,-7 6 1 16,-12 5-2-16,-1 6 1 0,-13 5 0 16,7 10-2-16,-1 3 0 0,8 6-1 0,12 1 2 15,14 9 1-15,6 0 0 0,18 0-1 16,22-1 1-16,12 5-1 0,13-5 1 15,26 1 0-15,6-4-3 0,21 0 2 0,5-4-4 16,7 1-3-16,7-5 1 0,13-3-1 16,-8-4-2-16,15 1 0 0,-1-8 1 0,0 0 0 15,0-4-3-15,7-3 0 0,-13-4-1 16,0-4 1-16,-8-3 1 0,-18-4 1 16,-7 0 2-16,-13-4 3 0,-19 1 0 0,-20-5 1 15,-14 5-1-15,-24-1 0 0,-15 5-3 16,-12 1 4-16,-12 6 1 0,-8 3 7 0,-13 0 3 15,1 3 5-15,-1 6 7 0,0-3 3 16,6 2-2-16,15 3-4 0,5-4-1 0,20 0-4 16,13 4-4-16,19 0-3 0,14-4 0 15,19 4 0-15,6-3-4 0,20 0-7 16,7-2-3-16,12-2-2 0,8-4-4 0,5 0-2 16,7 0 0-16,7-4 2 0,6-2 0 15,-6-6 2-15,0-3 1 0,-7 1 2 0,-6-1 3 16,-14-3 5-16,-19 3 5 0,-6 0 0 15,-14 1 1-15,-19-1-1 0,-13 4 1 16,-13 0-5-16,-6 8 2 0,-14-5 0 0,0 5 3 16,1 3 0-16,-1 0 0 0,1 0 1 15,5 0-3-15,15 7-1 0,-1-3-1 0,12 3-3 16,8 0-7-16,12 0-8 0,14 4-9 16,13-3-9-16,5 3-12 0,9 1-6 15,11-6-8-15,1 2-5 0,6-5-5 0,-6 5 2 16,-2-8 5-16,-4 3 7 0,-7-3 17 15,-14 0 17-15,-5-3 14 0,-15-1 13 16,-5 0 8-16,-14-3 8 0,-13 0-1 0,-6-5-2 16,-6 5 0-16,-13-4-1 0,-2 4-4 15,2-1-3-15,-1 1-8 0,1 0-17 16,6 0-41-16,-1 3-55 0,15 0-29 0,5 1-16 16</inkml:trace>
  <inkml:trace contextRef="#ctx0" brushRef="#br0" timeOffset="-102222.23">21752 14221 131 0,'0'-7'145'0,"0"3"-63"0,-6 1-38 16,-1 6-23-16,-6 5-10 0,-6 3 0 15,-1 7 7-15,-13 8 9 0,1 6 8 0,-7 5 5 16,-7 11-2-16,1 3-4 0,-7 4-8 16,-1 7-6-16,2 4-9 0,5 0-11 15,0 0-20-15,8-4-26 0,11 1-49 0,8-5-46 16,-1-6-22-16,20-5-7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07T04:26:23.764"/>
    </inkml:context>
    <inkml:brush xml:id="br0">
      <inkml:brushProperty name="width" value="0.05292" units="cm"/>
      <inkml:brushProperty name="height" value="0.05292" units="cm"/>
      <inkml:brushProperty name="color" value="#FF0000"/>
    </inkml:brush>
  </inkml:definitions>
  <inkml:trace contextRef="#ctx0" brushRef="#br0">7560 8481 91 0,'20'-11'91'0,"-6"-1"-14"0,-2 1-12 16,-5 1-7-16,6-1-8 0,-6-4-7 15,-1 4-5-15,0 0-1 0,-6 4-2 0,7-4-5 16,0 3-3-16,-7 1 0 0,0 0-3 16,0 3-7-16,0-3-1 0,-7 0-3 15,0 2-4-15,1-1-4 0,-7 2-2 16,-7-4-1-16,1 1-3 0,0 0 0 0,-8 0 0 16,1-1-1-16,-6 1 1 0,-1-1-1 15,1 1 1-15,-1 0 1 0,-6 0-1 16,6-4 1-16,-6 3-1 0,0 1 2 15,0-1 0-15,0 1 0 0,0 0 0 0,-6 4-1 16,5-5 1-16,-5 4 0 0,-1 0 1 16,1 2-1-16,-1-2-1 0,0 4 0 15,0-5 0-15,1 2-1 0,6 3-1 16,-7-4 1-16,1 4 0 0,6-4 1 16,0 4 0-16,0-3 0 0,-6 3 0 0,5-4 0 15,1 4 0-15,0-4-1 0,-1 4 1 16,2 0 0-16,-1 0-1 0,0 4 1 0,-1-4-2 15,-5 4 2-15,6-1-2 0,-7 1 1 16,1 0 1-16,-1 4 0 0,7-4 3 16,0-2-2-16,-1 6-1 0,2-4 1 15,5 0-1-15,1 3 0 0,-1-4 0 0,7 1 0 16,0-1 0-16,-7 5 0 0,7-4 1 16,-6 2 0-16,5 2 1 0,-5 0-1 15,7-1 1-15,-9 0-1 0,2 5 0 0,-7-2 0 16,6 1-1-16,-6 0-1 0,1 0-1 15,-2 3 1-15,-5-2-1 0,-1-1 0 16,1 3 1-16,-2-3 0 0,2 4 1 0,-1-4 0 16,1 0 0-16,6 0 0 0,-1 0 0 15,2-4 0-15,5 4 0 0,-6-4 0 0,7 1-1 16,-1 3 1-16,1-4 0 0,-1 1 0 16,0 3-2-16,8-4 1 0,-8 4-1 15,7-4 0-15,0 4-1 0,-1 0 0 16,1 4 2-16,7-1-1 0,-1 1 2 15,-6 4-1-15,6-1 1 0,1 4 1 0,6 3 1 0,-6 1-1 16,5 0 0-16,-5 0 1 0,6 3-2 16,7 0-1-16,-7 0 0 0,6-3 0 15,0 3 1-15,1 0-1 0,6 1 1 0,0-5 1 16,6 5 0-16,1-4 2 0,0 3 0 16,6-4-2-16,-1 1 2 0,8 0-1 15,0-1-1-15,6 1 2 0,7 0 1 0,-1-1 3 16,7-3 0-16,6 4 4 0,1-4 1 15,13 0 1-15,0 0 1 0,6-4 1 16,0 4 0-16,6-4-2 0,-6 1-1 0,7-5-1 16,-7 4-1-16,7-2 0 0,-7 2 1 15,7-8 1-15,-1 5 1 0,7-4 0 0,1 0 2 16,5 0-2-16,1-3-2 0,7-1 0 16,5 4-3-16,1-8-2 0,-1 5-3 15,7-5 1-15,-6-3-1 0,0 5-2 0,6-5 3 16,-7-5 1-16,1 2 0 0,0-1 1 15,0 0 0-15,-1 1 0 0,-5-1-1 16,5-3 1-16,1 3 2 0,-7 1 4 0,0-5 3 16,-6 1 2-16,6 0 1 0,-6-1 2 15,-1 1-2-15,1 0-2 0,0-5-2 16,0 2-1-16,-8-1-4 0,8 0-2 16,0-1 0-16,-1 3-3 0,-5-7-1 0,-1 5 1 15,0-4-2-15,1 4 3 0,-14-3 0 16,6-1 1-16,-12 1 4 0,-1-1 5 15,-5-3 7-15,-8 3 5 0,0-4 3 16,-5 5 4-16,-1-4-2 0,-7-1-6 0,1 5-6 16,-1-8-6-16,1 4-5 0,-1-5-5 15,1 1-2-15,-1 0 0 0,-6-3 2 16,1-1 3-16,-7 1 2 0,-2-5 6 0,2 1 2 16,-7 0 2-16,-6-1-2 0,0-3-1 15,-7 0-3-15,0 4-5 0,-14-4-4 16,8 0-1-16,-7 5-1 0,-7-6-2 15,1 4 0-15,-7-3-1 0,0 4 1 0,-7 0-1 16,1 3 1-16,-8-3 0 0,7 3-1 16,-12-3 1-16,7 3 0 0,-9 1 0 15,2-1 0-15,-7 0-1 0,0 5 1 16,0-6-2-16,-7 5-1 0,1 5 0 16,-7-6 1-16,0 5-1 0,-8-1 1 0,2 1 2 15,0 1 0-15,-2-1 0 0,2 2-1 16,-8 1-1-16,2 1 0 0,-2-1 0 0,-5 1-1 15,6 3 0-15,0-1 1 0,-7-2 1 16,7 7 0-16,0-4-1 0,-1-1 1 16,8 5-1-16,0 0 0 0,-2 0 2 0,2-1 1 15,6 1 1-15,-7 3-2 0,7-3 2 16,0 3 0-16,-7 4-4 0,1-3 0 16,-8 3-1-16,1 0 1 0,7 0 0 0,-7 0-3 15,-1 3 3-15,2-3-1 0,4 4 0 16,8 3 0-16,-6-3 0 0,6 3 1 15,6 1 2-15,-6-5-2 0,7 4 2 16,5 4 2-16,-6-2-1 0,7-2 1 0,-6 0-1 16,6 0 0-16,-7 0 0 0,1 4-1 15,5-3 1-15,-12-1-1 0,6 4-2 16,-6 0 1-16,0-4-3 0,0 4 1 0,-6 0-2 16,6 0 1-16,-1 1 2 0,8-2 0 15,-8 5-1-15,9-4 1 0,-2 4 0 0,0-1 0 16,0 1 0-16,7-1 1 0,7 5 1 15,-1-1 1-15,1 1 1 0,5 3-1 0,1-1 0 16,0 1 0-16,7 4-2 0,-1 0-1 16,1 0 2-16,6 3-2 0,-1 0 1 15,1 4-2-15,6 0 0 0,1 0-1 0,6 4-1 16,0-1-1-16,0 4 1 0,6-3-1 16,7 3 0-16,0-3 1 0,7 4-1 0,0-5 1 15,12 1-2-15,1-1 2 0,12 1 1 16,1 0 2-16,13-5 2 0,-1-2 1 15,14 2 0-15,6-2 1 0,7-4-1 16,5 3 0-16,8-3-1 0,7-1 2 0,5 2 0 16,-6-6 1-16,7 1 2 0,6 0 3 15,1-8 2-15,5 5-1 0,7-8 2 0,13 0 1 16,7 1-3-16,7-6-4 0,5 2-2 16,7-4 1-16,-6-1-1 0,6 1-2 15,2-4 5-15,-2 0-2 0,0 0 2 16,0-4-1-16,-13 1 2 0,-6-1-1 0,0-4 0 15,-14 2 4-15,-5-6 4 0,-7 1 1 16,-1-8 2-16,-12 5-1 0,6-4 2 16,-6-4-4-16,-1 0-4 0,1-4-2 0,0 4-2 15,-14-4 1-15,8 1-3 0,-8-1 2 16,-5 1 4-16,-14-2 1 0,0-1 2 16,-6-2 1-16,-14-3 1 0,1 1-1 0,-13-9-3 15,-1 1-2-15,-13-1-1 0,-5-3-2 16,-14 0-1-16,0 0-4 0,-14 1-1 15,-5-2-1-15,-7 2-1 0,-7 2-2 16,-5 1 1-16,-2 3 1 0,-5 1 0 0,-8 3 1 16,1 0 0-16,0 0 0 0,-6 7 0 15,-7-3 0-15,0 0 1 0,-1 3-2 0,-6 1 1 16,1 2 1-16,-8 1 0 16,2 0-1-16,-2 0-2 0,-6 0 0 0,1 4-1 15,-7 0 0-15,-6 3-1 0,-2 0 3 16,8 0-3-16,-7 1 1 0,1 3 1 0,-1 1-1 15,7-2-2-15,-6 4-1 0,-1 1-1 16,0 0 0-16,-6 0-2 0,0 3-1 16,-7 4 1-16,1-4-2 0,5 4 1 15,-5 0-3-15,11 0 0 0,2 4 1 0,5 0 1 16,1-1 4-16,6 5 1 0,1-1 4 16,6 0-1-16,0 0 3 0,6 5-3 0,-6 2 1 15,0 1-1-15,-6 3 0 0,-1 4 0 16,0 4 0-16,-6-1 0 0,6 9 2 15,7-1 0-15,-1 4 0 0,2 2 1 0,12 2-6 16,-1 3-1-16,8 0-5 0,12 0-1 16,1 3-5-16,12 1 1 0,1 0 0 0,12 3 1 15,0-4-3-15,7 1 1 0,7 0 1 16,6-1 0-16,6-2 4 0,7-5 4 16,7 0 3-16,6 0 3 0,7 1 2 0,18-9 1 15,8 5 1-15,13-5 1 0,12-2 1 16,7 0 2-16,14-5-1 0,5 1 3 15,8-4 2-15,5 1 3 0,15-6-2 0,12 2-1 16,6-5-1-16,0-3-5 0,7-4 1 16,-7 1-1-16,6-5 1 0,2-3 1 15,-8 0 3-15,7-3 5 0,-13-1-1 0,0-3 1 16,-8 0 3-16,-4-1 2 16,-8-6 0-16,-7-1 3 0,1-3 0 0,-13-5-1 15,-1 2-1-15,1-5 0 0,-13 0-1 16,6 1-3-16,-13-9 2 0,-6 5 2 0,-7-4 0 15,-6-4 2-15,-14 2 3 0,-5-6 0 16,-14-3-3-16,-7 0 0 0,-19-4-5 16,-6 1-3-16,-14-1-8 0,-12 0-2 0,-7-3-2 15,-7 4-2-15,-13-5 2 0,1 8-2 16,-14-3 2-16,1 3 1 0,-14 3-3 16,0 1-2-16,-6 0 0 0,-13 3-2 15,0 4-1-15,-13-4-2 0,-7 8 2 0,0 0 1 16,-7 0 0-16,2 3 2 0,5 4 4 15,-13 0-1-15,7 3 0 0,-7 5-2 16,-6 3 0-16,-6 0-7 0,-2 4-1 0,-4 3-1 16,4 4-1-16,8 0 4 0,0 7 1 15,7 1 2-15,-1-1 2 0,6 7 0 16,7 2 2-16,1 2-2 0,5 3-1 0,1 5 1 16,7 0-3-16,6 7-1 0,6 0-5 15,6-1-4-15,14 10-3 0,0-7-2 0,13 6-1 16,7-1 1-16,6 4-1 15,6 1 1-15,7-2 1 0,6 5-3 0,8 0 0 16,5-1 0-16,0 4 3 0,14 1 2 0,12-1 3 16,7 0 6-16,13-3 4 0,7 3 2 15,13-3 2-15,12 0 2 0,14-1-1 16,7-3 1-16,11-3 0 0,8-1 2 0,19-7 1 16,14-1 0-16,5 2 3 0,7-9-5 15,8 1 4-15,5-8-1 0,0-3 1 16,0-4 0-16,1 0-1 0,-7-8 3 0,-1 1 0 15,2-4 3-15,-22-4 0 0,2-3 5 16,-8-4 4-16,-12-4 0 0,7 1 0 16,-7-8-1-16,-8-4-1 0,2-3-5 15,-1-4-2-15,-13 0-2 0,1-4 0 0,-14-4-1 16,-6 2 2-16,-14-5 3 0,-12 0-1 16,-14-8-1-16,-12 1-3 0,-7 1-3 15,-20-6-4-15,-19-3-3 0,-6 4-4 16,-27-3 1-16,0-2 1 0,-19 3 0 0,-6-2-1 15,-8 4 5-15,-12 0 1 0,0 3-2 16,-7 1 0-16,-5 3-1 0,-15 5-1 0,-6-1-5 16,-6 0-4-16,-7 7-1 0,-6 0 2 15,0 8 1-15,-13 0 1 0,-13 7 1 16,-7 4 2-16,-13 3 0 0,6 4 2 16,-5 5 0-16,-8 6 1 0,7 3 0 0,6 0 1 15,1 12-1-15,7-1-2 0,11 5 1 16,14 3-1-16,14 3 0 0,12 4 3 0,21 5 0 15,4 6 1-15,21 0 1 16,7 8 0-16,12 0 0 0,13 7 1 0,14 0 0 0,13 3 2 16,5 0-1-16,8 5 0 0,19 3 1 15,6-4-1-15,20 4 0 0,14-4 0 16,18-3-1-16,14-1-1 0,12 1-1 0,15-8-1 16,5 1 5-16,13-5 1 0,13-3 0 15,7-7 3-15,13 0 0 0,6-8 0 16,1 0-5-16,5-7 1 0,-5-4 1 15,5-3 0-15,1 0-1 0,0-8 2 0,-7 1 0 16,-5-1-3-16,-8-7 1 0,-6 0 0 16,-14 0 6-16,-6-7 3 0,-13-1 4 0,-5-3 2 15,-2-3 2-15,-13-1 2 16,-6-4-4-16,1 1 0 0,-14-4-5 0,0 4-2 16,-6-4-2-16,-7-3-2 0,-6 2 0 15,0-6-3-15,-14 0 2 0,-6-5 1 0,-6-1-1 16,-20-6-2-16,-7-3-2 0,-12-3-2 15,-14-5-3-15,-13 1-3 0,-18-5-3 16,-8 5-1-16,-6-4 6 0,-13 4 1 16,-7 0 2-16,-7 0 2 0,-11 3 2 0,-9 4 1 15,-4 3-6-15,-9 6 1 0,-5-2-2 16,0 7 3-16,0 0-1 0,-7 5 0 16,1 3-1-16,-8 4 0 0,-6 3-3 0,1 4-2 15,-1 4-3-15,0 0 0 0,7 7 3 16,6 0 1-16,6 0 2 0,8 7-2 15,12 0-9-15,8 8-18 0,4-1-25 0,15 9-29 16,12 2-34-16,7 5-41 0,20 6-68 16,5 5-23-16,21 2 0 0,5-2 19 0</inkml:trace>
  <inkml:trace contextRef="#ctx0" brushRef="#br0" timeOffset="4470.75">5203 10096 51 0,'13'4'135'0,"-6"-4"-45"0,6 4-32 16,-1-4-25-16,2 3-13 0,-1-3-3 15,0 4 1-15,13-4 7 0,-7 0 5 0,8 0 6 16,-1 0 2-16,6 0 1 0,1 0 1 16,6 0-4-16,0-4 0 0,6 4 0 15,8-3 1-15,6 3-1 0,-2-8-2 16,9 5-1-16,-1-1-4 0,7 0-2 15,-1 1-3-15,1-1-3 0,0-3-1 16,6 3-4-16,-6-3 0 0,5 3 1 0,-5-3 0 16,6 4 3-16,1-6-3 0,-2 3 1 15,2 1 0-15,6-2-1 0,-1 3-1 0,-6 1-1 16,7-1 1-16,-1 1-1 0,-5-1 0 16,-1 0-1-16,0 1 0 0,1 3 0 15,-8-4 0-15,7-3 0 0,-6 3-1 16,-1 0 0-16,1-3-1 0,-6 3 0 0,-1-3-1 15,0 0-2-15,-7-1 4 0,1-3-1 16,-8 4 4-16,-4-4 4 0,-2 0 5 16,-6-4 5-16,-13 1 1 0,0-1 1 15,0-3-5-15,-13-4-5 0,-6-1-5 0,-7-2-3 16,0 3-6-16,-14-7-1 0,2 3 0 16,-8 1-1-16,1-5-3 0,-7 4-1 15,0-3 0-15,-7 4-2 0,-6-1 1 0,7 0 0 16,-8 1 1-16,1-1 0 0,0 4-1 15,-7 0 1-15,-5-3-1 0,5 3-1 16,-7 3 1-16,-5-4-1 0,0 2 0 0,-1 3-1 16,-6 0 0-16,-7-1-1 0,7 1 0 15,-13 3 0-15,6 1 0 0,1-1 0 16,-1 3-2-16,0 2 4 0,7-1 1 16,0 0 1-16,0 0-1 0,0 4 0 0,0-4 0 15,0 3-1-15,-1 1 0 0,1 0-1 16,0 0 1-16,0-1 0 0,0-3 0 15,-7 4 0-15,0 3-3 0,-6-3 0 0,13 0 2 16,-7-1-1-16,1 4 0 0,0-3 0 16,6 3 1-16,-1-3 1 0,-6 3-3 15,13 1 3-15,-6-1-1 0,0 4-1 16,7-4 1-16,-7 4-1 0,6-3 1 0,0 3-2 16,-6 0 2-16,0 3-1 0,0-3 0 15,0 4 1-15,0-4-1 0,-7 4-1 16,7-1 0-16,0 1 2 0,0 0 0 15,0-1 0-15,6 4-2 0,7-3 1 0,-7 4-1 16,14 3 0-16,-1-4 2 0,-6 4-1 16,13 3 2-16,0 1 0 0,-6 0 1 0,5 3-1 15,7 1-1-15,1-1-1 0,-1 4-1 0,7 0 2 16,1 4-4-16,-1-1 0 0,6 1 2 16,0-1-2-16,7 5 2 0,1-1-1 15,-2 4 2-15,8-4-3 0,6 5 1 0,-6-2-1 16,12 1-1-16,0 0 0 0,0 0 1 15,8 1 2-15,5-5 2 0,1 4 2 0,12-4 2 16,1 0 1-16,6 1 2 0,13-5 3 16,0 4 0-16,7-6 2 0,12 2 2 15,8-6 1-15,-1 3 1 0,13-8 0 0,0 1 1 16,0-1-3-16,7 1-1 0,-1-4 1 16,2 0 0-16,5-4-2 0,0 4 0 15,7-4 0-15,6 1-1 0,7-2-2 16,0 3-1-16,-1-6-1 0,7 1-2 0,-6 0 0 15,0-4 2-15,0 0-1 0,-1 0-2 16,1-4 2-16,6 0-1 0,1-2 0 0,-1-3-1 16,-6 3 0-16,0-10-1 15,-1 2 0-15,-5-4 2 0,-2-1-1 0,-5-3-1 16,-7-3 1-16,1-5 1 0,-8 5 0 0,-12-5-1 16,-1 1-1-16,-11 0 2 15,-2-5-1-15,-12 5 2 0,-14 0 0 0,-6-4 2 16,-6 4 0-16,-7-1-1 0,-13-2-1 15,-7 2-1-15,0 1-2 0,-12-1-2 0,-7 1 0 16,-6 0 0-16,0 0 0 16,-1 0 1-16,-6-2-1 0,-1 3-2 0,-5 2-1 15,-1-3-1-15,1 0-3 0,-7 3 0 16,0-7 0-16,-7 4-2 0,-6-1 1 0,0 1 0 16,0-4 1-16,-13 0 1 0,0 0 0 15,-7 4 2-15,0-4-1 0,-13 3 1 16,8-2 1-16,-8 2 0 0,7 1-1 15,-13 4 0-15,6-1-1 0,0 4 1 16,0-4 2-16,1 4-1 0,-7 4-1 0,0 3 2 16,-8 1-1-16,-5 2-4 0,-6 5-1 15,-7 3 0-15,0 1-1 0,-1 3 1 0,1 3 1 16,7 1 3-16,-2 0 2 0,1-1 1 16,7 6 1-16,1-3 0 0,-2 2-1 15,1-1-1-15,0 4 0 0,6 0-1 0,-6 0 0 16,6 0 0-16,1 3-1 0,6 1 1 15,-7 3-1-15,7 2 2 0,0 1 1 16,6 4 0-16,-7 1 0 0,8 0 1 0,-1 3 2 16,7 4-2-16,-1 0-3 0,2-4 0 15,12 8-3-15,0-4-6 0,12 0-5 16,1 3-7-16,13-2-2 0,7 1-2 0,5 6 0 16,8-4 2-16,6 7 6 0,13-4 6 0,6 4 7 15,1 0 1-15,12 0 5 0,8 0 1 16,5 0 0-16,7-4 0 0,0 4 0 15,13-3-1-15,7-1 1 0,0-3 1 0,12-1 2 16,8-3 2-16,12 0 2 0,13-1 4 16,7-1-2-16,12-6 1 0,1-3-3 15,6 0 4-15,6-4 1 0,2-3-3 0,-2-1 0 16,8-5 1-16,-1-3-1 0,0-2-4 16,1-4-2-16,-8 0 0 0,1-7 1 15,-7-2 2-15,-6 0 2 0,0-7 0 16,-7-2-2-16,1 0 0 0,-1-4 0 0,-7 0-2 15,8 0 1-15,-15-4 1 0,2 4 1 16,-7 0 2-16,-7-3 5 0,-6-1 6 16,-7 1 7-16,-7-2 8 0,-5 2 6 15,-15 0 2-15,-5-5-1 0,-1 5-5 0,-6-9-10 16,-5 5-6-16,-9 0-8 0,1-1-2 16,-12-2-5-16,5 2-2 0,-6 1 0 15,-6 0-1-15,-1-4 0 0,0 4-1 16,-6-5-1-16,0 2-1 0,-6-1-4 0,-7 0-3 15,-7-4-6-15,1 0-3 0,-14 1-1 16,-12 3-2-16,-8-4 2 0,-12 0 3 16,-6 5 3-16,-1-1 2 0,-12-1 1 0,5 2 1 15,-6 2 2-15,1 1 1 0,6 0 4 16,-7 3 1-16,1 0 1 0,-1 1 0 16,0 6-2-16,0-3-2 0,-6 4-3 15,0 4-2-15,-7 2 0 0,1-2 0 0,-1 6 1 16,1 1 2-16,-1 0 0 0,7 7 2 15,-7-4 0-15,6 8 2 0,2 0 0 0,5-1-1 16,0 4 0-16,0 4 0 0,1 0-2 16,12 4 0-16,-6 0-1 0,13 7-1 15,-1 0-6-15,9 3-2 0,-2 8-6 0,13 1-3 16,1 2-2-16,12 4 1 0,1 0 1 16,12 4 2-16,0 0 4 0,14 0 4 15,12-3 2-15,1 3 0 0,12 0-5 0,1-4-14 16,13 0-21-16,-1 1-32 0,1-1-35 15,5-3-38-15,9-1-65 0,-2-3-36 0,7-4-3 16,7-3 16-16</inkml:trace>
  <inkml:trace contextRef="#ctx0" brushRef="#br0" timeOffset="5088.27">8199 9353 119 0,'-13'3'163'16,"0"1"-38"-16,6 0-50 0,1-1-28 16,6 1-4-16,6 3 8 0,1-3 14 0,6 3 12 15,6 0 14-15,15 1 8 0,5-5-5 16,6 1-8-16,13 0-6 0,14-1-4 15,6-3-4-15,20 4-6 0,7-4-4 16,5-4-1-16,1 4-2 0,13 0-4 0,-1-3-2 16,14 3-3-16,0-4-3 0,6 4-7 15,-6 0-6-15,6 0-4 0,-12 0-5 16,-1 0-3-16,-7 0-2 0,-13 0-5 0,-5 0-1 16,-7 0-3-16,-7 4-2 0,-12-4-14 15,-8 3-27-15,-12 1-40 0,-8 0-49 16,-5-4-56-16,-13 3-67 0,-7 1-71 0,0 0-17 15,-13-4 17-15,0 0 36 0</inkml:trace>
  <inkml:trace contextRef="#ctx0" brushRef="#br0" timeOffset="5369.29">10928 9294 33 0,'-13'-7'234'0,"0"-4"17"16,0 0 7-16,6 0-98 0,-6 3-57 15,13 1-40-15,-6 0-28 0,6-1-11 16,6 5-2-16,7-1 2 0,-6 0 2 16,6 1 1-16,0-1 0 0,6 4-4 0,1 0-7 15,-1 4-7-15,1-1-5 0,6 1-1 16,1 3-2-16,-2 4-2 0,1-3 1 0,-6 6 0 16,0-3-1-16,-1 8 2 15,-6-5 4-15,-6 1 5 0,-7 3 6 0,0 1 5 16,-7-1 1-16,-13 4 0 0,8-4-2 15,-8 0 0-15,0 4-11 0,-6 1-26 16,7-2-44-16,-7 1-59 0,6 4-96 0,1-4-53 16,13 3-23-16,6-5 9 0</inkml:trace>
  <inkml:trace contextRef="#ctx0" brushRef="#br0" timeOffset="8743.96">12198 8742 155 0,'0'-9'185'15,"6"-2"-43"-15,-6 4-24 0,8 0-18 16,-8-4-13-16,6 3-6 0,-6 1-6 0,0 3-10 16,0 1-13-16,6-1-13 0,-6 4-11 15,0 4-12-15,0 3-11 0,0 4-3 16,-6 7 4-16,0 8 3 0,-2 7 3 0,-4 4 3 16,-8 7 4-16,1 3 2 0,-1 5-3 15,0-1-3-15,-6 0-2 0,7 0-3 16,-7 1-2-16,-1-5 0 0,1 1 1 15,0-4 1-15,1-4 0 0,5 1 1 0,-6-9 2 16,7-2-3-16,-7-1-2 0,12-7 2 16,-5-4-2-16,6 1 0 0,6-8 3 15,1 0 1-15,0-4 0 0,-2 0-1 16,8-3-2-16,0-8 0 0,14-3-4 0,-1 0-5 16,0-8 0-16,12 0 0 0,2-3-1 15,12-3 0-15,0-6-1 0,0 2 2 16,13-5 1-16,0 1 1 0,14-4-1 0,5-4 0 15,0 5 1-15,14-5-3 0,0 4-1 16,-1-4-1-16,1 4-1 0,-6 4 1 16,-8 4 0-16,-6-1 1 0,-13 3-2 0,-6 5-5 15,-7 4-4-15,-12 3-4 0,-9 0-2 16,-11 7-2-16,-20 4 3 0,-7 4 5 16,-19 3 5-16,-6 5 4 0,-13 2 0 15,-7 0 0-15,-8 1 0 0,2 4 1 0,6 3 0 16,-7-4 1-16,14 0 1 0,-1 0 0 15,13-3-1-15,1 3-1 0,5-7-2 16,15 4 1-16,5-4-1 0,0 0 1 0,14 0 2 16,12-4 3-16,8 1 0 0,5-5 2 15,7-3 0-15,13 0-1 0,7-3 0 16,6-5-3-16,7 5 0 0,-1-5 0 16,8-3-1-16,-9 1 2 0,2-1-1 15,0-1 1-15,-13 1 1 0,-1 4 1 0,-12 0-1 16,-1 0 0-16,-12 3 1 0,-7 4-2 15,-13 0 1-15,0 4 0 0,-13 3 3 16,-7 0-2-16,-6 4 1 0,7-1-2 0,-1 2-1 16,1 3 0-16,6-1 0 0,0-3 1 15,7 0 0-15,12 4 4 0,0-4 1 16,7 0 0-16,13-4 0 0,7 1 0 16,-1-5 0-16,14-3 0 0,-7 0-3 0,7-3 1 15,-7-1-1-15,6-7 1 0,-12 4-1 16,-1-4-1-16,-6 0 1 0,0-4-1 15,1 4 5-15,-15-4 5 0,8 5 5 0,-14-1 2 16,8 2 1-16,-8 2-3 0,1 0-4 16,-1 4-6-16,-6-1-6 0,6 4-2 15,-6 0-1-15,0 0 0 0,0 4 0 16,0-1-1-16,8-3 1 0,-8 4 0 0,12-1 1 16,-6 1 1-16,8-4 1 0,5 0 2 15,1 0 1-15,0 0 2 0,6-4-1 0,-7 1 2 16,1-1 0-16,-1-3 0 15,1 3 0-15,-8-3 6 0,8 0 7 0,-14-1 5 16,8 5 1-16,-8-1 1 0,1 0-6 16,-1 1-8-16,-6 3-8 0,7 0-7 0,-7 0 1 15,0 0-4-15,0 3 3 0,0 1 2 16,0 0-1-16,0-1 0 0,0 1 0 16,0 4 0-16,7-8 0 0,-1 7 2 15,6-7 2-15,8 3 0 0,0-3 1 0,-1-3 0 16,7 3 0-16,-6-7-1 0,6 3-1 15,-7-4-2-15,1 5 0 0,0-1 0 16,-7-3-1-16,-1 3-3 0,-4 0-3 16,4 4 0-16,-12 0-1 0,7 0-2 15,-1 0 0-15,1 4 4 0,-7 0 4 0,0-1-1 16,0 5 2-16,6-5 4 0,-6 5-1 16,7-1 2-16,-1-3 1 0,1 3 0 0,6-3 2 15,0-1-1-15,0 1 0 16,13-4-3-16,-7 0 0 0,8-4-1 0,5-3-1 15,-12 3-1-15,6-3 0 0,-7 0 0 16,1-1 0-16,0 1 0 0,-8 3 0 0,-5 1-5 16,6-1-1-16,-6 0-2 0,-7 4-1 15,0 4 0-15,-7 3 1 0,0 1 2 16,-6 3 2-16,1 0 3 0,-2 7 1 16,2-4 0-16,-2 5 1 0,1-4 0 15,7 3 1-15,-7 0-1 0,6-3-1 0,1 0-5 16,0-1-8-16,6-3-6 0,0 1-8 15,-8-6-2-15,16 3-1 0,-8-6-2 0,12 0-2 16,1-6 1-16,7 0 3 0,6-9 0 16,0 1 1-16,7-7 6 0,-7-1 8 15,6-3 7-15,-5-3 3 0,-2-1 3 16,1-4 2-16,0 2 2 0,0 2 5 16,-6-3 6-16,-1 7 4 0,1 0 2 0,-7 3 1 15,0 4-5-15,-6 4-3 16,-1 5-7-16,0 6-6 0,2 3-1 0,-16 4 0 15,8 11 1-15,-12 1 0 0,-1 10 2 16,-1 4 0-16,-6 8 1 0,-5-2 1 0,-1 9-1 16,0 4 2-16,0 0 1 0,-7 2 3 15,7 1-1-15,0 3 1 0,0-3 1 0,0 1-1 16,6-2-1-16,1-3-2 0,6-6 1 16,-7-1-1-16,7-8 2 0,7-3 7 15,-7-8 21-15,6-6 10 0,1-4 3 16,6-8 2-16,-6-11-11 0,12-3-18 0,-6-11-32 15,6-8-19-15,7-7-12 0,0-7-9 16,7-7 0-16,6-8 5 0,0-1 4 16,6-3 4-16,-6 1 5 0,13 4 6 15,-6-6 6-15,-1 9 5 0,2 0 4 0,5 3 3 16,-1 8 2-16,-5 4 1 0,-1 2 1 16,7 1 2-16,1 11 2 0,-7 1 1 15,-1 2 3-15,1 8 2 0,5 4-2 16,-11 0 1-16,5 7-2 0,-6 4-2 0,-6 3 0 15,-1 4 0-15,-5 3 4 0,-2 4 2 16,-5 1 1-16,-1 3 1 0,-6-4 0 16,0 3-1-16,0 2 0 0,0-5-1 0,0 1-1 15,0-5 2-15,0 1-1 0,0-4 0 16,0 0 1-16,7-4 0 0,6-3 3 16,0-4-2-16,0-4-1 0,7-7 0 15,-1 0-2-15,7-3-3 0,-6-5-1 0,6-3-1 16,-7 1 0-16,1-2 2 0,-1 5 7 15,-6 0 4-15,0 3 0 0,-7 0 0 16,2 8 1-16,-2 3-4 0,-6 4-5 0,-6 4-5 16,6 3 1-16,-8 4 1 0,2 0-1 15,0 4 0-15,-1 0 0 0,1-1 0 16,6 1 0-16,0 0 3 0,0-4 1 16,6 0 1-16,1-4 2 0,13-3 3 0,-1-1-3 15,7-6 0-15,0-5-1 0,13-6-2 16,1-1-4-16,-2-8-2 15,1-2-1-15,0-4-3 0,7-7 0 0,-7-1 0 16,7-4 1-16,-7-2 0 0,0-5 1 0,-1 4-1 16,-5 4 1-16,0 3 3 0,-7 5 0 15,-6 2 0-15,-1 8 3 0,-12 3 0 16,-1 8-1-16,-6 8-1 0,-6 3-1 0,-8 11 1 16,-11 3-1-16,-1 12 2 0,-7 8 0 15,1 1 0-15,-1 10 0 0,-7-2-1 16,8 5 1-16,-1 0 0 0,7-1 1 15,1 1-1-15,-1-4-1 0,12-4 3 0,-5-3-2 16,6 0-2-16,6-8-8 0,-5-3-6 16,4-5-5-16,2-1-9 0,6-10-11 15,-6-3-7-15,6 1 1 0,0-8 1 16,6-8 0-16,-6 1 5 0,6-9 10 0,2-1 9 16,-2-1 6-16,7-4 6 0,0 0 6 15,0 0 2-15,-1 0 2 0,8-1 3 16,0 2 1-16,7 3 2 0,-2-1-1 15,1 4 1-15,6 1 1 0,1-1 1 0,7 4 1 16,-1 0 0-16,-1 1 3 0,1 2 4 16,1 0 2-16,-1 1 2 0,0 3-2 15,-7 1-1-15,-6 3-2 0,1 0-6 16,-8 3-2-16,0 1-3 0,-12 3-1 0,0 5 2 16,-7-1-1-16,-7 3 1 0,0-3-1 15,-5 4 0-15,5-1 0 0,0-3-3 0,1 0-1 16,0 1 2-16,-1-2-2 0,7-2 1 15,0-1-1-15,7-4 0 0,5 1-2 16,2-1-5-16,5-3-4 0,1-3 0 16,-1-4-1-16,8 0 1 0,-8-4 2 15,7-4 2-15,-6 0 4 0,-1 1 1 0,0-1 5 16,1 1 4-16,-7-1 5 0,0 4 0 16,0 0 1-16,-7 3-1 0,1 4-5 15,-7 4-6-15,0 0-3 0,-7 8 2 0,1 0-1 16,0 6 2-16,-8 1 2 0,8 0-1 15,0 3 0-15,-8 4-20 0,14 0-36 16,-6-1-56-16,6-2-100 0,6 3-53 0,1-4-28 16,6-3 3-16,13-8 28 0</inkml:trace>
  <inkml:trace contextRef="#ctx0" brushRef="#br0" timeOffset="10698.89">17637 8990 39 0,'0'-29'191'0,"0"3"18"0,0-3-49 16,6 3-29-16,-6 0-18 0,6 8-16 0,-6 0-18 15,0 3-14-15,0 0-15 0,0 8-14 16,0 3-13-16,0 8-12 0,-12 3-4 0,4 12-1 16,-4 3 2-16,-15 10-1 0,9 5 2 15,-16 7 2-15,2 1-1 0,-1 2-2 16,-6 1-1-16,7-5 0 0,-7 1 0 15,6-3-3-15,1-8 1 0,6 0 0 0,6-4-1 16,1-6 5-16,-1-6 1 0,6-2 0 16,8-4-4-16,6-7-14 0,6-8-14 15,2-3-16-15,11-4-11 0,0-8-9 16,1-7-2-16,6-3 9 0,0-4 10 0,6-3 7 16,1-9 5-16,-1 2 7 0,2-2 4 15,5 2 1-15,-7-1 4 0,1 7 3 16,-7 4 4-16,0 7 1 0,-1 4 3 15,-5 4 2-15,0 7 0 0,-1 8 2 0,-5 3 4 16,4 7 2-16,-10 7 4 0,4 8 5 16,-5 5 5-16,-7 5 2 0,0 1 3 15,0 4 0-15,0 0-1 0,-7-1-4 0,7-3-3 16,-6 0-4-16,0 0-3 0,-2-7-2 16,2-1-2-16,6-3 1 0,-6-7 1 15,6 0 8-15,0-5 3 0,0-2 3 16,6-5 0-16,8-3-2 0,5-7-2 0,1-4-10 15,6-3-4-15,6-5-3 0,1-6-2 16,6-1-1-16,-1-8-3 0,-5 6 1 16,7-5-3-16,-1-1 2 0,-7 6 0 15,-6 1 1-15,0 6 2 0,-7-1 0 0,1 7 1 16,-7 1-1-16,0 6-2 0,-6 1-1 16,-7 7-1-16,0 7 0 0,-7 1 1 15,1 6 1-15,-7 4 2 0,0 8 1 16,-1 0 0-16,2 3 2 0,5 0 2 0,1 4 3 15,-1 0 2-15,7-3 0 0,7 3 3 16,-1-4 1-16,7 0 1 0,7-3 2 16,6-3 0-16,-1-6 0 0,9 2 1 0,-2-8-1 15,7-4 0-15,0-3-2 0,0-4-1 16,-7-4-1-16,2-7-2 0,-2 0 0 16,-6-7-4-16,0-5 0 0,-6-2 0 15,-8-1-4-15,2-3-1 0,-8 3-2 0,-6 1 1 16,0 2-1-16,0 5-2 0,-6 4 1 15,-8 3 1-15,2 3 0 0,-2 5-1 16,-5 3 0-16,-1 7 1 0,1 0 0 0,6 5 0 16,0-2 0-16,0 5 0 0,6-1 1 15,1 2 0-15,6 2 0 0,0-7 1 16,13 3 0-16,-6-3 4 0,12 0 1 16,1-7 0-16,12 0 0 0,-6-4 0 0,13-4-1 15,0-3-1-15,-7-4-2 0,8 0-2 16,-7 0 2-16,-1-8 0 0,1 5-1 15,-7-5 0-15,-1 5-1 0,-5-4 1 16,-7 3-2-16,0 4 0 0,0 0-1 0,-13 3 0 16,0 5 1-16,-6 3-2 0,-7 0 0 15,-1 7 1-15,-5 0 1 0,6 8 0 0,-6-4 0 16,-1 7 0-16,6-3 0 16,2-1 1-16,-1 5 1 0,6-4-1 0,1-1-1 15,6-3 3-15,-7 0 0 0,14 0 1 16,-7-7 0-16,13 0 1 0,0-4 0 15,-1-4-5-15,8 0-2 0,7-7-3 0,-8 0-2 16,0 0 1-16,8-3-1 0,-7-1 0 16,-2 1 1-16,2-2 1 0,0-2-2 15,-1 4 0-15,1-1 3 0,0 0-2 0,-1 1 2 16,-6 2 0-16,6 2 3 0,-5-1-1 16,5 4-2-16,1 3 3 0,-8-3 0 15,8 3-2-15,-7 0 1 0,7 0-2 0,-8 4 1 16,2 0-2-16,-8 0-2 0,1 0 0 15,0 4 0-15,-1 0 3 0,-6 4 0 16,0-1 3-16,-6 0 1 0,6 4 2 16,-7-1 0-16,0 2-1 0,1-1 1 0,0 0-1 15,6 0 1-15,-8 0 2 0,8-4 2 16,8 4 1-16,-2-4-1 0,0 0 1 16,8-3-1-16,5-1-1 0,1-3 0 0,6 0-3 15,-7 0 2-15,7-3-2 0,0-4 1 16,-6 0-2-16,5-1 0 0,-5-2 0 15,0 2 1-15,-7-3 3 0,0 0 2 16,0 4 2-16,-7-1 1 0,1 1-1 0,0 4-2 16,-1-2-5-16,-6 2-2 0,6 0-2 15,-6 3 0-15,0 0 0 0,7 3 0 16,-7 0 1-16,6 2 1 0,1-2 0 16,0 1 0-16,5 3 1 0,2-3 3 0,5-1-1 15,1 1 1-15,6 0-1 0,-7-4-1 16,7 0 0-16,0 0-1 0,-6-4-1 15,-1 0 1-15,1 4-1 0,-8-3 0 16,2-1-1-16,-8 4-3 0,1 0 2 0,-7 0-3 16,-7 0 0-16,1 4 1 0,0-1 3 15,-8 5 0-15,2-5-1 0,-2 5-1 16,1-1 2-16,7 1-2 0,0-5 0 16,-2 4 2-16,8-3 0 0,8 3 2 0,-2-3 2 15,0-1 2-15,7 1 2 0,1-4-1 16,4 0 0-16,-4 0 0 0,6 0 0 15,-7-4 1-15,7 1-3 0,-8-1 0 0,-6 1-1 16,8-1-1-16,-8 0-3 0,-6 4 0 16,7-3-3-16,-7 3 0 0,-7 0-2 15,7 0 0-15,-6 3 2 0,-8-3 0 16,8 4 2-16,0 3-3 0,0-3 1 0,6-1-10 16,-8 1-17-16,8 3-18 0,0-2-19 15,8-2-24-15,-2-3-25 0,13 0-16 16,1 0-8-16,6-8-4 0,0 1 0 15,7-4 8-15,-1-3 16 0,7-5 22 0,0-3 22 16,0 1 22-16,-6-9 17 0,6-3 22 16,0-4 21-16,0-3 17 0,0-4 15 15,0-3 16-15,0-1 17 0,-7 1 15 16,8-1 11-16,-7 0 8 0,-1 4 6 0,-6 4-1 16,1 0-3-16,-9 3-8 0,2 4-8 15,-7 7-10-15,1 1-13 0,-2 6-12 16,-6 1-16-16,1 7-13 0,0 3-12 0,-14 5-8 15,7 10-3-15,-13 4 0 0,1 8 6 16,-2 10 9-16,-12 7 4 0,7 5 4 0,-7 10 0 16,-7 3 1-16,1 9-4 0,5 0-5 15,-5-1-4-15,-1 0-2 0,1 1-3 16,-1-1-2-16,1-7 0 0,6 0-4 16,-1-7-12-16,1-1-20 0,0-10-26 0,7-1-28 15,6-6-30-15,-6-9-42 0,5-1-78 16,1-6-28-16,0-7 1 0,7-3 15 15</inkml:trace>
  <inkml:trace contextRef="#ctx0" brushRef="#br0" timeOffset="12485.12">22084 8342 197 0,'20'-22'241'0,"-1"-4"17"16,-5 4-79-16,-2 3-50 0,-5 5-37 0,-7 2-27 16,0 6-23-16,-13 6-10 0,0 6-1 15,-19 13 5-15,-2 10 6 0,-11 12 6 16,-1 10 3-16,-11 8-3 0,-2 10-6 16,0 8-11-16,7 0-5 0,-7 7-6 0,8-3-6 15,-2-1-6-15,7 1 1 16,7-7-5-16,7-1-10 0,-1-7-20 0,13-4-28 15,1-7-28-15,6-7-27 0,0-8-21 16,13-7-19-16,0-8-8 0,0-10 9 0,7-7 14 16,-1-13 16-16,7-1 20 0,0-13 25 15,1-3 30-15,-2-7 32 0,8-4 24 16,5-5 23-16,2 3 16 0,5-9 17 16,8 3 7-16,-1-3 1 0,6-3-5 0,7 3-6 15,7-1-8-15,12-2-11 0,8 3-8 16,6 1-8-16,6-2-8 0,6-3-5 15,1 4-5-15,6 1 1 0,-7-1 1 16,-5 4 4-16,-1-5 3 0,0 2 2 0,-12-1 3 16,-2 3 0-16,2 1 4 0,-14 3 4 15,-6 5 12-15,-14 2 5 0,1 1 1 16,-14 10-5-16,-5 1-7 0,-9 7-12 0,-10 8-14 16,-16 6-10-16,-10 8-5 0,-9 7 1 15,-5 12 1-15,-14 2 2 0,1 13 3 16,-2 3-1-16,-4 3 1 0,5 7 0 0,1 1-2 15,6 3-1-15,-1-3-1 0,8 0 2 16,6-5-2-16,7-3 1 0,-1-6-1 16,7-5 2-16,6-4-1 0,0-7 2 15,7-6 0-15,7-5 1 0,6-4 0 0,7-9 0 16,-1-2-1-16,14-11-5 0,-7-2 1 16,6-5-3-16,1-7-1 0,-1-4-4 15,7-3-1-15,-5-1-1 0,5 5-3 0,-7-1-1 16,-6 8-1-16,0 0 0 0,-7 7-1 15,1 4 3-15,-7 7 1 0,0 3 1 16,-6 8 2-16,-7 0 2 0,0 7 2 16,0 5 2-16,-7-2 1 0,0 5 0 0,1-4 2 15,0-4-1-15,-1 4 0 0,-6-7 2 16,6 0-1-16,7 0 0 0,-6-4 3 16,0 0 0-16,6-4 3 0,-7 0 2 0,7 0 2 15,0-7-1-15,0 4 0 0,7-8-3 16,5 1-2-16,2-8-6 15,5-1-3-15,1-5-1 0,6-5-3 0,0-1-3 16,-1 1 1-16,2-3 1 0,-7 2 1 0,-1 5 3 16,0 1 1-16,-5-1 0 0,-1 6-1 15,-7 4-1-15,0 5 1 0,-12-1-1 16,0 8 1-16,-1 7 2 0,-6-3 1 16,-6 6 1-16,-1 4 2 0,7-3 0 0,0 3 1 15,0 0-1-15,-1-2 2 0,8-2-1 16,0 0 1-16,6-3-1 0,6 1 0 15,0-5 1-15,8 0 1 0,5-7 1 16,1 0-4-16,12 0-1 0,1-7 0 0,7-4-2 16,-8-1-3-16,7-2 0 0,0-1 3 15,-7-3-1-15,-6 0 0 0,1 3 2 16,-1 0 2-16,-14 5-2 0,8-1 0 0,-13 3-1 16,-7 4 0-16,-7 4-2 0,-6 8 2 15,0 0 0-15,-7-1-1 0,1 7-6 16,-1 0-15-16,8 2-22 0,-2-2-21 0,8 1-22 15,6-1-23-15,0 1-21 0,6-4-20 16,14 1-21-16,-1-5-29 0,14-4-5 16,0 1 11-16</inkml:trace>
  <inkml:trace contextRef="#ctx0" brushRef="#br0" timeOffset="13277.49">24104 8953 136 0,'19'-18'194'0,"1"0"-19"0,-8-5-13 0,2 1-11 16,-8 4-11-16,0-4-14 0,-6 4-20 15,0-1-20-15,-12 5-18 0,-2 0-19 16,-12 7-17-16,1 3-13 0,-15-1-7 0,-5 10-5 16,-1 2-2-16,1 4-1 15,-1 3-1-15,7 5-1 0,6 3 1 0,7 0-1 16,0-1-1-16,13 1 2 0,7 1 2 16,12-1-2-16,7-4-1 0,7-4-4 15,6-3-8-15,6-3-11 0,7-5-6 0,1-6-2 16,-1 0 1-16,-7-9 1 0,7 1 8 15,-6-3 9-15,-7-5 5 0,0-2 8 16,-7 3 6-16,1-5 10 0,-7 5 6 16,0 3 3-16,0 0 1 0,-13 4-5 0,7 4-6 15,-14 3-7-15,0 8-5 0,-5 3-5 16,-2 4 1-16,-5 8 1 0,-1 6-2 16,-6 4 0-16,-6 4-1 0,-1 8 0 0,1-1 0 15,-13 8 1-15,-2 3 2 0,2 0 0 16,-7 8 4-16,0-4 1 0,6 7 0 15,0-3 2-15,1-1-3 0,-1-3 0 0,1 0-3 16,-1-4 1-16,1-6 2 0,6-5 0 16,6-7 0-16,0-3 5 0,0-9-1 15,15-7 0-15,-2-6-4 0,7-8-4 16,7-8-5-16,6-6-8 0,6-7-7 0,13-6-9 16,13-6-8-16,1-4-7 0,13-2-7 15,6-2-7-15,13-3-5 0,7 0 1 16,6-3 3-16,0 3 5 0,13-4 8 15,-6 8 13-15,0 0 10 0,6-1 7 0,-7 8 3 16,1 0 4-16,-6 8 3 0,5-1-3 16,-6 0 1-16,-6 8 3 0,6 0 7 0,-13 4 5 15,0-2 8-15,-6 5 11 16,-7 0 13-16,-7 0 8 0,-12 0 5 0,-1 0-2 16,-12 1-3-16,-7 2-11 0,-13-3-12 15,-6 0-11-15,-7 0-8 0,-13 4-4 16,-7 0-4-16,-6 3 1 0,-7 0 1 0,8 4-1 15,-8 0 2-15,7 4-1 0,6 4 0 16,7-1 0-16,0 3-1 0,13 2 3 0,0-1-1 16,6 0 0-16,7-1 1 15,14 1 0-15,-2 0-2 0,15-3-3 0,5-1-3 16,7-7-2-16,13 0-2 0,-6-4 0 16,6-3-1-16,0-8 4 0,-7-3 2 0,2-1 6 15,-9-2 10-15,1-1 16 16,-13 0 17-16,1 3 9 0,-15-2 7 0,2 6-1 15,-8 0-6-15,-6 4-16 0,-12 0-13 16,-2 8-9-16,-12 3-8 0,-1 3-3 16,-5 4-2-16,7 5-12 0,-9 2-37 0,9 5-47 15,5 2-59-15,0 1-83 0,14 5-71 16,6-6-24-16,6 1 14 0,20-4 37 16</inkml:trace>
  <inkml:trace contextRef="#ctx0" brushRef="#br0" timeOffset="15286.03">27191 8583 182 0,'6'-29'204'0,"0"-4"-27"16,-6 4-40-16,8 0-21 0,-8 3-16 15,0-4-15-15,0 8-15 0,-8-4-10 16,-4 9-16-16,-2-1-15 0,-11-2-13 0,-8 10-6 16,-13 6-5-16,-6 1-1 15,0 6-4-15,-6 11 3 0,-1 6 0 0,0 5-1 16,1 8 2-16,5 7-1 0,8 4 3 15,6 7-2-15,-1 4 3 0,8 4-3 0,6 7 1 16,0 0 0-16,13 0 1 0,0-1-2 16,7 2 0-16,-1-2 2 15,0-2-2-15,1-5 1 0,0 1-2 0,-2-8 3 16,-10-3 1-16,-2-8 0 0,-7-3 0 0,2-8 3 16,-15-7 0-16,8-4 0 0,-1-9-1 15,-5-9 0-15,11-5-1 0,1-2-1 16,7-8 0-16,6-7-1 0,13 0-4 15,0-7-2-15,13-3-1 0,13-6-4 0,0 5 1 16,6 0-1-16,8 1 1 0,5 2 1 16,8 5-1-16,-2-1 1 0,1 7-2 15,7 1 1-15,6 4-1 0,-6-1 0 0,6 4 0 16,-6-1 1-16,-1 5 2 16,1 4 0-16,-7-1 2 0,-7 0-1 0,-6 4 1 15,-6 0 0-15,-1 4-1 0,-12 0 0 16,-6-1 1-16,-8 4 1 0,-6 1 3 0,-14 4 1 15,-4-5 2-15,-2 4 0 0,0 0-1 16,-5-5-1-16,5 6-1 0,0-5-2 16,7-3-1-16,0-1 1 0,0 5 1 15,7-5-1-15,6 1 1 0,0-4 1 0,6 0 1 16,14-4-3-16,-1 1 2 0,1-5 0 16,12 1 2-16,-6-4-4 0,1 0 1 15,-1-3 0-15,-1 3 3 0,-5 0 6 16,0-1-1-16,-8 5 1 0,1 3 0 15,-6 1-1-15,0 3-5 0,-14 3-4 0,7 4-1 16,-13 1 0-16,6 4 1 0,-5-2 1 16,-2 1 1-16,2 3-3 0,5-2 1 0,0-1 1 15,1-4 0-15,-1 0 0 0,7 1 2 16,0-5 2-16,7-3-3 0,6 0-11 16,6-3-8-16,7-5-14 0,13-3-12 15,1-3-10-15,5-4-4 0,1-8 3 0,6-4 8 16,0-3 8-16,7-4 9 0,-7-2 8 15,6-6 7-15,1 2 9 0,-7-1 20 16,-7 3 19-16,-5 1 14 0,-1 7 9 16,-13 8 3-16,-6 0 0 0,-1 5-18 0,-13 2-15 15,-6 11-13-15,-13 3-8 0,-6 8-2 16,-8 7-2-16,-5 3 1 0,-7 9-2 16,7 6 1-16,-7 4 1 0,6 7 2 15,-7 1-1-15,15 2 1 0,-1 1 1 0,0-4 1 16,6 4 1-16,7-3 0 0,7-5-1 15,-1 2 0-15,0-9 1 0,7 0-1 16,7-7 0-16,0-4 0 0,6-3 0 0,0-5-2 16,6-6-1-16,7-4-2 0,7 0-2 15,-1-7 0-15,1 0 1 0,6-4-1 16,-7-4-1-16,8-3 0 0,-1 3 0 0,0-4-1 16,-7 2-2-16,1 2 0 0,-7 0 2 15,0 0-2-15,-6 8 0 0,-8 0-2 16,2-1 1-16,5 5 1 0,-13 0 0 15,8 6-1-15,-8-3 3 0,8 7 0 0,-2 0 0 16,-5 4 0-16,6 0 0 0,0 1 1 16,7 2 0-16,-8-3 0 0,8 3 2 15,7-2 0-15,-9 2 0 0,9-3 0 16,-1 0 2-16,-7-3-2 0,7-1 1 0,-6-3 1 16,-8-1 0-16,8-6 1 0,-13-1 0 15,6 1 0-15,-6-5-2 0,-7-3 0 16,0 4-3-16,-7-4 0 0,-6 3-1 0,-6 1-1 15,-1-1 1-15,-6 5-1 0,-1 0 0 16,1 3-1-16,1 0 0 0,-1 3 0 16,6 0 1-16,7 2-1 0,-7 2-1 0,14 0 2 15,0 0 0-15,-1 1 1 0,14-1 1 16,-1 0 1-16,13 5 1 0,1-5 0 16,6 0 2-16,7 0-1 0,-1-3 0 15,-6-4-1-15,7 3 0 0,-1-6-1 0,-5 3 0 16,-1-4 1-16,0-3 4 0,-13 3 9 15,6 1 11-15,-6-1 7 0,-7 1 4 0,8-1 2 16,-8 0-5-16,-6 4-10 0,0 0-8 16,-6 0-9-16,-1 0-3 0,-6 0-2 15,7 4-1-15,-8 0 1 0,2 3-1 0,5-4-1 16,1 1-7-16,-1 3-7 0,0 0-7 16,7-3-7-16,0 3-3 0,7-2-3 0,0-2-6 15,-1 1 0-15,13-4-1 0,1 0 2 16,6-4 0-16,-6 1 5 0,5-2 8 15,2-2 8-15,-1 0 8 0,0-4 5 0,0 0 3 16,-7 0 4-16,1 0 10 0,0-4 10 16,-7 8 8-16,-1-4 3 0,2 3 2 15,-8 5-3-15,0-4-9 0,2 3-10 0,-8 4-9 16,0 0-6-16,-8 8 1 0,2-5-1 16,0 5 1-16,-1-1 0 0,0 0 1 15,1 4 2-15,6 0-1 0,-6 0 1 0,6 0 1 16,0 0-1-16,6 0 2 0,0-1 1 15,8-1 0-15,-2-2-1 0,2 0 1 0,5-3-1 16,7-1 1-16,-6-3 0 0,6 0-1 16,0-3 0-16,0-1-1 0,0-3 1 15,0 0-2-15,7-5 0 0,-7 5-2 0,6-8-1 16,-6 5-1-16,1-2-1 0,-1 1 0 16,-7 0 0-16,1 4-2 0,-8 0-2 0,2 3 1 15,-8 1-2-15,0 3-3 0,-6 0 2 16,0 3 2-16,0 4 2 0,-6 1 2 15,0 3 1-15,0 0 2 0,-2 0 1 0,8 3-1 16,-6-3 1-16,12 0-1 0,-6 4 1 16,8-4 0-16,10 4-7 0,-4-4-11 15,11 0-9-15,-5 0-10 0,13-4-10 0,-13 0-5 16,12-3 1-16,-6 0 8 0,-1-4 9 16,2 0 6-16,5 0 10 0,-6-4 6 15,1 0 4-15,-7-3 3 0,6 0 5 0,-7-1 6 16,1-3 6-16,-2 4 2 0,2 0 4 15,-6-4 0-15,-1 4-2 0,-7-1-5 0,7 5-5 16,-6-2-4-16,-1 1-4 0,0 1-2 16,1 3-2-16,-7 0-2 0,7 0 0 15,-1 3-4-15,1 1-10 0,5 4-9 0,-5-4-12 16,6 3-8-16,1 0-8 0,5 1-6 16,0-1-1-16,8 0 1 0,-1 1 4 0,13-1 7 15,-7-3 6-15,7 3 10 0,0-3 13 16,1-1 12-16,-8-3 18 15,7 0 17-15,-7 0 16 0,-5 0 20 0,-1-3 19 0,-7-1 13 16,-6 4-3-16,6-4-8 0,-11 4-11 16,-2-3-18-16,-6 3-19 0,-14 0-24 15,2 0-28-15,-15 0-35 0,1 3-45 0,-6 1-47 16,-7 3-64-16,6 1-58 0,-5-1-15 16,-8 4 12-16,0-4 31 0</inkml:trace>
  <inkml:trace contextRef="#ctx0" brushRef="#br0" timeOffset="17020.18">12498 9268 49 0,'-39'11'89'0,"13"-3"-31"16,-7 2-22-16,13 1-9 0,0-3 1 0,2 4 5 16,4-6 10-16,8 5 11 0,6 0 15 15,0-3 12-15,13 3 4 0,0-4 4 16,13 4-4-16,7-4-6 0,12 0-5 0,7-3-6 16,13 0-5-16,6-1-5 0,8-3-5 15,6 0-3-15,6 0-7 0,13-7-4 16,0 3-3-16,7 1-3 0,13-5-5 15,6 1-4-15,13 0-4 0,14-4-6 16,5 4-4-16,8-1 0 0,25-3 2 0,20 0 1 16,13 5 1-16,26-6 1 0,6 4 7 15,20-3 3-15,14 4-2 0,12 4-1 0,0-5 6 16,19 1 6-16,1 0-6 0,13 3-5 16,12-3 5-16,8 3 2 0,-8-3-5 15,14 7 3-15,6-4 3 0,14 8 0 0,12-1-11 16,7 5 2-16,0 3-1 0,-7 3-8 15,0 1 2-15,-7 4 5 0,-5 2-1 16,-1 5-9-16,-6 3 4 0,0 4 2 0,-7 0-6 16,0 4-7-16,-12-4 8 0,-8 3 2 15,-6 1-6-15,-19-4-6 0,-13-1 4 0,-33 2 4 16,-20-5-5-16,-19-3-2 0,-20 0-1 16,-12-4 2-16,-21-4-4 0,-11-4-1 15,-21 1-1-15,-13-4 2 0,-13 0 2 0,-6-4-1 16,-13-3 4-16,-13 3-3 0,-13-7 6 15,-8 3 8-15,-12-3 14 0,-12-3 11 16,-8 0 3-16,-13-1 5 0,2 0-2 0,-9-3-9 16,-5 0-12-16,-7 0-10 0,-6-1-6 15,-1 1-5-15,-6-1-2 0,0 1 0 16,0 0-1-16,-6 0 1 0,-1 3 2 0,0-3-2 16,7-1 1-16,-6 5-2 0,0-5-1 15,-1 5 0-15,0-1-1 0,1 0 0 16,0 1 0-16,-1-1 1 0,1 1-1 0,-1-1-1 15,0 0 2-15,7 0-1 0,-6 4-2 16,6 0-1-16,-6 0-11 0,6 0-25 0,0 0-38 16,-8 0-54-16,8 4-60 0,-6 0-86 15,0 3-88-15,-7-3-28 0,0 3 10 0,0-7 39 16,-7-7 56-16</inkml:trace>
  <inkml:trace contextRef="#ctx0" brushRef="#br0" timeOffset="20146.41">14745 9554 58 0,'19'-26'202'16,"1"1"25"-16,-8 0-49 0,2 2-22 0,-2 1-16 15,-4 0-14-15,4 4-14 0,-5 3-17 16,-1 4-16-16,-6 0-17 0,7 4-21 15,-7 3-15-15,6 4-11 0,-6 8-6 16,0-1-1-16,0 8 2 0,-6 6 5 0,6 9 2 16,-7 4 3-16,1 9 2 0,-1 4-1 15,1 9-1-15,0 1-4 0,-8 10-3 16,1 3 0-16,0 3-4 0,0 4 2 16,-7-1-1-16,1 2 0 0,-7 2-1 0,6 1-2 15,-6-4 0-15,0 4 0 0,1-5 0 16,-1 1 1-16,-1-3 0 0,1-1 0 15,6-7-1-15,-5-1 0 0,11-2-2 16,2-5 1-16,-2-7 1 0,8-3 1 0,6-4 3 16,6-7 5-16,0-7 5 0,14-5 5 15,0-4 0-15,7-9 0 0,11-5 1 16,1-3-6-16,0-8-2 0,13 1-2 16,1-8 2-16,-2 0-4 0,8-4 0 0,6 1 0 15,7-6-4-15,0 2-5 0,6 1-2 16,0-2 0-16,0 4-3 0,0 1-1 15,1-1 2-15,-14 1 0 0,-7 6-2 0,-5-2-1 16,-2 1-3-16,-12-2-13 0,1 4-29 16,-14 0-46-16,-1 0-53 0,1-4-71 15,-12 0-97-15,5 0-41 0,-12 0 0 16,-7-7 32-16,0-1 47 0</inkml:trace>
  <inkml:trace contextRef="#ctx0" brushRef="#br0" timeOffset="20450.07">15676 10726 135 0,'-13'0'229'0,"0"-3"23"16,0-1-27-16,-1 0-11 0,2 1-6 0,-2-1-6 15,8 0-20-15,0 4-24 0,-1-3-37 16,14 3-35-16,5 0-38 0,8 3-22 15,13 5-12-15,5-1-8 0,9 4-4 0,-2 8 0 16,7 2 2-16,0 5-2 0,-6 3 1 16,0 8 0-16,-1 0 1 0,-6 7-2 15,-13-1 2-15,0 5 2 0,-12-1 2 16,-8 5 2-16,-6-5 1 0,-6 1 1 0,-14 0 0 16,-6-4-4-16,-7 0-31 0,-6-4-58 15,0-3-69-15,6-5-96 0,-6-2-93 16,7-4-47-16,13-8 4 0,-1-7 40 15</inkml:trace>
  <inkml:trace contextRef="#ctx0" brushRef="#br0" timeOffset="22878.65">17525 10246 128 0,'13'-47'215'15,"1"-1"24"-15,6 1-62 0,-14 6-30 16,0 9-23-16,0 2-22 0,-6 8-25 0,0 7-20 15,0 8-18-15,-6 14-7 0,-6 8-2 16,-8 14 6-16,0 9 4 0,-6 9 3 16,0 7 1-16,0 9-3 0,-6 3-1 0,5 7 0 15,1 7-1-15,-6 1 0 0,5 3 0 16,-5 8-3-16,6-4-4 0,0 3-6 16,-1-2-8-16,8-6-4 0,-7-2-2 15,6-7-3-15,1-8-2 0,0-4-2 0,6-11 1 16,-1-3 3-16,2-12 1 0,5-6 3 15,0-5 1-15,1-10-2 0,0-11-4 16,-1-8-8-16,7-14-8 0,-6-8-10 0,6-14-18 16,6-8-16-16,-6-14-13 0,7-11-6 15,5-9 2-15,2-1 5 0,-2-9 15 16,8-3 17-16,6 0 17 0,1-1 12 16,5 1 3-16,7 4 4 0,0-1 3 0,13 8 2 15,1 3 2-15,4 8 2 0,2 7 0 16,13 7-1-16,0 4-1 0,13 11 1 15,-8 8-4-15,14 7 0 0,-6 6-3 0,0 12-2 16,-7 8 0-16,0 14-1 0,-6 7 2 16,-7 15 4-16,-6 11 2 0,-13 8 3 15,-8 10 4-15,-5 3 0 0,-13 8-1 0,-14 8 1 16,-6 4 2-16,-13-1 1 0,-13 8 0 16,-13-1 2-16,-20 8 2 0,-6-4-4 15,-13 1-3-15,-7-8-4 0,-6-1 3 16,-6-10 0-16,-1 0 1 0,0-11-1 0,-13-4 1 15,8-11 2-15,4-3-6 0,-5-7-3 16,13-12-2-16,6-4 0 0,14-10 0 0,6-3-2 16,12-12 0-16,15-8-2 15,11-7-4-15,21-7-2 0,12-3-5 0,21-12-4 16,11-3 0-16,8-1-1 0,13-6 1 16,12 3 1-16,7-4 3 0,1 1 4 0,12 3 0 15,13-1 2-15,7 5-1 0,6 0 0 16,13 0-2-16,0 3-2 0,8 0 2 15,-2 5 1-15,8 3 1 0,-14 2 2 16,6 2 2-16,-5 6 0 0,-7 5 1 0,-14 3-3 16,-5 4 0-16,-14-1 0 0,-14 8-2 15,-11 0-1-15,-14 0-2 0,-7 8 3 16,-19-1 1-16,-19 0 0 0,-14 8 2 16,-5-4 0-16,-21 3 0 0,-13 5 0 0,-5-4 0 15,-2 3 2-15,-12 0 3 0,6-4 1 16,1 5 1-16,-7-1 0 0,12-3 2 15,1 0-2-15,13-1-5 0,0 2 0 0,13-6 0 16,6 1-1-16,8-4-2 0,5 0 2 16,7 1-2-16,13-8 0 0,7 0 1 15,12 0-1-15,1-8 0 0,6-2-1 0,-1-5 0 16,9-4 1-16,-2 1-2 0,-6-4 1 16,7-3 0-16,-8 2 0 0,2 2 3 15,-7 3 0-15,-7-1 1 0,-7 8-1 16,-6 0 1-16,-6 7 3 0,-7 8 3 0,-14 3 3 15,1 4 4-15,-13 4 5 0,0 7 3 16,-6 3 0-16,-1 5 1 0,1-1-1 16,5 5 2-16,2-2-4 0,5 1 0 0,0-3 0 15,8 2-1-15,5-5-1 16,7-2-3-16,7-3-2 0,5-4-1 0,8-3-4 16,13-8-6-16,-1-3-10 0,13-12-15 15,8 1-24-15,-1-11-22 0,7-5-17 0,0-5-13 16,-1-6-6-16,0-6 7 0,8-8 14 15,-8-7 22-15,0-3 15 0,1-4 13 16,0-1 16-16,-7-2 15 0,1 2 15 0,-2 1 11 16,-5 7 20-16,-13 4 18 15,-1 11 12-15,1-1 2 0,-13 12-4 0,-1 3-10 16,-6 4-16-16,-7 11-18 0,-6 4-11 16,0 11-6-16,-13 7-2 0,-6 3-1 0,-1 12 0 15,-6 6 3-15,-7 9 1 0,7 7 2 16,-6 3 6-16,5 4 1 0,-5 4 5 15,7 3-1-15,5-3-3 0,-6 4-2 16,13-5-3-16,-1-4-4 0,8-2-3 0,0-5-1 16,6-7-1-16,0-7-2 0,0-3 1 15,0-9 0-15,6-5-1 0,0-5-3 16,1-11-4-16,0-4-4 0,-1-3-7 16,7-12-9-16,1-3-4 0,-2-4-3 0,2-7 1 15,5 1 0-15,1-2 6 0,-2-1 5 16,9-3 3-16,-1 5 4 0,0 4 1 15,0 0 0-15,7 3 1 0,-7 0 1 0,6 4 1 16,1 4 0-16,-7 4 1 0,7 3-1 16,-1 0 2-16,-6 3 1 0,7 5-2 15,-7-1 0-15,-1 8 1 0,-5-1 1 16,0 5-1-16,-7-1 5 0,0 8 5 0,-13-1 6 16,-7 4 4-16,-6 1 5 0,1 3 1 15,-2 0-2-15,-6 0-4 0,1-1-4 16,0-2-3-16,0-1-2 0,11 1-1 0,-4-1-1 15,5-4 0-15,7 2-1 0,0-5 1 16,13-4-2-16,1 0-1 0,5-7 2 16,0 0-4-16,8-7 0 0,5-4-2 0,1 0 0 15,-7-8-1-15,6 1-1 0,-5 0 1 16,-2-4 0-16,-5 7 6 0,0-3 5 16,-2 3 2-16,-11 5 1 0,6 2 1 15,-13 1 1-15,0 7-6 0,-6 0-2 0,-8 7 0 16,2 4 0-16,-2 0-2 0,-5 4 0 15,6 3 1-15,0 0-3 0,1 0-14 16,4 8-46-16,2-3-69 0,0-2-83 0,6 1-107 16,0 0-85-16,0-4-33 15,6-3 20-15,0-8 58 0</inkml:trace>
  <inkml:trace contextRef="#ctx0" brushRef="#br0" timeOffset="23062.91">21023 11122 209 0,'7'4'228'0,"-1"-4"0"0,0 0-109 0,0 0-98 15,-6 0-97-15,0 0-78 0,0 0-42 16,8 0-14-16</inkml:trace>
  <inkml:trace contextRef="#ctx0" brushRef="#br0" timeOffset="23661.78">22775 10346 42 0,'33'-34'236'0,"-8"-2"23"0,1-1 16 16,-6 4-95-16,0 8-52 0,-7-1-34 0,-1 7-28 15,-4 8-21-15,4 4-7 0,-6 7 1 16,-6 11 13-16,-6 11 17 0,0 5 16 16,-8 8 10-16,-11 9 8 0,-1 7 1 0,-7 8-10 15,-6 3-5-15,0 5-6 0,-6 6-5 16,-8 0-8-16,1 8-4 0,-7-4-6 15,0 7-9-15,-6-4-9 0,7 2-9 0,-1-6-7 16,8-2-9-16,4-5-5 0,2-8-7 16,6 2-15-16,13-8-38 0,0-3-52 15,6-8-57-15,14-4-57 0,6-6-52 16,6-9-54-16,8-7-47 0,-2-11 4 16,2-7 34-16,5-15 42 0</inkml:trace>
  <inkml:trace contextRef="#ctx0" brushRef="#br0" timeOffset="24321.14">22111 11323 43 0,'-7'-40'214'0,"1"0"27"0,-1 7-13 16,7-1-38-16,-7 5-31 0,14 4-28 16,0-1-23-16,6 4-22 0,13 4-25 15,6-1-17-15,13 5-12 0,8-1-8 0,12 1-3 16,6 3-6-16,8 0-2 0,6 3-4 16,0 1-4-16,-2-1-2 0,9 2-8 15,-7-6-5-15,0-2-3 0,-2-4-6 16,-4-5-1-16,0-2 1 0,-2-8 7 0,-5-4 5 15,0-3 2-15,-1-4 6 0,-12 0 2 16,6-4 9-16,-13 4 16 0,-6 1 21 16,0 3 32-16,-14 6 22 0,-6 5 10 15,0 0-2-15,-7 10-13 0,-5 5-23 0,-8 7-24 16,-6 3-15-16,-13 11 3 0,-6 7 9 16,-7 9 9-16,-7 6 22 0,-13 7 16 15,1 9 10-15,-1 2 7 0,1 4 8 0,-1 8 5 16,-6-4-7-16,6 7-10 0,1-3-11 15,5 3-18-15,-5-4-18 0,6 1-15 16,7-3-15-16,-1-5-9 0,7-4-6 16,0-3-5-16,6-3-4 0,7-9-10 0,0 1-27 15,6-7-42-15,7 0-68 0,7-8-85 16,6 0-80-16,13-7-59 0,7-3-29 16,12-8-7-16,1-4 36 0,13-3 65 15,-8-8 72-15,8-3 65 0,0-4 61 0,-1-5 60 16,-12-1 50-16,6-2 41 0,-6 1 35 15,-7 0 28-15,-7-1 24 0,1 1 18 16,-7 4 15-16,0-1 11 0,-7 4 1 0,-5 4-6 16,-8 0-16-16,-6-1-20 0,0 8-24 15,-12 4-24-15,-8-1-23 0,0 8-13 16,-13 8-10-16,1-1-6 0,6 4-4 16,-1 3-4-16,2 9-4 0,5 2-5 0,8 1-2 15,4 7-5-15,2-1-1 0,12 6-3 16,2-2 0-16,4 1-1 15,1-4-1-15,7 0-1 0,0 0-2 0,-8 0 0 16,8-4-4-16,-7-4-2 0,0-2-1 0,-6-1 1 16,-1-4 1-16,-6 0 4 0,-6-3 2 15,-1-1 3-15,0-3-1 0,-6-3-8 16,-6-5-21-16,6-3-47 0,-1 0-56 16,2-7-58-16,5-4-52 0,1-4-42 0,12-3-33 15,7-4-23-15,7-7-11 0,12-4 20 16,1-7 33-16,13-8 39 0</inkml:trace>
  <inkml:trace contextRef="#ctx0" brushRef="#br0" timeOffset="25820.94">24781 10723 203 0,'71'-44'237'0,"-6"4"1"0,-6 3-51 16,-14 4-30-16,1 3-28 0,-13 9-21 16,-1-1-19-16,-5 7-16 0,-7 4-17 15,-8-1-2-15,-6 12 5 0,-6 4 10 0,-12 8 14 16,-8 10 15-16,-13 3 13 0,-5 12 3 15,-9 7-8-15,-4 4-10 0,5 3-16 16,-6 8-14-16,0-1-13 0,-7 4-13 16,13 4-9-16,-5-4-7 0,5 4-5 0,7-3-4 15,0-1-4-15,-1-7-3 0,15-4-10 16,-1-3-24-16,6-8-31 0,7-7-36 16,0 0-42-16,7-11-38 0,6-4-26 15,0-7-6-15,6-7 9 0,0-11 26 0,8-4 30 16,-8-7 35-16,14-12 33 0,-7-3 25 15,6-4 26-15,-6-3 20 0,7-4 18 16,-1 4 14-16,7 0 11 0,-6 2 8 0,6 3 1 16,0 1-1-16,7 5-3 0,-1 0-7 15,7 3-4-15,0 0-1 0,7 8-1 16,6-4 0-16,0 4 3 0,0 3 2 16,-7 5 5-16,8-2 0 0,-14 6-3 0,1 1-4 15,-15 1 0-15,1 8 3 0,-12 4 7 16,-8 3 7-16,-6 3 11 0,-14 5 6 15,-11 2 0-15,-1 1-2 0,-7 4-10 16,1 4-7-16,-8-5-13 0,7 1-7 0,7-1-6 16,1 1-6-16,5-4-5 0,0-3-2 15,14-1 2-15,0 0-1 0,6-3 1 16,6-4-2-16,14 0 0 0,6-4-2 16,-1-4-2-16,15-6-3 0,-1-1-2 0,0-3-2 15,1-8 0-15,-2 1-1 0,-5-5-1 16,-1 1 0-16,-5-4 1 0,-1 0-2 15,-7 4-1-15,-6-1 1 0,-6 5 0 16,-7 2 1-16,-7 2-2 0,-6 3 1 0,0-1-2 16,-1 5-8-16,-4-1-22 0,11 4-38 15,-6 0-39-15,6 0-37 0,1 0-29 16,6 4-25-16,13-1-6 0,0-3 11 0,12 0 18 16,2 0 23-16,5-7 22 0,8 0 25 15,-1-5 27-15,6-2 25 0,-5-5 21 0,-2-3 20 16,1-4 22-16,0 1 22 0,-6 3 23 15,0-4 23-15,0 1 22 0,-8 3 15 16,-5 4 7-16,0-1-2 0,-8 5-12 16,2-1-19-16,-8 7-19 0,0 2-20 0,-6 1-14 15,0 10-9-15,-6 6-4 0,-7 3 1 16,-6 4 7-16,5 4 10 0,-5 7 8 16,-1 1 7-16,0 3 5 0,1 4 4 15,0-1-2-15,-1-3-7 0,7 4-11 0,-7-5-9 16,8 2-10-16,5-5-5 0,1-4-5 15,-8-6-3-15,14-1 3 0,-6-3-2 16,6-8 0-16,6-4-4 0,1-3 0 16,0-3-7-16,6-4-6 0,-1-8-2 0,8 1-9 15,0-9-8-15,-1-2-7 0,1-8-3 16,6 3-1-16,-7-5 2 0,7 1 4 0,-6-3 8 16,6 5 8-16,-7 3 4 0,1-1 3 15,0 4 0-15,-8 4 2 0,8 4-1 16,-7 0 2-16,7 7 0 15,-8-4 0-15,8 8 2 0,-1 0-1 0,-5 2 1 0,6 2 0 16,-1 3 1-16,1 0-1 0,6 0-1 16,-14 3 1-16,8-3-2 0,-7 8 1 15,1-1 0-15,-2 1 2 0,-6 3 5 0,-6 7 3 16,0 0 5-16,-6 0 4 0,0 8 3 16,0-4 0-16,-2 4-1 0,2 0-3 15,0-5-1-15,-1 6-2 0,0-6-1 16,7 1 2-16,0-3 4 0,7-5 1 0,0 0 3 15,5-2 0-15,8-1 1 0,6-8-3 16,1-3-6-16,5 0-3 0,1-7-3 16,-1-4-2-16,7 0-3 0,-7-7 1 15,-5 0-1-15,5-8-2 0,1 4 1 0,-14-4 2 16,8 1 4-16,-8 3 9 0,-6 0 6 16,0 7 1-16,-7 0 2 0,0 0-3 15,-6 8-3-15,0 3-9 0,-6 4-4 0,-7 0-3 16,7 4-1-16,-1 0 0 0,1 3-2 15,-1 0 0-15,7 1 0 0,0-1 0 16,0 0 1-16,7 2 2 0,6-6 1 16,0 4-1-16,7-3 0 0,-1-4-3 0,7-4 0 15,-6 0 0-15,6-2 0 0,-7-3-1 16,1-2 0-16,0 0 1 0,-1 0 0 16,-6 0 0-16,-7 4 0 0,1-4 2 15,-1 8-1-15,-6-5 0 0,-6 8 2 16,-14 0-1-16,1 8-1 0,-7-1 0 0,-7 7-1 15,1 5 3-15,-1 6-2 0,-7 2 1 16,2 5 1-16,-1 5 0 0,0 3 1 0,-1 8 2 16,1-1 5-16,1 4 5 0,-9 1 10 15,9-1 8-15,-1 0 4 0,0 1 2 16,-7-5 0-16,7 1-4 0,-7-4-7 16,7-4-4-16,-6 0-3 0,-7-6-2 0,6-5-3 15,0-4 0-15,0-3-2 0,8-3-2 16,-1-8-1-16,6-1-4 0,7-6-5 15,6 0-14-15,1-4-18 0,13-4-26 16,-1-7-19-16,14 0-16 0,6-6-10 0,-1-2 4 16,14-3 13-16,7 0 19 0,-1-4 16 15,8 0 13-15,5 1 9 0,8-1 7 16,5 4 3-16,1-3-5 0,6 2-15 16,0 2-25-16,0-1-31 0,-6 3-37 0,0 5-45 15,-8-1-59-15,-11 1-59 0,-1 3-15 16,-7-4 13-16,-12 4 26 0</inkml:trace>
  <inkml:trace contextRef="#ctx0" brushRef="#br0" timeOffset="28935.98">29216 11141 44 0,'39'-26'202'0,"-6"-4"22"0,-1-2-30 0,-6 2-41 15,-6-2-23-15,-7-2-15 0,-1 5-20 16,-12 0-15-16,0-1-16 0,-18 1-15 15,-15 0-10-15,-13 3-7 0,-5 1-5 0,-8-2 2 16,-7 9 2-16,-5 4 2 0,5-1 1 16,1 11-3-16,7 4-2 0,-1 11-5 0,0 4-2 15,14 7-1-15,-1 11-1 0,1 0-3 16,13 11 1-16,5 3-1 0,1 9-1 16,13 2-1-16,0 5 0 0,7 2 1 15,-1 2 1-15,14-5-1 0,-7 0-2 0,6 0 0 16,0-3 0-16,-6-1-5 0,7-6-2 15,-7-1-1-15,-7-7 0 0,1-4 1 0,0-3 5 16,-7-12 2-16,-1 1 2 0,-6-11 3 16,8-1-1-16,-14-10-1 0,13-4-5 15,-7-4-4-15,8-3-2 0,-2-7-5 0,8-1-5 16,12-4-3-16,1-3-8 0,12-3-13 16,7-4-15-16,1 3-12 0,11-3-7 15,8-1-7-15,6 1 4 0,7 3 10 16,6 1 14-16,0 3 12 0,7-1 8 0,-1 5 7 15,8 0 5-15,-8 3 2 0,1 4 1 16,-14-3 3-16,1 6 5 0,-13-2 5 0,-7 2 2 16,-7 1 0-16,-5 7 2 0,-21-4 1 15,-12 4-2-15,-8 4-2 0,-19 0-1 0,-5 7-1 16,-1-1-2-16,-7 1-2 0,1 4-1 16,5 0-1-16,1 3 2 0,7 0 0 15,5 0 1-15,1-2 0 0,13 2 1 0,1-4-2 16,5 1 3-16,7-4-2 0,7 0 0 15,12 0-2-15,7-8-5 0,7 1-8 0,5-4-10 16,15-4-8-16,-1-3-7 0,1-4-2 16,4-7 0-16,-4 0 5 0,5-8 7 15,1-7 7-15,0-4 5 0,0-3 3 0,-8-7 2 16,8-5 3-16,-7 0 1 0,-7-3 3 16,1 5 4-16,-7 2 5 0,1 4 3 15,-8 4 8-15,-6 3 4 0,-6 8-1 0,-8 3-2 16,2 8-4-16,-8 3-5 0,-6 8-3 15,-6 3-4-15,-8 11 3 0,-5 12 3 0,-7 3 1 16,-7 7 5-16,1 11 4 0,-14 8 3 16,1 3 3-16,-1 8 2 0,-6 4 1 15,-6-5 1-15,5 4 0 0,1 0-2 0,0-3-3 16,6 0-2-16,1-8-1 0,-1-4-5 16,7-6-3-16,7-1-3 0,5-6 0 0,1-9 2 15,14 1 3-15,-8-8 3 0,7-3 2 16,7-5 2-16,6-2-4 0,6-5-4 15,7-6-6-15,0-1-3 0,6-4-6 0,7 2-10 16,1-9-15-16,-1 1-8 0,6-6-7 16,-5 2-7-16,5 1-1 0,1-6 6 0,-7 1 12 15,0 4 10-15,-1 0 5 0,1 7 4 16,-6-4 4-16,-7 7 2 0,1 1 0 16,4 7 0-16,-10 0 0 0,-2 4 2 0,0 3 0 15,1 4 3-15,-7 4 1 0,-7 0 3 16,1 3 5-16,0 0 4 0,-8 4 4 0,-6 0 1 15,1 0 0-15,-1 1 1 0,-6-2-3 16,1-3-2-16,5 1-2 0,-6 3-2 16,6-7-1-16,1-1-2 0,5-3 0 15,2-1 1-15,-1-1 1 0,13-2-1 0,-7-3-1 16,14-4-3-16,6-4-2 0,7 0-3 16,5 1-3-16,1-9-3 0,14 1-6 0,-1-3-2 15,0-5-3-15,7 1-2 0,-1-4 1 16,1 0 0-16,5 1 6 0,-5-6 4 15,-7 5 5-15,0 0 5 0,1 4 5 0,-15 4 6 16,8-1 5-16,-13 1 2 0,-1 2-2 16,-6 6-2-16,1-3-2 0,-8 6-4 0,0 3-1 15,-6 3 2-15,-6 6 3 0,0-3 1 16,-2 2 0-16,-4 3 1 0,5-1-5 16,0 5-1-16,1-4-1 0,0-4-1 0,6 4-1 15,-7 0 1-15,7-3-1 0,7-1 1 16,-1 0 1-16,7-3 0 15,0 0-4-15,1-1 1 0,5-3-1 0,7-3-1 0,-6-1-1 16,5-7-1-16,-5 4 1 0,6-4-1 16,0-4-2-16,-7 1 0 0,7-5 1 0,-6 1 0 15,0 3-1-15,-1-3 0 0,-5 3-1 16,-8 4 4-16,6-3-2 0,-5 6-1 0,0 1 1 16,-1 0 2-16,1-1 0 0,-1 5-2 15,1-1 2-15,0 0-1 0,-1-3 1 16,6 3-1-16,2-3 1 0,-1 0 0 15,13-4-2-15,0-1 1 0,0-2-1 0,7-4 1 16,-1-8 1-16,1 0-1 0,6-3 1 16,-7-5 0-16,8 2-1 0,5-4 0 0,-6-1 0 15,1-4-2-15,5 2 1 0,-6-2 2 16,-7 5-2-16,1 2-1 0,-1 1 0 16,-12 8 2-16,6-1-3 0,-13 8 0 0,0 4-1 15,0-1 1-15,-7 12 0 0,-12 3 1 16,0 6 0-16,-14 9 3 0,-5 11 3 0,-9 3 1 15,-11 11 2-15,-7 4-1 0,-13 7 4 16,6 8 3-16,-12-4 3 0,6 7 4 16,6-3 4-16,-6 3 4 0,12 1 2 0,8-5-1 15,-1-3 1-15,14 0 1 0,-1-4 1 16,13-3-1-16,1-8 5 0,6-3 12 0,0-8 12 16,13-7 5-16,0-4 1 0,13-7-3 15,0 1-7-15,14-12-14 0,5-5-14 16,1-2-9-16,5-8-6 0,1-2-3 0,1-6-2 15,-1 1-3-15,0-7-2 0,-1 0-3 16,2 3 1-16,-15-3 2 0,9 3 2 16,-15 4 3-16,1 1 0 0,-8 6 0 0,-5 0-2 15,0 4-2-15,-7 7-3 0,-7 0-2 16,-6 8 0-16,-7 0 1 0,8 7 0 16,-8 1 1-16,1-2 0 0,5 5 0 0,2-1 0 15,5 5 0-15,-6-5 1 0,13 1 1 16,0-4 2-16,0 3 3 0,6-3 1 15,1-4 0-15,12 1-1 0,-5 0-2 0,12-4-2 16,-1-4-2-16,1 0 0 0,7-4 0 16,-7 0 1-16,7-4 1 0,-1 1-2 0,-6-4-1 15,0-4 0-15,1 1-1 0,-1-5 1 16,-7 5 0-16,1-5 3 0,-8 5 1 0,2 3 0 16,-8 1 0-16,-6 1 0 0,0 6-2 15,-12-1-3-15,-2 4-2 0,-6 4 1 16,-5 3 1-16,-1 1 0 0,6 3 0 0,-6 0 1 15,7 3 2-15,-1 1-2 0,0-1 1 16,1-3 0-16,13 5 2 0,-8-6 0 0,8 5 0 16,6-8 1-16,0 4 1 0,0-7 1 15,6 4-1-15,8-5 0 0,-2-3 0 16,8 0-3-16,-1 0-1 0,1-3 1 0,-1-5-1 16,1 0 0-16,-7 1 0 0,6 0 2 15,-5-4 0-15,5 0-2 0,-13 0 1 16,8 0 0-16,-8 3-1 0,0-2 0 15,2 6 0-15,-8-3-1 0,0 7 1 0,-8-4-2 16,2 4 1-16,0 4-2 0,-8-1 1 16,8 1 0-16,0 3 0 0,-1 0-1 0,1 1-1 15,-1-1-1-15,7 5 0 0,0-6 1 16,0 2-1-16,7 3 3 0,-1-4 1 0,7 0 0 16,7 1 1-16,0-4-1 0,-1 0-6 15,7-1-6-15,0 1-3 0,-7-4-4 16,7-4-2-16,0 1-1 0,-6-1 2 0,6 0 6 15,-7-8 1-15,1 5 6 0,-7 0 3 16,0-4 2-16,0 4 2 0,1-4 2 16,-8 3 0-16,0 5-2 0,0-5 0 0,-6 8-3 15,0 0 0-15,-6 0 1 0,0 0-1 16,6 4 1-16,-6 3 2 0,-2-3 0 0,2 8-1 16,6-6 0-16,0 2 1 0,6 3 1 15,-6-4-1-15,14 4 1 0,-2 1 1 0,8-5 0 16,-1 4 1-16,7-4-3 0,1-3 0 15,-1-1-1-15,0 0 0 0,0-3 1 16,1-3-2-16,-9 0 2 0,9-1-1 16,-7-3 1-16,-2-1 0 0,-4 1 0 0,-1-4-1 15,-7 3 0-15,1 1 0 0,0 0-2 16,-7-1 1-16,-7 1 1 0,0 3-3 0,1 4 2 16,-7-3 1-16,-1 3 1 0,8 3 0 15,-6 1-2-15,4 0 1 0,2-1 0 16,6 1 1-16,-6 0-1 0,12 3 1 0,0-4 0 15,8 1 0-15,-2 0-1 0,8 0-1 16,7-4-5-16,-1 0-8 0,6-8-5 0,-6 4-6 16,7-3-2-16,-1 0-1 0,-5-4 2 15,-2 1 7-15,1-6 6 0,0 2 4 16,-6-1 2-16,-1-3 1 0,1 0 0 0,-7 4 0 16,0-2-1-16,-6 1-2 0,-1 4 1 15,-6 4 0-15,-6 4 2 0,-7 3 1 16,-7 0 1-16,-6 7 4 0,0 0 0 0,-7 8-2 15,1 3 1-15,-7 8 1 0,0 3 1 16,-7 8 2-16,1 3 4 0,-1 8 8 16,1-1 7-16,-8 4 9 0,8 5 8 0,-7-2 8 15,-1 5 13-15,8-4 8 0,-7 0 5 16,7-4 1-16,5-3 1 0,1-4-2 0,6-7-3 16,1-4 7-16,12-8 10 0,1-2 6 15,-1-9-2-15,14-3-5 0,0-8-13 16,12-3-18-16,0-7-22 0,7-4-14 0,13-4-5 15,0-3-6-15,7 0-3 0,6-8-5 16,0 1-4-16,13-5-13 0,0-3-10 0,13 0-8 16,0-3-8-16,14-5-10 0,-2 1-10 15,8-4-6-15,0 4-5 0,0-1-2 16,-1 1 1-16,1 4 11 0,0 2 11 0,-14 6 13 16,1-2 10-16,-6 8 10 0,-9 4 5 0,-11 0 2 15,0 3 0-15,-13 3 1 0,0 2 0 0,-15 2 2 16,-4 5 3-16,-8-1 1 0,-6 4 3 15,-6 4 4-15,-14-1 2 0,0 5 1 16,1-1 0-16,-7 4-1 0,-6 1 2 0,5 2-2 16,1 1 0-16,0-1 0 0,7 1-2 15,-1-1 2-15,8 5-1 0,-2-8 1 16,8 3 0-16,-1-7-1 0,7 4 0 0,13-6-1 16,1-2 0-16,4-3 1 0,9-3 2 0,-1-2-2 15,0-6-1-15,7 0-3 0,-7-3-1 16,6-4-4-16,7 3-3 0,-6-7-2 0,5 0 0 15,2 1 0-15,-7-2-3 0,6 1-1 0,-7 0 2 16,1 4 2-16,-7 3-2 0,-6 0 3 16,-8 5 2-16,-5 3 3 0,-7-1 1 15,-7 8 1-15,-5 4 3 0,-15 3 2 0,1 7 0 16,-6 5-2-16,-1 3-17 0,-7 3-33 0,-5 4-46 16,-1 9-53-16,-5-2-63 0,-14 5-80 15,-7 3-66-15,-12-4-11 0,-15 0 23 0,-11 0 41 16</inkml:trace>
  <inkml:trace contextRef="#ctx0" brushRef="#br0" timeOffset="29704.92">17988 12415 22 0,'0'4'188'0,"6"-1"8"0,-6 2-42 15,0-2-34-15,0 0-26 0,0 5-17 0,0 3-10 16,-6 3 2-16,0 9 4 0,-8 2 11 16,1 4 11-16,-7 8 6 0,2 7 10 15,-9 4 8-15,1 7 10 0,-6 11 6 16,5 3 6-16,-11 12 4 0,5 10-9 0,-6 8-10 15,-1 11-12-15,-5 8-20 0,-1 1-18 16,1 7-14-16,-7 9-11 0,-1 8-9 16,2 0-9-16,-8 7-5 0,7 0-7 15,-1-3-11-15,2-1-5 0,-1 5-1 0,6-4 2 16,0-1 0-16,1 4 2 0,5-3-1 16,8-4-7-16,-1-8-25 0,1-2-42 0,6-13-61 15,7-7-62-15,-1-10-57 0,7-9-51 16,6-5-48-16,7-15-50 0,0-12 12 15,7-11 34-15,0-18 48 0</inkml:trace>
  <inkml:trace contextRef="#ctx0" brushRef="#br0" timeOffset="30386.94">17643 12914 78 0,'-14'0'242'0,"8"-5"12"0,6 2 9 16,6 0-116-16,8 0-55 0,12 3-29 16,13 0-18-16,13 0-4 0,13 3 1 15,20 3 1-15,13-1-1 0,6-2-3 16,13 5-6-16,7-1-6 0,-1 0-4 0,14 0-5 16,6 4-2-16,7 4-5 0,7-4-3 15,5 4-3-15,2 3 0 0,4 0-2 16,2 1-2-16,-1-1 1 0,7 4 0 15,-1-4 0-15,2 4-5 0,-8-4-1 0,-6 1 1 16,-13-1 2-16,-8-3 3 0,-11 0 5 16,-7-4 6-16,-14 0 6 0,-5-1 6 15,-14 1 0-15,-13 0 0 0,-6-3-5 0,-7-1-5 16,-13 4-5-16,-6-4-6 0,-7 0-4 16,-7-3 0-16,-6 3 0 0,-6 0 0 15,-1 5-1-15,1-4 2 0,-14 6-1 0,8 1 1 16,-8 3 1-16,-6 8 1 15,7 3-2-15,-14 4 2 0,7 11 2 0,-6 3 0 16,-8 5 3-16,2 6 4 0,-8 8 5 16,0 4 6-16,-5 10 7 0,-1 1 9 0,-7 11 7 15,1 3 6-15,-1 8 5 0,-7 7 2 16,1 0 0-16,1-1-3 0,-2 5-3 16,1-1-6-16,6 1-3 0,1-3-5 0,-1 1-3 15,1 2-6-15,6-5-3 0,0 2-5 16,-1-1-6-16,2-8-3 0,5-3-4 0,0-4-1 15,1-7-4-15,6-3-6 0,-6-9-24 16,12-6-39-16,-6-4-49 0,0-7-58 16,0-1-65-16,0-10-91 0,0-4-54 0,-6-11 0 15,-1-4 25-15,-13-14 48 0</inkml:trace>
  <inkml:trace contextRef="#ctx0" brushRef="#br0" timeOffset="30956.11">15676 16155 121 0,'-39'15'208'0,"-1"-4"9"0,8 0-67 0,-1-3-45 16,8 3-24-16,5-4-11 0,0 4-4 15,1-4 8-15,12 4 16 0,1-3 15 0,6-1 18 16,6 0 15-16,14 0 11 0,6-3 3 16,19 3-6-16,14-3-9 0,20-4-19 15,12 0-15-15,13-4-17 0,26 1-13 0,20-5-13 16,26 1-13-16,19 0-7 0,13-4-4 15,20 4-1-15,19-1 1 0,8 1 4 16,11 3 16-16,-4 1 14 0,5 3 1 16,-1 7 1-16,-18 0-4 0,-13 8-7 0,-14 3-9 15,-13 0-12-15,-19 4-9 0,-13-3-5 16,-7 7-3-16,-6-5 0 0,-6 1-10 0,-8 0-1 16,-18-3-5-16,-7-1-17 0,-14 0-45 15,-19-2-80-15,-6-6-100 0,-14-3-135 0,-12-7-128 16,-20-7-55-16,-7-12 5 0,-12-13 59 15,-20-16 91-15</inkml:trace>
  <inkml:trace contextRef="#ctx0" brushRef="#br0" timeOffset="31516.22">18281 12961 106 0,'13'-29'205'0,"0"-3"6"0,0 1-49 16,0 2-27-16,0 4-18 0,6-1-17 15,-5 8-17-15,-1-1-16 0,0 4-15 16,0 8-13-16,-7 4-11 0,0 6-3 0,2 8 4 16,-8 7 11-16,-14 12 8 0,1 14 7 15,-13 7 10-15,0 19 0 0,-13 6 0 16,0 20-3-16,-7 7 6 0,1 14 9 0,-1 3 4 16,-6 12 14-16,-6 4 11 0,-1 7 1 15,1 10-5-15,-15 6-8 0,8-6-14 16,0-2-22-16,6-8-18 0,1-8-10 0,6-4-8 15,6 1-6-15,1-7-2 0,5-4-1 16,8-4-10-16,-1-7-39 0,14-4-61 16,-1-7-68-16,8-11-69 0,-2-11-61 0,14-11-78 15,7-11-38-15,0-15 18 0,12-14 47 16,7-18 55-16</inkml:trace>
  <inkml:trace contextRef="#ctx0" brushRef="#br0" timeOffset="31855.02">19492 13302 67 0,'-6'21'178'0,"-7"6"14"15,0 5-62-15,-7 9-32 0,-6 7-11 0,-7 10-7 16,1 8-3-16,-7 7-2 0,0 4-2 16,-1 11 5-16,-5 7 6 0,0 11 6 15,-7 5 1-15,-1 13 0 0,1 0-1 16,-6 8-10-16,-1-3-11 0,1 3-9 0,-1 0-10 16,0-5-9-16,1 2-10 0,-1-1-6 15,0-4-5-15,1 1-7 0,6-11-4 16,6-4-19-16,1-8-29 0,-1-7-43 0,13-11-45 15,1-10-52-15,-1-8-53 0,13-15-66 16,1-7-16-16,6-15 18 0,7-15 34 0</inkml:trace>
  <inkml:trace contextRef="#ctx0" brushRef="#br0" timeOffset="32185.98">20853 13254 79 0,'53'-22'180'0,"-1"4"8"0,-7 7-69 0,-12 11-37 16,-1 7-18-16,-12 12-10 0,-7 10-1 15,-13 18 5-15,-13 9 7 0,-13 17 6 16,-20 15 5-16,-12 11 6 0,-14 10 13 15,-6 16 4-15,-20 7 4 0,8 7-2 0,-15 4-4 16,1 0-8-16,-1-4-18 0,8 0-17 16,-1-7-15-16,13-4-8 0,1-7-8 15,6 0-7-15,6 0-3 0,7-8-3 0,7 1-6 16,-1-4-18-16,13-8-37 0,1-6-44 16,6-12-48-16,5-3-56 0,9-12-84 0,5-10-43 15,14-12 3-15,0-13 26 0,12-12 40 16</inkml:trace>
  <inkml:trace contextRef="#ctx0" brushRef="#br0" timeOffset="32459">21973 13632 19 0,'26'0'150'16,"-6"11"-3"-16,-13 7-5 0,-14 15-4 0,-13 14-6 15,-18 12-8-15,-15 14-5 0,-24 15-7 16,-21 19-12-16,-19 17-11 0,-27 14-16 16,-12 6-13-16,0 6-21 0,6-10-13 0,7-6-12 15,12-9-28-15,15-4-28 0,4-7-39 16,9 0-46-16,4-12-92 0,2-7-46 15,5-3-8-15,-5-15 13 0</inkml:trace>
  <inkml:trace contextRef="#ctx0" brushRef="#br0" timeOffset="33490.89">17076 13507 145 0,'-39'15'210'0,"0"-4"8"0,0 0-79 0,13-1-43 16,6 1-24-16,7 0-14 0,13 4-5 15,13-4-1-15,13 5 4 0,19-6-2 16,8 1-4-16,19 3-7 0,6-2 3 15,19-2 1-15,21 5 3 0,25-4 3 0,14 7 3 16,18-3 7-16,14 3 4 0,6 1 3 16,14 3 2-16,19 3-1 0,13 1-4 15,-6-1-1-15,12 8-12 0,-7-3-11 16,8 3-10-16,6 3-10 0,-6-3-8 0,-14 4-3 16,-19 0-3-16,-19-4-1 0,-8-1 0 15,-19 2-1-15,-5-1-1 0,-15-4-7 0,-12-4-8 16,-7 1-6-16,-25-4-6 0,-8-3-12 15,-13-1-18-15,-11-7-31 0,-15 0-48 16,-6-4-67-16,-20-3-101 0,-5-4-43 0,-21-8-11 16,-12 1 18-16,-13-7 43 0</inkml:trace>
  <inkml:trace contextRef="#ctx0" brushRef="#br0" timeOffset="34157.26">17760 13218 191 0,'19'-8'246'16,"-5"1"14"-16,-2-4-75 0,2 7-55 16,-1 0-43-16,-1 0-39 0,2 4-40 0,-2 4-33 15,-5 0-34-15,0 4-39 0,-1 3-71 16,1 0-44-16,-14 0-12 0,1 7 6 16</inkml:trace>
  <inkml:trace contextRef="#ctx0" brushRef="#br0" timeOffset="34310.01">17343 13918 75 0,'0'18'249'0,"0"-4"16"0,6-6-1 0,-6 3-127 0,0-4-86 16,0 4-67-16,0 0-70 0,8-4-85 15,-8 4-43-15,0 0-9 0,-8 0 7 16</inkml:trace>
  <inkml:trace contextRef="#ctx0" brushRef="#br0" timeOffset="34450.05">17258 14521 94 0,'7'23'186'0,"-7"-5"4"0,0 1-69 0,0-5-61 15,7 5-43-15,-7-5-42 0,6 1-63 16,0-1-51-16,8 0-25 0,-8-2-7 15</inkml:trace>
  <inkml:trace contextRef="#ctx0" brushRef="#br0" timeOffset="34589.26">17363 15020 71 0,'6'11'177'0,"-6"0"3"0,6 1-69 16,-6 2-54-16,0-3-37 0,0-1-27 0,0 2-39 15,0-1-60-15,0-1-35 0,0 1-16 16</inkml:trace>
  <inkml:trace contextRef="#ctx0" brushRef="#br0" timeOffset="34751.76">17337 15437 189 0,'-13'15'214'0,"6"-1"6"15,-6-2-88-15,-7 3-55 0,8-1-34 16,-2 1-22-16,8 0-22 0,-7 3-26 16,7-4-34-16,-1 5-55 0,0-1-53 0,7-4-24 15,-6 5-4-15</inkml:trace>
  <inkml:trace contextRef="#ctx0" brushRef="#br0" timeOffset="34883.94">17083 15972 163 0,'-14'15'188'16,"2"-4"-28"-16,-2 0-54 0,2 0-40 0,-1 0-28 16,6 3-36-16,-6-3-40 0,7 5-68 15,-2-2-46-15,2 1-23 0,0-1-8 16</inkml:trace>
  <inkml:trace contextRef="#ctx0" brushRef="#br0" timeOffset="35026.87">16848 16470 93 0,'-13'20'191'16,"-6"1"6"-16,6-3-69 0,-7 4-43 16,7-4-27-16,0 4-24 0,0-3-13 15,6-1-16-15,1 1-20 0,-1 3-30 0,7-4-44 16,7 0-57-16,-7 0-32 0,6 1-8 0</inkml:trace>
  <inkml:trace contextRef="#ctx0" brushRef="#br0" timeOffset="35177.28">16763 17130 55 0,'0'15'192'0,"-6"-1"11"0,6 1-55 15,0-4-49-15,0-4-37 0,0 5-23 0,0-1-19 16,0-4-11-16,6 4-9 0,1-1-15 0,0 2-20 16,-1-1-32-16,0 0-45 0,1 0-47 15,0 3-21-15,-1-7 1 0</inkml:trace>
  <inkml:trace contextRef="#ctx0" brushRef="#br0" timeOffset="35307.08">16894 17383 142 0,'0'0'223'0,"-7"-4"11"0,1 0-67 16,-1 1-58-16,-5-1-41 0,4 1-46 0,8-1-46 16,0 1-63-16,8-1-75 0,-2-4-39 15,13 2-16-15,1-6 5 0</inkml:trace>
  <inkml:trace contextRef="#ctx0" brushRef="#br0" timeOffset="36001.41">17629 13492 113 0,'-12'-3'177'0,"5"-1"-18"0,1-1-98 16,-8 5-100-16,8 0-67 0,0 0-37 15,6 0-21-15</inkml:trace>
  <inkml:trace contextRef="#ctx0" brushRef="#br0" timeOffset="36160.91">18099 13423 130 0,'0'-4'202'0,"6"0"5"0,-12 1-84 0,6-1-81 16,0 4-66-16,0 0-76 0,0 4-54 16,0-1-28-16,0 5-1 0</inkml:trace>
  <inkml:trace contextRef="#ctx0" brushRef="#br0" timeOffset="36313.66">18288 13525 151 0,'-14'-3'196'0,"-5"3"2"0,6 0-104 0,-6 0-80 15,5 3-79-15,1 1-67 0,7 0-35 16,-1 3-16-16</inkml:trace>
  <inkml:trace contextRef="#ctx0" brushRef="#br0" timeOffset="36463.91">18489 13595 127 0,'7'0'183'0,"0"0"-7"0,5 0-105 0,2 3-82 15,5 1-85-15,7 0-46 0,6-1-22 16</inkml:trace>
  <inkml:trace contextRef="#ctx0" brushRef="#br0" timeOffset="36604.42">19004 13606 78 0,'-13'3'152'0,"0"-3"-31"0,6 4-138 16,1 4-74-16,0-5-40 0</inkml:trace>
  <inkml:trace contextRef="#ctx0" brushRef="#br0" timeOffset="36763">19401 13653 84 0,'13'-3'191'0,"-6"-4"10"0,6-1-73 16,-7 5-66-16,-6-5-47 0,14 8-45 0,-8-3-55 15,7 6-60-15,0-3-23 0,6 4 1 16</inkml:trace>
  <inkml:trace contextRef="#ctx0" brushRef="#br0" timeOffset="36925.17">20111 13759 113 0,'0'0'184'0,"0"0"-1"16,0-3-94-16,-6 3-62 0,-1 0-53 16,7-4-54-16,0 4-53 0,0 0-23 0,0 0-3 15</inkml:trace>
  <inkml:trace contextRef="#ctx0" brushRef="#br0" timeOffset="37067.22">20502 13826 128 0,'6'11'187'0,"-6"-4"-5"0,7 0-97 15,-7 5-72-15,6-6-69 0,-6 5-67 16,7 0-33-16,0-4-10 0</inkml:trace>
  <inkml:trace contextRef="#ctx0" brushRef="#br0" timeOffset="37247.53">21642 14097 40 0,'12'3'14'0,"-12"5"-56"15</inkml:trace>
  <inkml:trace contextRef="#ctx0" brushRef="#br0" timeOffset="38546.28">21876 14034 14 0,'-52'-7'189'0,"0"0"21"0,13 0-28 0,-7-5-21 16,13 1-8-16,1 0 0 0,6-3 3 16,7 2 6-16,-1-2 2 0,7 0-7 15,6-1-9-15,1-7-16 0,12 0-15 0,1 0-16 16,6-7-14-16,13-1-10 0,13-3-9 15,7-3-7-15,12-1-10 0,14 1-9 16,19-5-9-16,13 1-10 0,20 3-11 16,0 1-6-16,13-1-3 0,6 4-2 15,0 4-1-15,7 3-1 0,6 4 1 0,7 8-1 16,-1 2-2-16,-4 8-2 0,-2 4 3 16,-7 4 4-16,-6 8 1 0,1 2 2 15,-1 12 2-15,0 3 4 0,-5 8-2 0,-8 3-3 16,0 8-1-16,-13-1 1 0,-13 5-2 15,-13 2-3-15,-6-2 1 0,-14-1 2 16,-12-3-2-16,-6-5 1 0,-15 2 2 0,-5-9 3 16,-13-3 1-16,-8-3 3 0,-5-5 0 15,-7-3-15-15,-7-3-47 0,-5-5-68 16,-2 1-76-16,-5-4-79 0,-1-4-111 16,0-3-59-16,-5-1 7 0,12-6 44 0,-6-5 63 15</inkml:trace>
  <inkml:trace contextRef="#ctx0" brushRef="#br0" timeOffset="38880.07">25262 13764 27 0,'-6'-23'238'0,"0"1"27"0,6 0 22 16,0 0-86-16,0 0-51 0,0 8-38 15,6-1-30-15,14 0-23 0,-1 8-17 16,1 0-10-16,6-1-3 0,7 8 1 15,-1 0 2-15,-6 0 2 0,7 8 3 0,-1-1-2 16,-6 4 0-16,7 4-2 0,-7 0-1 16,-1 3 0-16,-5 0 0 0,7 4 2 0,-8 4 3 15,0 3 3-15,1 4 4 0,-7 0 2 16,0 8 0-16,0-2 0 0,-13 2-1 16,0 3-2-16,-6-1-2 0,-7-2-1 15,-7 3 1-15,-6-4 0 0,-6-3 2 0,-1-4 3 16,-6-4 0-16,-1-3 2 0,-5-4-5 15,6-8-3-15,0 0-8 0,0 2-8 0,6-5-41 16,7-4-70-16,7 4-80 0,-1-3-86 16,0-1-109-16,14 0-78 0,0 0-11 15,6-3 39-15,6-4 65 0</inkml:trace>
  <inkml:trace contextRef="#ctx0" brushRef="#br0" timeOffset="41521.9">26337 13873 49 0,'26'-15'201'0,"1"1"25"0,-9-4-38 0,9 3-18 16,-7 0-13-16,-1 4-10 0,-6 1-14 16,0-1-16-16,-6-1-21 0,6 8-24 15,-7 1-22-15,1 3-19 0,-7 3-14 0,0 5-6 16,-7 11 2-16,-6 2 3 0,-7 5 7 15,1 7 5-15,-7 3 5 0,0 1 1 16,-6 7-3-16,5-3-2 0,-5 6 0 0,-1-3-2 16,1 0-2-16,6 0-1 0,-7 0-1 15,7-4-3-15,0-3-3 0,7 0-4 16,-1-8-4-16,7-4-2 0,0 2 0 0,6-10-1 16,7 1-3-16,0-2 1 0,7-2 0 15,-1-3-1-15,14-4-3 0,0 0 2 16,-1-3 0-16,1 4 0 0,0-5-2 15,-2 1 0-15,-4 0 1 0,-1-1-2 0,-13 1 0 16,0 0 1-16,-7 3 3 0,-13 4 4 16,2 0 2-16,-22 3 4 0,1 2 1 0,-14-2-1 15,8 1 4-15,-13-1 0 0,-1-3 1 16,7 0-2-16,-7 0-1 0,14-3 0 0,-8-1-2 16,15 1-3-16,5-5 1 0,0 0-2 15,7 1-3-15,14-4 0 0,-2 0-4 16,8 0-1-16,6 0-3 0,12-7-1 0,8-1 2 15,13 1 0-15,-1 0-1 0,14-4-4 16,0-1-5-16,12-2-5 0,1 3-4 0,12-3-3 16,8-2 0-16,6 2 3 0,-1-4 5 15,13 0 4-15,2-1 3 0,-2-3 1 16,1 0 2-16,-7-4 3 0,0 1 2 0,-13-1 3 16,-6-3 4-16,-13 3 7 0,-8 5 3 15,-11-2 1-15,-7 1-1 0,-21 4-2 16,-12 0-3-16,-6 3-5 0,-14 4-5 15,-13 4 2-15,-5 0-3 0,-1 3 1 0,-7 4-1 16,7 4 0-16,0 3 0 0,7-3-1 16,-1 7 2-16,13 0 0 0,0 0 2 0,14 3-1 15,0 1 1-15,12-1 0 0,7 0 0 16,7-2-1-16,6 3 0 0,13-4-2 0,-7-4 0 16,14 1 2-16,-7-5-1 0,6 1-1 15,1-4 1-15,-7-4-1 0,7-3 2 16,-7-4-2-16,-7 0 0 0,1-4 0 0,-7-3 2 15,0 3 3-15,-13-3 1 0,1 0 3 16,-8 3-1-16,-6 4 0 0,0 0 0 16,-6 0-2-16,-8 4-2 0,1 3-1 15,0 0 0-15,6 4-1 0,-5 0 0 0,6 4 1 16,-2 0-1-16,2-1-2 16,6 8 1-16,0-3 0 0,14 3 2 0,-2 0 0 15,8 0 1-15,-1-1 3 0,13 1-1 0,1 0-1 16,-1 0 0-16,1-3-3 0,-1-5-1 15,2 0-2-15,-2 3 0 0,-6-6 1 16,0 0 0-16,-6-6 2 0,-8 3 4 0,2-4 4 16,-8 3 6-16,1-3 1 0,-1 3 0 15,-6-3-1-15,-6 3-3 0,6 1-3 16,-7-1-5-16,7 0-2 0,0 4-2 0,0 0-1 16,0 0-1-16,7 4 1 0,-1 0 1 15,14-1-1-15,0 5 2 0,6-1-1 16,-1 0 0-16,8 4-2 0,6-2 0 0,0-6-1 15,0 4 0-15,-6-3 2 0,-1-1 1 16,-6 1 1-16,7-4-1 0,-13 0 0 0,0 0 3 16,-8 0 3-16,1-4 3 0,0 4 1 15,-6 0 1-15,-1 0 0 0,0-3-3 16,-6 3-4-16,0 0-2 0,0 0-3 0,0 3 0 16,0-3-1-16,8 4 0 0,-8 0 1 15,6 3-1-15,7 0 0 0,0 1 0 16,6-1 0-16,1 0 1 0,6 4-2 0,0-4-1 15,1 1-1-15,5-5 1 0,-7 2 0 16,1-2-1-16,1 0 3 0,-7-3 0 0,-2 0 0 16,2-3 0-16,-7 3 3 0,1-3 0 15,-8-2 1-15,0 2 3 0,0-1 2 0,-6 0 1 16,8 1-1-16,-8-1 1 0,0 0-3 16,0 4-3-16,0-3-1 0,0 3-1 15,0 0-1-15,6 0 0 0,0 0-1 0,1 0 1 16,6 3 1-16,0 1 2 0,7 3-3 15,-1-3 0-15,7 0 0 0,-6 4 1 0,12-5-2 16,-5 4 0-16,-1-3 1 0,-7-1-1 0,7 1 1 16,-6 0 0-16,-8-1 0 0,8-3 0 15,-13 4 0-15,5-4 0 0,-5 0-1 16,0 3 1-16,-7-3-1 0,0 0-1 0,0 0-1 16,-7 0 1-16,7 4-1 0,-7-4-1 15,7 0 0-15,0 0 2 0,0 4-1 0,0-1-1 16,0-3 1-16,7 5 2 15,0 2 1-15,5-7 1 0,2 7 0 0,-1-3 0 0,6-1 0 16,0 1 1-16,1 0-3 0,6-4 0 16,-6 0 0-16,6 0-1 0,-7 0 0 0,1-4-1 15,7 4 1-15,-8-4-1 0,-6 1 1 16,6-1 1-16,-5 4-1 0,-2-3 1 0,-5-1 0 16,-1 4-1-16,1 0 0 0,-1 0 1 15,1-3-1-15,-7 3 1 0,6 0-2 0,-6 0 0 16,7 0 0-16,-7 0-1 0,7 3 1 15,-1-3 0-15,0 4 2 0,1-1 0 0,6 1 0 16,6-1 1-16,1 1 1 0,0-4 0 16,-1 4-1-16,7-1-1 0,-6 1 1 0,-1-4 1 15,1 0-2-15,0 0 0 0,-8-4-1 16,2 4 1-16,-2-3-1 0,-5-1 0 16,-1 0 1-16,8-3 1 0,-14 4 1 0,6-1 0 15,0-3 0-15,-6 2 0 0,6 2 0 0,-6-1-1 16,0-3 1-16,0 3-2 0,8 4 0 0,-8-3 0 15,0-1-3-15,0 4-3 0,0 0-15 16,0-4-20-16,6 4-28 0,-6 0-35 16,6 0-38-16,-6 0-46 0,7 0-43 0,-7 0-41 15,0 0-51-15,0 0-30 0,0 0 6 16,-7-3 32-16,1-1 47 0</inkml:trace>
  <inkml:trace contextRef="#ctx0" brushRef="#br0" timeOffset="42433.01">29718 14195 70 0,'0'-15'196'16,"0"1"18"-16,0 3-60 0,0 1-38 0,0-2-32 15,0 9-22-15,-7-1-12 0,7 4 2 16,-13 7 7-16,6 5 15 0,-13 6 15 0,-5 8 15 16,-7 6 4-16,-2 5-2 0,-5 10-4 15,1 1-6-15,-1 7-11 0,-1 0-9 16,1 3-11-16,-6 5-7 0,5-4-12 0,1 3-8 15,1-7-6-15,5 0-6 0,7-4-5 16,-7-7-6-16,14-7-1 0,-8-4-2 0,15-4 1 16,-8-4 11-16,14-5 8 0,-7-6 2 15,7-3 3-15,-2-8 0 0,8-3-4 0,0-7-14 16,0-4-10-16,8-8-9 0,4-6-12 16,-5-4-14-16,12-8-10 0,0-4-9 0,8-2-8 15,5-5-5-15,1-3 1 0,6-4 4 16,6 0 7-16,2 0 7 0,-2 0 4 0,1 0 9 15,-1 4 3-15,1 7 9 0,-1 0 3 16,0 7 3-16,-11 4 3 0,5 8-1 16,-7 3 1-16,-6 3-1 0,7 5-1 0,-14 7-1 15,1 2 1-15,-1 5 0 0,-6 8 2 16,1 3 4-16,-8 7 7 0,-6 4 8 0,-6 7 10 16,-2 1 8-16,-11-1 8 0,6 4 1 15,-13 0-3-15,7-4-4 0,-1 0-8 0,1 1-6 16,-1-8-6-16,6 0-4 0,-4-4-3 15,4-3-3-15,8-1-1 0,-1-6-2 0,1 3-5 16,6-8-11-16,6 4-9 0,7-7-8 16,1 0-7-16,12-7-6 0,-7 4 3 0,7-5 6 15,6-3 9-15,-5 1 5 0,5-1 6 16,1-4 3-16,-1 0 2 0,8 0 4 0,-15-3 1 16,8 4 0-16,-1-1 1 0,-6 0 1 15,1 4 3-15,-1-3-1 0,0 3 6 0,-7 3 5 16,1-3 6-16,0 4 9 0,-1 0 6 15,-6 3 5-15,0 1 0 0,0-1-1 0,0 0-3 16,1 0-7-16,-8 1-5 0,6 3-6 16,2 0-4-16,-1 0-3 0,-1 3-2 0,8 1-1 15,0 4 0-15,6-1 0 0,-1 0 2 16,8 0-2-16,-1 4 0 0,8-3 0 0,-1 0 0 16,0-2-2-16,1-2 0 0,-1 0 1 15,6-4-1-15,-6 0 0 0,-6-4 0 0,6 0 1 16,-7-2-1-16,1-2-2 0,-1-3 0 15,-6 0 3-15,1 0 6 0,-8 0 9 0,-6 3 8 16,0-2 3-16,0 2 4 0,-6 1-1 16,-7 0-8-16,0-2-5 0,0 6-9 0,-7 0-2 15,-6-1-1-15,0 4 0 0,0 0-13 16,0 4-41-16,-7 2-56 0,1 3-66 0,-1 2-78 16,-6 0-104-16,0 3-42 0,-7-3 10 15,1 4 40-15,-7-1 58 0</inkml:trace>
  <inkml:trace contextRef="#ctx0" brushRef="#br0" timeOffset="44052.03">25321 15251 83 0,'14'-12'194'0,"-2"2"0"15,1-1-16-15,1 0-5 0,-2-4 5 0,2 4 9 16,-2 0 13-16,2 0 6 0,-8 1-9 15,1 2-20-15,-1 0-31 0,-6 5-35 0,0-1-34 16,-6 8-22-16,-1 7-7 0,-19 3 3 16,0 5 9-16,-13 7 7 0,0 6 0 15,-13 5-1-15,-1 3-7 0,-5 5-10 0,6 2-10 16,0 1-9-16,6 3-2 0,-6-4-7 16,13 1-6-16,0 0-3 0,6-4-4 15,1-4-1-15,6-4-3 0,7-2-1 0,-1-5-1 16,7-7 2-16,0 0 1 0,0-4 2 15,6-7 1-15,0 0 0 0,7-7-1 0,0-4-1 16,7-4-6-16,0-7-12 0,12-7-11 16,1-4-15-16,6-7-13 0,0-4-12 15,13-4-8-15,0-7 6 0,0 0 6 0,7 0 13 16,-1 0 10-16,1 0 11 0,-1 8 11 16,-5-5 4-16,-1 9 6 0,-7 2 5 0,-6 1 12 15,7 7 11-15,-13-1 8 0,5 5 8 16,-11 4 2-16,4 3-4 0,-4 0-7 15,-1 0-9-15,0 7-8 0,6-3-6 0,-5 7-6 16,5 0 0-16,-6 3-1 0,6 1-2 16,1 3-2-16,0 1 1 0,-7 3-1 15,0 4 0-15,0 2-2 0,-7 1 2 0,0 5 2 16,2 3 3-16,-8-1 0 0,0 4 2 16,0 0 0-16,0-2 4 0,-8-2 0 15,2-3-1-15,0 0 0 0,-1-3 1 0,1-5 0 16,6 1-2-16,-7-5-2 0,7-2 1 15,0 0 0-15,-6-1-1 0,6 0 1 16,0-3 0-16,0-1 1 0,0 1-1 0,-7-4 0 16,7 4-2-16,0-4 2 0,0 0 1 15,0 0-3-15,0 0 1 0,0 0-1 0,0 0 1 16,0 0-1-16,0 0 1 0,0 0-3 16,0 0 1-16,0 0-1 0,0 0-1 0,0 0-3 15,0 0 0-15,0 0 1 0,-6 3-3 16,6 5 0-16,-7-1 2 0,-6 4 1 15,0 4 0-15,0 3 1 0,-6 0 0 0,-1 3 1 16,0 2 1-16,1-1 0 0,-1 4-1 16,0-4 2-16,8 0-2 0,-8 1-25 0,7-5-36 15,7-1-44-15,-8 1-46 0,8-3-48 16,6 0-46-16,6-4-24 0,2-4-14 16,4 1-18-16,8-4-25 0,-1-4 12 15,7-4 27-15,7 0 38 0</inkml:trace>
  <inkml:trace contextRef="#ctx0" brushRef="#br0" timeOffset="44636.85">25810 15822 9 0,'26'-15'195'0,"0"1"30"0,0-4-23 15,-7 3-12-15,-5-4-7 0,-2 5-8 16,1-1-12-16,1 1-16 0,-14-1-23 16,0 4-24-16,0-4-23 0,-14 8-22 0,1-4-17 15,-6 4-11-15,-7 0-6 0,0 2-2 16,-6 5-1-16,-1 5 2 0,1-2-3 15,-1 1-1-15,0 7-1 0,0 0-3 0,8 0-4 16,-1 0-4-16,12 3-2 0,-5 1-2 16,12 3 0-16,1-3 0 0,6-1 0 0,6 0-4 15,1-2-10-15,12 3-11 0,1-4-14 16,6-4-12-16,0 1-9 0,0-8-2 16,7 3 7-16,-8-6 10 0,8-1 11 0,-7-4 12 15,0-2 8-15,-6-1 9 0,6-3 18 16,-13-6 21-16,7 6 16 0,-14-1 14 0,7 1 11 15,-7-1 2-15,-6 0-12 0,0 8-14 16,-6 0-17-16,-7-1-13 0,7 5-9 0,-8 3-4 16,-5 3-2-16,6 1-3 0,0 3 0 15,0 4-1-15,0 0 1 0,7 4 0 0,-2 0-10 16,8 3-21-16,0 0-29 0,0 1-33 16,14-5-35-16,-1 4-37 0,6-3-28 15,1 0-12-15,6-4 1 0,0 0 6 16,6-3 17-16,1-5 27 0,-1-3 33 0,2-3 37 15,-2-5 39-15,1 0 39 0,-8-6 31 16,9-1 26-16,-9-3 21 0,1 0 15 16,0-5 12-16,-6-2 13 0,-1 3 12 0,1 0 13 15,0 4 11-15,-8-4 6 0,1 7-5 16,-6 1-10-16,6-1-20 0,-7 4-23 0,0 3-26 16,-6 1-24-16,8 7-21 0,-8 0-12 15,-8 4-8-15,8 3-3 0,-6 4-2 16,-6 8 0-16,-2-1 1 0,8 4-1 0,-7 0 0 15,-1 3 1-15,2 4 3 0,-1 2-3 16,6-6-16-16,-6 4-31 0,7 0-40 0,-8 0-43 16,8-3-50-16,6-4-58 0,-6 0-72 15,12-7-16-15,-6-4 13 0,6-4 28 16</inkml:trace>
  <inkml:trace contextRef="#ctx0" brushRef="#br0" timeOffset="44805.08">26832 15478 95 0,'20'-33'247'0,"-7"4"19"16,0-1-21-16,-7 5-76 0,-6 7-55 15,7 2-39-15,-7 2-32 0,-7 3-18 0,7 8-12 16,-6 3-17-16,0 0-27 0,-8 7-34 16,8 0-40-16,6 4-65 0,0 3-57 15,0 2-18-15,6 2 8 0</inkml:trace>
  <inkml:trace contextRef="#ctx0" brushRef="#br0" timeOffset="45167.15">27132 15431 28 0,'20'-12'197'0,"-8"5"27"15,-5-4-27-15,6 4-24 0,-6-1-14 0,-1 1-18 16,-6 0-20-16,0 3-20 0,0 4-21 16,0 0-20-16,-13 4-14 0,0 3-4 0,0 3 2 15,-7 2 7-15,-6 6 2 0,7 4 1 16,-7 3-3-16,0 2-4 0,-1 2-6 15,1 0-10-15,0 1-5 0,1 2-5 16,5-2-7-16,0-1-2 0,7 0-4 0,-6 1-1 16,12-1-4-16,1-3-13 0,0-5-23 15,6 2-21-15,6-5-26 0,0-4-23 0,1-3-18 16,6 0-5-16,6-3 5 0,-5-5 12 16,-2-3 17-16,2 0 16 0,-2-7 16 15,1 0 16-15,-6-4 14 0,0 0 15 0,-14-4 14 16,7 1 15-16,-13-1 14 0,-6 0 11 15,-1 1 13-15,0 3 6 0,-5 2 1 0,-1 3-3 16,-1-2-5-16,1 8-9 0,6 0-9 16,1 0-9-16,6 4-8 0,0 3-4 0,13 5-4 15,0-1-2-15,13 3-1 0,0 1-19 16,14 3-37-16,-2 0-57 0,7 1-100 16,8-1-51-16,-1 0-29 0,6-2 6 0</inkml:trace>
  <inkml:trace contextRef="#ctx0" brushRef="#br0" timeOffset="46330.86">28740 15665 56 0,'14'-8'196'0,"-1"1"21"15,-7-4-49-15,0 4-23 0,1 0-17 16,-7-5-16-16,0 5-19 0,-7-4-15 0,-5 4-15 16,-8 0-10-16,-6-1-5 0,-6 4 4 0,-8 1 9 15,-11 3 10-15,5 3 14 0,-13 1 8 16,6 4 3-16,2 2-4 0,-1 5-6 16,-1-1-11-16,8 5-13 0,6-1-14 15,7 4-10-15,6 0-9 0,6 0-6 0,7 0-6 16,7-1-1-16,12-1-3 0,0 1-3 15,14-2-1-15,-1-4-2 0,14-1-1 16,-1-2-1-16,8-6-1 0,-1-2-1 0,0-4-2 16,-1-4 2-16,-5-2 1 0,-1-10-3 0,2 2 0 15,-15-4-3-15,1-4-5 0,-8-3-10 16,-5-2-12-16,-7 5-16 0,-7-3-19 16,1 3-25-16,-14 3-26 0,8 1-32 0,-8 4-33 15,1 2-29-15,5 1-28 0,2 8-43 16,5-1-12-16,0 4 15 0,7 0 32 0</inkml:trace>
  <inkml:trace contextRef="#ctx0" brushRef="#br0" timeOffset="46665.89">28969 15672 183 0,'32'-4'223'0,"-5"1"-10"16,-8-1-18-16,0 0-18 0,-6 4-22 0,1 0-24 15,-8 0-24-15,-6 0-21 0,0 4-13 0,-14 3-1 16,-5 4 7-16,0 0 11 0,-14 8 4 15,7-1-2-15,-7 4-11 0,1 4-13 0,-1-1-12 16,1 5-14-16,-1-1-9 0,7 4-8 16,0 0-8-16,7-4-4 0,-1 0-4 15,7-3 0-15,0-4-3 0,0-3 0 0,7-1 2 16,-1-4-1-16,7-3 0 0,0-7-5 0,0 0-14 16,13-4-18-16,0-8-19 0,0-3-20 15,6-3-18-15,1-4-15 0,6-5 1 16,1-6 6-16,5 0 11 0,1-4 13 0,-1-4 15 15,7 0 16-15,-7 1 14 0,7-1 14 0,-6 4 13 16,-7 0 13-16,0 8 7 0,0 3 2 16,-6 3 2-16,-7 1-5 0,0 7-7 15,0 8-8-15,0-2-16 0,-7 5-25 0,8 5-37 16,-8 6-44-16,0 0-70 0,8 3-75 16,-2 1-28-16,2 3 2 0,-1-3 25 0</inkml:trace>
  <inkml:trace contextRef="#ctx0" brushRef="#br0" timeOffset="47058.85">30961 15558 79 0,'20'-25'196'0,"-7"3"18"0,0 4-60 16,0-1-30-16,0 1-16 0,-6 7-14 15,5-3-17-15,-4 6-15 0,-8 1-11 0,6 3-6 16,-12 4 0-16,-2 7 7 0,-4 5 15 0,-2 6 20 15,-11 7 12-15,-1 5 6 0,-7 6-5 16,-7 8-8-16,2 4-16 0,-1 3-17 16,-14 4-15-16,8 4-10 0,-1-1-10 0,-5 1-6 15,5-1-3-15,-7 1-1 0,8-8-1 16,-1 1-17-16,7-2-31 0,0-5-45 0,7-5-55 16,-1-3-56-16,1-9-63 0,12-1-71 15,0-5-15-15,1-8 18 0,6-6 40 0</inkml:trace>
  <inkml:trace contextRef="#ctx0" brushRef="#br0" timeOffset="48554.72">30265 15939 114 0,'0'-33'222'0,"0"0"23"0,6 4-50 0,-6 4-38 16,6 3-30-16,8 0-25 0,-1 3-19 15,7 4-18-15,-2 5-6 0,15-1-7 0,-7 3-3 16,13 1-2-16,1 3-6 15,-1 4-5-15,6 4-11 0,1 3-7 0,-1 1-7 0,1 3-3 16,-1-1-2-16,8 5-3 0,-7 4-2 16,-8-5 1-16,8 4-2 0,-14 1-2 0,8-4 2 15,-15 3 0-15,9-4 0 0,-15 1-1 16,0-4 1-16,0 0 2 0,-5-3 5 0,-8-1 10 16,-6 0 10-16,-6 4 8 0,0 0 4 0,-8-4 1 15,-5 4-3-15,-1 0-9 0,-6 0-10 16,6 4-7-16,1-4-4 0,-1 3-3 15,8 2-2-15,-8-5 1 0,13 3 1 0,1-3-1 16,-1-4 1-16,7 4 3 0,0-3-3 16,7 3 1-16,-1-8 0 0,14 1-1 0,-7 0 0 15,13-8-1-15,-7 4 0 0,7-7 0 16,1-1 1-16,-1-3-1 0,0-4 1 0,0 1 6 16,-7 0 8-16,7-5 10 0,-6 1 14 15,-1 3 14-15,-5 0 9 0,-2 1 3 0,2 3-5 16,-8-1-8-16,-6 9-13 0,-6-4-13 15,0 7-8-15,-8 0-7 0,1 4-1 0,-7 2 0 16,8 2-2-16,-8-1-2 0,7 8-2 16,0-4-3-16,0 4 0 0,0-1-2 0,6-3-1 15,1 3 3-15,0 2 0 0,6-2-1 16,0-3-2-16,6 0-9 0,7-3-25 0,0 3-33 16,0-8-38-16,13 1-39 0,-6 0-36 0,5-4-26 15,-5 0-7-15,6-4 8 0,0 0 23 16,1-3 30-16,-9-4 30 0,9-4 33 15,-1 1 27-15,-6-4 24 0,5 2 18 0,-5-5 16 16,6 2 16-16,-6 1 13 0,-7 0 14 16,7 0 12-16,-2 3 15 0,-4 1 7 0,-1-2 6 15,-7 5 7-15,8 0 5 0,-8 0 1 16,0 5-6-16,0-2-6 0,2 0-13 0,-2 5-15 16,-6-1-13-16,6 1-15 0,-6 3-10 15,0 0-5-15,0 3-1 0,0 4 8 0,-6 4 7 16,0 4 10-16,-2 0 7 0,-4 7 7 15,-2 3 6-15,-5 1 2 0,6 0-2 0,-6 3-5 16,-1 1-3-16,1-1-3 0,5-4-5 16,-5 1-4-16,0-4-6 0,5 0-2 0,1-4-3 15,1-3-3-15,-2 0-3 0,8-4 2 16,0 0 2-16,-2-8 0 0,2 1-3 0,6-4-1 16,0-4-3-16,6-3-7 0,2 0-4 15,-2-8-3-15,6-3-1 0,2-1-1 0,5-3 0 16,-5-3-1-16,5-5 1 0,7 1 2 15,-6-1 1-15,6 2-2 0,-7-2 1 0,7 4 0 16,-6 1-1-16,0 3-1 0,-1 3-1 16,-6 5 1-16,0 0-1 0,-1 2 0 0,2 1 0 15,-1 4-1-15,0 3 1 0,6 1 0 16,1 3 0-16,-7 0-2 0,7 3-4 0,-1 1-3 16,8 0-2-16,-8 3-1 0,0-4-2 15,8 5 3-15,-8 0 3 0,1-5 2 0,-8 4 0 16,2-3 2-16,-2 3 0 0,-5-3-1 15,0-1 1-15,-1 1 1 0,-12 3 4 0,-1 1 3 16,0 0 5-16,-5 2 1 0,-8 5 5 16,7-1 1-16,-7 1 0 0,8 0-2 15,-2 3 0-15,1-3 2 0,7-1-1 0,-1 0 1 16,7 2 2-16,0-2 1 0,0-3-2 16,13 0-1-16,-6-3-1 0,5-1-4 0,8-3 0 15,0-1-2-15,6-3-1 0,-7 0-3 0,8-3 1 16,-8-5 0-16,8 1-1 0,-8-4 2 15,0 0-1-15,0 0 4 0,-5-3 3 0,-1 3 6 16,0-1 5-16,0 1 2 0,-7 4 3 16,1 0-5-16,-7-1-1 0,0 5-7 0,0 3-6 15,0 0-2-15,-7 3-2 0,1 1-1 16,-1 4-1-16,7 2 0 0,-6-3-1 0,-1 4 0 16,7 0-12-16,-6 1-27 0,6-5-32 15,0 4-38-15,0-4-38 0,0 1-42 0,6-1-24 16,1-3-7-16,6-1 2 15,7-3 12-15,-1 0 22 0,7-3 24 0,0-1 25 16,6 0 32-16,-5-3 27 0,5-1 24 0,1-2 23 16,6-1 22-16,-13-5 21 0,6 2 18 0,1-4 17 15,-13 0 21-15,6-1 19 0,0 1 16 0,-13-4 9 16,7 8 2-16,-14-5-5 0,0 4-14 16,0 4-18-16,-6 4-19 0,0 0-12 0,-6 4-6 15,-6 3-3-15,-2 3 3 0,1 0 3 0,-7 8 4 16,2 0 0-16,-9 8-3 0,7-4-3 0,-6 7-5 15,7-1-6-15,-7-2-7 0,6 7-6 16,0-5-5-16,8-3-4 0,-8 5-4 0,7-5-1 16,7-3 1-16,0-1-5 0,-2-6-16 15,8 3-22-15,8-7-23 0,-2-1-18 16,6-3-17-16,8-3-8 0,-7-1 9 0,7-7 18 16,0 0 20-16,5-4 18 0,-5 0 11 0,6-3 13 15,-6-5 4-15,5 2 3 0,-5-5 9 16,6 4 10-16,-7-4 14 0,1 5 14 0,0 3 13 15,-7-1 10-15,0 4-3 0,0 1-7 0,-7 3-10 16,0 7-14-16,2 0-12 0,-8 4-8 0,0 4-2 16,0 3 4-16,-8 4 4 0,-4 4 7 0,6 3 3 15,-14 5 4-15,7 2 0 0,-7 4-1 16,0-3-4-16,1 3-8 0,-7 5-28 0,6-5-53 16,-5 4-65-16,11-4-99 0,-5 0-85 15,6-3-46-15,0-4 0 0,13 0 36 0</inkml:trace>
  <inkml:trace contextRef="#ctx0" brushRef="#br0" timeOffset="49110.75">33749 15262 33 0,'0'-37'210'15,"-6"-2"26"-15,-2-6-14 0,2 5-41 0,0 3-23 16,-7 0-12-16,6 4-10 0,1 4-16 16,-1 7-19-16,1 0-18 0,0 8-19 0,6-2-20 15,-8 6-19-15,8 6-10 0,-6 4-3 0,6 0 1 16,0 7 4-16,0 7 3 0,6 1 5 0,2 8 4 15,4 2 4-15,-5 5 0 0,6 2 0 16,6 5 1-16,-5 4-1 0,5-1-3 0,-6 0-3 16,6 8-1-16,-5-4-1 0,-8 3-1 0,0-3 2 15,-6 0 7-15,-12 0 12 0,-2-3 12 0,-12-1 11 16,-13-4 12-16,0 1 8 0,-13-7 1 16,7-1-5-16,-14 0-12 0,7-3-11 0,-7 3-12 15,8-3-13-15,-2-1-10 0,7 5-9 0,7-1-3 16,0 0-2-16,7 1-13 0,-1 3-46 0,7-1-65 15,0 2-82-15,13-1-83 0,0-1-90 0,-6 1-93 16,12-3-11-16,-6 2 37 0,0-2 65 0,0-1 72 16</inkml:trace>
  <inkml:trace contextRef="#ctx0" brushRef="#br0" timeOffset="49269.87">32557 16965 196 0,'-13'15'332'0,"7"-4"32"0,-1-4 18 16,7 0-122-16,0 1-79 0,0-1-58 0,0 0-49 16,0 1-38-16,7-5-51 0,-7 5-63 0,0-5-75 15,0 0-119-15,-7-3-64 0,0 0-27 0,-5 0 15 16,-2-6 42-16</inkml:trace>
  <inkml:trace contextRef="#ctx0" brushRef="#br0" timeOffset="52326.16">20977 10470 17 0,'-26'-26'167'16,"-7"1"13"-16,-5-5-58 0,-1-3-26 16,-7-4-12-16,1 1-7 0,-8-8-4 0,1 1-6 15,0-2-1-15,-6-6-6 0,-7 0-5 16,0-1-10-16,-1 1-6 0,1-5-4 16,-7 6-7-16,1 2-2 0,-1 0-5 15,-6 1-5-15,-1 7-6 0,-6 0-1 0,2 3-3 16,-9 7-3-16,1 1-3 0,-6 7 0 15,-2 1 3-15,-5 6-1 0,-6 3 1 16,-7 5 0-16,-7 0 0 0,-13 7-3 16,0 3-2-16,-6 5-1 0,-1 4 3 0,8 2 2 15,-1 4 1-15,0 7 2 0,7 1 0 16,-6 7 0-16,-2 8 0 0,2 2-4 16,5 8 2-16,1 8 1 0,6 7-2 0,1 8 4 15,12-1 0-15,0 11-1 0,14 0-3 16,6 4 3-16,6 11 3 0,7-4-5 15,19 11 0-15,13-3 0 0,14 4 1 0,12-2-4 16,14 2-1-16,19-4 0 0,6-5 1 16,21-6 2-16,18-4 0 0,20 0 4 15,20-8 1-15,13-3 1 0,25-3-1 0,8-5 2 16,6-6 3-16,19-5-1 0,19-6-2 16,15-6-1-16,12-1 2 0,0-5 2 15,6-7 1-15,6-7 2 0,-4-4 5 0,4 0 0 16,-6-8 1-16,-6-3 1 0,-6-7 3 15,0 0 1-15,6-4 3 0,6-8 3 16,-6-6 0-16,-7-8-1 0,-6-4-4 0,-6-7-2 16,-8-8-3-16,-5-2-4 0,-8-5 0 15,-11 0-3-15,-15 1 0 0,-12-8 0 16,-13 0 1-16,-21-7-1 0,-18-4 0 0,-13-4-2 16,-20-3-3-16,-26-4-4 0,-19 0-4 15,-20-7-2-15,-20-4 0 0,-13-3-1 16,-19 3-1-16,-6-4-2 0,-14 4 3 15,-6-4 1-15,-7-3-2 0,-19 0-3 0,-19-4-1 16,-14 0-3-16,-20 4-4 0,-5 3 1 16,-15 4 2-16,-11 4-2 0,-8 7 4 15,-26 8 0-15,-5 2-2 0,-7 13 2 0,-8 3 2 16,-5 6 2-16,-14 12-3 0,7 7 7 16,7 8 3-16,6 8-2 0,-1 10-1 0,8 10 1 15,13 12 6-15,19 11-4 0,13 15 2 16,19 7 0-16,14 14 2 0,19 12-3 15,7 6-2-15,25 9-1 0,14 3-4 16,20 8 2-16,19 6 1 0,19 5 0 0,20 9 0 16,26 5 0-16,13 8 1 0,27-5-1 15,17-3 0-15,22 0 0 0,32-7 2 16,19-1 2-16,26-7 1 0,13-11 1 0,14-3 0 16,19-12-1-16,19-10-3 0,8-8 0 15,5-14 3-15,7-8-2 0,0-14-3 16,6-8 0-16,7-10 1 0,-13-8 3 0,0-11-3 15,-7-11-1-15,-5-8 0 0,5-10 0 16,-12-8-3-16,-1-10-1 0,-20-4 2 0,-18-8 2 16,-13-3 1-16,-14-4 3 15,-6-4 4-15,-20 0 0 0,-6-7-3 0,-7-3 2 16,-13-4-2-16,-13-4 0 0,-20 0-1 16,-12-4 2-16,-26 1 1 0,-20-5-2 0,-26 5-1 15,-14-5-2-15,-18-3-2 0,-20 5-1 16,-13-9-1-16,-20 0-1 0,-12 1-1 15,-21-1-2-15,-12 0 2 0,-13 7-5 16,-14 6 4-16,-6 5 1 0,-19 9 2 0,-20 6-2 16,-12 11 0-16,-21 9 3 0,-7 9-2 15,-24 11-4-15,-14 16-2 0,-7 10 10 0,-6 15 5 16,-7 18-3-16,7 20 0 0,6 16-8 16,20 16-11-16,39 14-30 0,40 11-39 15,31 4-44-15,34 4-44 0,38 6-59 16,20 5-62-16,33 10-16 0,18 5 14 0,21 2 34 15</inkml:trace>
  <inkml:trace contextRef="#ctx0" brushRef="#br0" timeOffset="53831.88">20665 10393 77 0,'26'-7'105'0,"6"3"7"0,-12-7-3 16,-1 0-11-16,-13-3-14 0,2-2-12 0,-2-6-13 16,-12 1-9-16,-8-5-5 0,2-4-6 15,-15 2-2-15,1-9-5 0,-6 4-3 16,-7-4-4-16,-7 1-4 0,-6-1-4 15,-14 0-6-15,1 1-2 0,-19-1-2 16,-7 0-3-16,-7 4-3 0,-19-3-3 0,0 3 0 16,-1-1-1-16,-12 2 3 0,7-1 4 15,-7 7-1-15,-1 1 0 0,-12-1 0 16,-7 8-2-16,-6 7-1 0,-8 0-3 0,2 7 3 16,-1 4 1-16,1 7 2 0,-2 8 1 15,2 3-1-15,-1 8 5 0,0 11 2 16,0 11 2-16,13 7 2 0,7 14 4 15,12 4 3-15,8 8 0 0,13 3-6 0,18 7-2 16,7 8 2-16,20 7-2 0,19 5 0 16,14 6-3-16,19 7 4 0,13 4 0 0,26 4-2 15,27 0-1-15,18 4 3 0,27-1 3 16,19-3-3-16,13-3 0 0,14-1 5 16,18 3 1-16,21-6-3 0,5-8-1 15,21-3-3-15,6-15 0 0,0-11 0 0,13-7 0 16,13-12 1-16,0-14 0 0,6-4 7 15,1-14 9-15,-1-4 1 0,7-7 2 16,0-8 1-16,0-3-3 0,0-8 1 0,0-11-8 16,-7-3-6-16,1-11-7 0,-1-12-3 15,-12-7-4-15,-7-10-3 0,-20-11-1 16,1-12-1-16,-20 0-1 0,-20-7 0 0,-6 0 2 16,-20 0 0-16,-20 1 2 0,-11-2 4 15,-21 5 2-15,-20-4-1 0,-19 0 4 16,-13-4-3-16,-19 1-4 0,-26-7-2 15,-14-5-2-15,-19 0-3 0,-13-7-4 0,-20 4 1 16,-6-4 5-16,-7 0 1 0,-19 0-1 16,-20-4 0-16,-12-2-2 0,-27-5-3 0,-6 0-7 15,-20 0 0-15,-13-1 0 0,-13 6 2 16,-19 6 1-16,-7 7 3 0,-7 8 3 16,13 11 0-16,-18 7 1 0,11 10 1 15,-18 9-1-15,13 10 4 0,-2 12-1 0,2 7-1 16,0 6 1-16,-1 16 1 0,8 10 2 15,11 16-1-15,15 10 2 0,18 15 0 16,14 15-2-16,19 10-2 0,20 8 0 0,25 8-5 16,34 2 2-16,19 12 3 0,32 8 0 15,27 14 1-15,38 3 3 0,27 8 4 16,38-1-2-16,33-2-1 0,34-8-4 16,25-4-2-16,26-10 6 0,6-9-1 0,20-10-1 15,13-10-2-15,7-9 5 0,5-14 5 16,8-11-8-16,0-8-5 0,-1-10-3 15,-5-11 5-15,-8-12-1 0,0-10-3 0,-6-11 1 16,-20-12 0-16,-12-10 4 0,-20-8 0 16,-13-15-1-16,-27-3 0 0,-12-10 0 15,-26-8 1-15,-13-8-1 0,-20-7-3 0,-26-7-2 16,-20-4-1-16,-31-7 2 0,-20-1 4 16,-34-2 0-16,-38 2-2 0,-39 1-5 15,-33 8-31-15,-25 6-31 0,-34 7-49 16,-38 15-69-16,-27 8-80 0,-39 11-37 0,-25 14 6 15,-15 12 19-15</inkml:trace>
  <inkml:trace contextRef="#ctx0" brushRef="#br0" timeOffset="61015.02">7665 11489 129 0,'0'-22'117'15,"0"-4"-12"-15,0 4-14 0,-6 0-15 16,-8 0-13-16,8 0-11 0,-14-5-13 0,1 6-7 16,-7 3-5-16,0-4-2 0,-7 0-3 15,1 4 0-15,-7-1-1 0,-1 5-2 16,1-5-4-16,-13 4-2 0,7 1-3 0,-14 3-2 16,0 0-1-16,1 0-1 0,-7 4 1 15,0-1 0-15,0 1 1 0,0 7-1 16,-8 0-2-16,2 4 0 0,-7 3-5 15,0 4 0-15,-7 7 0 0,1 4 0 16,-7 7-1-16,-1 5-1 0,1 6 0 0,6 4-1 16,0 4 2-16,8 6-2 0,4-2 1 15,8 6 2-15,7 1 0 0,13 4 3 0,12 2-2 16,1 2 2-16,18-2-1 0,8 0 2 16,12 2-3-16,14-5 1 0,12 4 1 15,15-4-2-15,18 1 0 0,6-8 1 0,14-4 0 16,12-4-1-16,13-6-1 15,2-5 3-15,11-10 2 0,7-7-1 0,8-8 2 16,12-8-1-16,6-6-2 0,0-12-3 16,7-8-1-16,-7-6 3 0,6-7 1 0,2-8 4 15,-2 0 2-15,7-7-1 0,-19 0 3 16,0-1-4-16,-20 1 0 0,-12 3 0 16,-14 4 3-16,-20 4 4 0,-11 0 1 0,-15-1 3 15,-13 5 1-15,-12-1-2 0,-13-3-2 16,-14 3 0-16,-12-3-2 0,-14 3-4 15,-13-3-2-15,-19-1-4 0,-7 1-2 16,-18 0-3-16,-15 4 1 0,-5-1 0 0,-8 4-1 16,-19 4 0-16,-6 3 1 0,-12 4-3 15,-15 7-2-15,-6 8 3 0,0 3 1 16,1 8-1-16,6 3 0 0,-2 8 3 0,10 3-1 16,10 4-4-16,8 4 0 0,6 3 2 15,21 4 1-15,4 0 0 0,21 7-1 16,13-3-1-16,19 3-3 0,14 4-4 15,19 0-5-15,26 0-5 0,13 0-4 16,19-7-3-16,21-4-5 0,18-4 3 0,21-11 1 16,19-3 2-16,12-11 1 0,20-8 7 15,0-4 8-15,1-10 2 0,-7-3 5 16,-7-5 11-16,-6-4 12 0,-14-2 10 0,-5-2 11 16,-13-2 6-16,-22-1-1 0,-18-3-7 15,-12-4-8-15,-21 0-12 0,-18 0-11 0,-21 0-7 16,-19 0-1-16,-13 4-2 15,-13 2 0-15,-26 6-3 0,-14 6 1 0,-11 12 1 16,-15 7-2-16,-6 7 1 0,-6 11-14 16,-1 7-20-16,8 7-27 0,-7 5-33 0,12 7-38 15,2 3-54-15,5 4-14 16,7 0 6-16</inkml:trace>
  <inkml:trace contextRef="#ctx0" brushRef="#br0" timeOffset="62021.16">7223 12782 7 0,'19'-4'20'0,"1"0"-6"0,-2 1 3 16,9-1 6-16,-1-1 7 0,0 2 5 15,0-4 3-15,7 3 0 0,-1-3-5 0,1 3-7 16,-1 1-6-16,7-4-4 0,-6 3-4 16,-1 0-2-16,1 0 1 0,0 1 2 15,6-1 2-15,-7 1 3 0,1 3 5 16,-1-4 1-16,7 4 1 0,-6 0 1 0,7-4 4 15,-2 4 1-15,1 0 3 0,7 0 7 16,6 0 5-16,6 0 0 0,7 0 1 16,14 0-2-16,-1 0-5 0,7 0-6 15,-1 4-5-15,8 0-4 0,-1-1-5 0,-6 1-3 16,5-1-4-16,-5 5-2 0,0-1 2 16,0-3 5-16,-1 3 3 0,1-4 3 15,6 1 8-15,14 0 5 0,-8 0 4 16,13-1 0-16,1 0 0 0,7-3 1 0,-1 0 2 15,0 0 3-15,14 0 2 0,-1 0 0 16,0 0 1-16,13 0-1 0,0 0-5 16,1 0-10-16,-1 0-6 0,-6 5-6 0,-14 2-7 15,1-3-3-15,-13 7-5 0,-7-4-1 16,-6 8-1-16,-14-4-1 0,1 0-2 16,-13 0 1-16,-7 0-1 0,0 0 0 15,-13 0 1-15,-6-4-1 0,-1 0 1 0,-6 2 1 16,-6-3 0-16,-7-3 1 0,0-3 1 15,0 5 1-15,-7-2 0 0,-5-3 1 16,-2 0 2-16,2-3 2 0,-8 3 3 16,7-5 2-16,-13 5 3 0,7-3-3 0,0 0 0 15,-7 0-4-15,0-2-3 0,6 1-4 16,-6-3-2-16,0 7-1 0,0-7-1 16,0 7 1-16,0-4-3 0,0 0 0 0,-6 1 0 15,6-1 1-15,0 0-1 0,-7 1 0 16,7-1 0-16,-7 0 0 0,1 1 0 15,6-1-2-15,-7 0-5 0,1 1-7 16,6-1-9-16,-6 1-13 0,-2-1-19 0,8 0-27 16,-6-3-29-16,0 3-29 0,6 1-39 15,-7-5-60-15,0 1-41 0,1 0-5 16,0-1 18-16,-1-7 28 0</inkml:trace>
  <inkml:trace contextRef="#ctx0" brushRef="#br0" timeOffset="62842.95">8726 12833 111 0,'-32'3'209'0,"6"-3"7"0,13 0-66 0,0 4-51 15,13-4-39-15,7 0-27 0,12 0-8 16,14-4 5-16,12 4 10 0,8-3 10 15,12-4 12-15,6-1 7 0,14 1 3 0,12-4 1 16,15-4-1-16,11 4-4 16,14-4-2-16,6 0-2 0,13 1-5 0,1-1-1 15,11 5-5-15,9-5-4 0,11 4-4 16,8 0-4-16,12 4-4 0,1-1-5 16,-1 1-3-16,20 3-2 0,7 1-5 0,18-1-4 15,-5 4 2-15,6 0-4 0,-7 0-5 16,8 0-3-16,-1 4-1 0,-7-4-1 15,-19 3-3-15,-13-3-2 0,-13 4-1 16,-7 0 1-16,-13-1 1 0,-12 1 2 0,-14 0-3 16,-13 3 0-16,-19-3 0 0,-19-1-1 15,-20 1 1-15,-8 0 7 0,-18-1 15 16,-7 1 8-16,-7-4 7 0,-12 0 3 0,-7 0-1 16,-12-4-7-16,-2 1-13 0,-12-1-10 15,-6 0-6-15,0 1-2 0,-14-1-1 16,0-3-1-16,-6 3 0 0,7-3 1 15,-14-1 1-15,7 1-3 0,-6 0 0 0,5 0 0 16,-5-2 1-16,6-1 0 0,-1 2 0 16,1 5-1-16,1-4 1 0,5 0 1 15,0 3-1-15,8-4 0 0,-8 5 0 0,7 0 1 16,7-2 1-16,-8 5-1 0,8-3 0 16,0-1-7-16,-2 4-22 0,8-4-32 15,-6 4-42-15,6 0-43 0,-6 0-39 16,6 0-33-16,0 4-22 0,0 3-31 0,0 1-23 15,-7-1 8-15,7 1 21 0,-6-1 28 16</inkml:trace>
  <inkml:trace contextRef="#ctx0" brushRef="#br0" timeOffset="63295.12">12693 12612 70 0,'-13'0'176'0,"7"0"6"16,12 0-71-16,13 0-42 0,14 0-24 0,13-3-11 15,19 3 0-15,13-4 2 0,20 1 13 16,12-1 10-16,14 0 5 0,26 1 1 16,12 3-2-16,14-4-4 0,7 8-8 15,-1-4-7-15,13 7-5 0,-5-3-6 0,11 6-6 16,2-1-4-16,-15 2-5 0,7-1-3 16,-12 5-2-16,-1-4 1 0,1 0-3 15,6 0 2-15,-7 0-2 0,-6 0-3 0,-1 4-2 16,-11-5-1-16,-2 1-1 15,-12 0 1-15,-13 1-2 0,0-1 0 0,-13-4 0 16,-14 4-1-16,-5 0-1 0,-8-4-1 0,-19-3 2 16,0 3 0-16,-19-3 3 0,-8-1 0 15,-11 1-4-15,-7-4-15 16,-14 0-26-16,1 0-29 0,-14 0-38 0,-6-4-51 16,0 4-75-16,-13-3-23 0,7-1 0 15,-14 1 19-15</inkml:trace>
  <inkml:trace contextRef="#ctx0" brushRef="#br0" timeOffset="64431.2">19486 12675 127 0,'-40'4'160'0,"15"3"-54"0,-1-3-33 0,12 3-27 16,8-3-14-16,6 3-4 0,14-3 1 15,-2 3 5-15,14 1 7 0,13-1 8 16,0-4 5-16,7 4 5 0,-1 1 2 16,14-4 1-16,6 2 0 0,7-1-2 0,6-1-6 15,1 3-6-15,4 0-5 0,9-3-4 16,6 7-6-16,6-4-5 0,7 1-5 15,6 3-3-15,6-4-4 0,1 4-3 0,7 0 1 16,-1 0 0 0,0 0 0-16,7 0 0 0,6 1 0 0,13-3 0 0,1 3-5 15,6-5-2-15,6 4 0 0,7-4-2 0,0 4 1 16,13-3-3-16,0-1 0 0,-1 0-1 16,7 1-3-16,-6-1 1 0,1 0 0 15,-15-3 0-15,1 3 0 0,-7-3 1 16,-5-1-1-16,-2 1-1 0,-6 3-3 0,-6-3 0 15,-13 0 0-15,-6 4 3 0,-15-4 1 16,-5 2 0-16,-7 2 1 0,-13-1 1 16,0 0-1-16,-12 0-1 0,-8 1-1 15,2 3-1-15,-16-4-5 0,-4 1-14 0,-7 3-17 16,-1-8-24-16,-13 4-26 0,-5 1-26 16,-1-5-23-16,-14 1-14 0,2 0-25 0,-8 3-28 15,-6-7-3-15,-6 0 15 0</inkml:trace>
  <inkml:trace contextRef="#ctx0" brushRef="#br0" timeOffset="65009.8">23928 12884 136 0,'0'0'165'0,"12"0"-53"0,2 0-27 16,12 0-16-16,13 0-11 0,13 4-3 16,6-4 2-16,14 3 3 0,6-3 2 15,20 4 1-15,13-4 0 0,6 5-3 16,13-5-5-16,0 0-6 0,7 0-4 0,0 3-6 16,0-3-4-16,6 0-5 0,-6 3-5 15,6 0-6-15,0-3-6 0,7 8-3 16,-6 0-3-16,-8-1-5 0,0 4 1 15,-5 0 1-15,-7 0 1 0,-6 0-3 16,-2 0 1-16,-11 0-1 0,-1 0-2 0,-7-1 0 16,-12 1 1-16,-6 0-1 0,-8-2 1 15,-12-3 5-15,-14 2 5 0,1-5 1 16,-13 1 1-16,-15-4 0 0,-4-4 1 0,-1 1-2 16,-13-1-6-16,-13-3-3 0,7 0-2 15,-14-1-1-15,0-3-2 0,7 3 0 16,-7 1-1-16,1 0-1 0,0 0-4 15,6 3-6-15,-7-3-8 0,7 3-10 0,0 0-16 16,0 4-12-16,7-3-13 0,-8 3-15 16,2 0-12-16,4 0-15 0,-4 3-27 15,-8-3-45-15,-5 0-14 0,-1-3 1 16</inkml:trace>
  <inkml:trace contextRef="#ctx0" brushRef="#br0" timeOffset="67886.44">7854 13565 98 0,'6'-7'168'0,"1"0"-36"0,0-4-29 0,-1 4-14 15,-6-1-7-15,6-3-8 0,-6 4-8 16,0-4-3-16,0 0-3 0,0 3-5 16,0 2-6-16,-6-6-3 0,0 5-4 15,-1-4-7-15,0 4-6 0,-5-4-5 0,-2 3-7 16,-5 1-3-16,-1-4-6 0,-6 4-2 16,-7-1-4-16,1-3-1 0,-7 4-1 15,-7 0 0-15,1 0 0 0,-1-1 0 16,-6 0 1-16,0 2 0 0,0 1 0 0,-7-2 1 15,1 3 2-15,-1-3-1 0,1 0 4 16,-1 4 4-16,0-5 3 0,1 1 2 16,-1 4 5-16,0-5 1 0,1 0 2 15,-1 1-2-15,1 0-1 0,-8 0-2 0,8-1-2 16,-8 1-4-16,-5 3-4 0,0-3 0 16,-8 3-4-16,1 1-1 0,6 3-2 15,-5-4-1-15,4 4-1 0,8 0 0 0,0 0 0 16,0 0 0-16,0 4 0 0,6-1 0 15,1 5 2-15,-1-1-1 0,0 3 1 16,8 2-1-16,-8 6-1 0,0-3-1 0,1 3-1 16,-7 4 0-16,6 0-2 0,-6 4 0 15,6-1-1-15,-6 1 2 0,0 3 0 16,0 0 1-16,7 5 2 0,-1-5 1 0,0 4-1 16,0 0 1-16,7 0 0 0,-7 0 0 15,14-4-2-15,-7 4 3 0,7-3 0 0,6-1 2 16,-1-4-1-16,8 5 1 0,-1-5-2 15,7 4-2-15,0-3 0 0,7 4 0 16,-1-1-2-16,7 4 1 0,0-5 1 16,6 10 0-16,1-5 0 0,6 3 1 0,6 1 0 15,1 3 0-15,6-3-1 0,0 3 3 0,7-3-1 16,6 3-1-16,-1 0-1 0,1-3 1 16,14 3-1-16,-1 1 0 0,6-4-1 0,1-2 1 15,13 3 2-15,0-2 0 0,-1-3 1 16,7 0 0-16,0 0 1 0,0-4 0 15,7-3 1-15,-7 3 1 0,13-7 1 0,-6 1 1 16,13-9 6-16,-1-3 1 0,14-4-1 0,0-7-1 16,19-3 0-16,7-8-2 0,6-4-4 15,7-8-2-15,6-2 1 0,-6-4 1 0,6 0 1 16,7-4 0-16,-1 3 0 0,-5-3 0 16,-1 4-1-16,0 0 1 0,-13 0-1 15,-6 3 1-15,-6 1-1 0,-7-1-1 0,-8 0 3 16,-5 4 2-16,0-3 2 0,0 2 1 15,0-2 3-15,-1-5 0 0,1 1-3 16,5 0-1-16,2-4-1 0,-1 0-3 16,1-4-3-16,-8 1 0 0,1-1 0 0,-7-3-2 15,-6-1 0-15,-7 4-1 0,-13-2 2 16,-13 2 1-16,-7-3-4 0,-5 0-1 0,-21-5-3 16,-5 1-2-16,-14 1-3 0,-14-5-3 15,-5 0-1-15,-13 1 0 0,-15-5 3 16,-11 5 1-16,-7-1 1 0,-13 1 0 0,-1 2 2 15,-12 5 0-15,0 0-1 0,0-1 3 16,-7 9 4-16,1-5 1 0,-8 7 0 16,1 5-1-16,-13-1-2 0,-1 4-3 15,-12 0-3-15,0 8-1 0,-6-5 3 0,-8 8 3 16,7 0 2-16,7 0 1 0,-6 4-1 16,6 0 1-16,-8 3-4 0,2 4-1 15,5 0-2-15,1 4-1 0,0 3-1 16,0 4 4-16,6 3 2 0,7 8 2 0,-7 1 0 15,13 2 1-15,-6 8 0 0,6 0-3 16,0 4-2-16,-5 3-3 0,5 0 0 0,-1 4 0 16,2 1 3-16,5 2 0 0,2-3 4 15,5 0 1-15,7 0-2 0,0 0 1 16,12 0-1-16,1-4-3 0,6 0-2 0,7 0 0 16,6 1 1-16,2-1 1 0,11-3 1 15,0 3 1-15,7 1 0 0,6-1 1 0,7 3 4 16,7-2-2-16,5 3 0 0,2 0 1 15,12 0 1-15,0 0-1 0,12-4-1 0,8 0 0 16,0 1 1-16,13-8 2 0,6 0 2 16,6-8 0-16,13 2 0 0,7-6-1 0,8-3-2 15,4-7-1-15,8 4-4 0,6-8 1 16,7-3 0-16,0-4 2 0,6-4-1 0,6-3 1 16,-5-8 4-16,13 4 1 0,-8-7 0 15,7 0-2-15,-6 3-14 0,6-3-18 0,-12 3-21 16,-8-3-19-16,-6 3-14 0,-13-3-9 15,-6 3 7-15,-7-3 11 0,-20-3 12 16,2 1 8-16,-15-2 0 0,-12 1-5 0,-1 2-17 16,-13-3-25-16,-6 4-44 0,0-1-52 15,-6 1-20-15,0 0-1 0,-1 4 16 16</inkml:trace>
  <inkml:trace contextRef="#ctx0" brushRef="#br0" timeOffset="69252">7463 13229 77 0,'0'-11'145'0,"0"-4"-46"0,-6 4-25 15,-7-4-7-15,-1 4-5 0,-5-7 0 0,-7 3-3 16,0 1-3-16,-6-5-6 0,-1 4-10 15,-6-3-9-15,-7 4-7 0,1-1-4 16,-1 0-1-16,-7 1 3 0,-4 3 2 16,-2-4-2-16,0 4 1 0,1 0-1 0,-7 0-4 15,-8 4-5-15,2-1-3 0,-7 5-4 16,-13 3-2-16,0 0-4 0,-8 3-1 16,-4 5-3-16,-1 6 4 0,-1 1 1 15,1 7 1-15,-1 3 2 0,1 6 3 0,1 4 1 16,5 2-4-16,-7 7 1 0,8 4-2 15,-1 3 0-15,7 4-1 0,0 7 0 0,0 4 0 16,12 4 1-16,1-1 2 0,13 5 1 16,7 3 1-16,5-4 2 0,21 4 3 15,6 0 2-15,13-4 0 0,19 0 1 0,7-4 0 16,13-2-2-16,20-5-1 0,7-7-1 0,12-4-2 16,12-10-1-16,2-8 1 0,12-4 2 15,7-7 3-15,5-7 0 0,15-4 1 0,6-8 2 16,6-6 0-16,7-8-1 0,-1 0-2 15,14-12 2-15,-6 2 2 0,12-9 1 16,7 1 1-16,6-4 1 0,0-4 1 0,-6 5-2 16,7-2-5-16,-8 2-1 0,1-1-1 15,-7 0-3-15,1 3 0 0,-8-2 0 16,-5 2-2-16,-8 1 0 0,-11 3-3 0,-9 0-1 16,-11 5 2-16,-14-2 6 0,-13 2 9 15,-13-1 4-15,-6 0 4 0,-7-5-3 16,-13-2 0-16,0-7-5 0,-20-1-9 15,1-7-5-15,-13-3-7 0,-21-1-4 0,-5-3-5 16,-20-4-5-16,-13 0-3 0,-7-4 0 16,-19 4-1-16,-6-4 3 0,-14 5 2 15,-13-1 1-15,-6 7 1 0,-13 1-1 0,-20 3 2 16,0 3-1-16,-7 8 3 0,-5 4 1 16,-1 3 1-16,0 8 1 0,0 4-1 15,-6 6 1-15,6 5-4 0,7 3 1 0,6 6 1 16,0 2 2-1,20 7 2-15,6 7 2 0,7 0-3 0,19 0-12 0,13 7-23 16,14-3-30-16,6 3-34 0,13 0-43 0,13 0-47 16,13 4-49-16,7-3-12 0,11-1 12 15,8-3 25-15</inkml:trace>
  <inkml:trace contextRef="#ctx0" brushRef="#br0" timeOffset="70484.23">5574 14030 5 0,'-32'4'18'0,"-1"0"3"0,7 4 0 15,-6-6 2-15,-1 2 1 0,1 4 4 16,-1 0 5-16,1-1 7 0,-1-3 8 0,7 3 7 16,-7 0 4-16,7 0 3 0,0 1 4 15,0-5-2-15,7 5-4 0,5-5-4 0,-5 1-7 16,12 0-5-16,-5-1-8 0,5 1-1 16,7 4 0-16,-6-5 0 0,6 1 4 15,6-1 1-15,1 1 3 0,5 3 1 16,2-3-1-16,12-1-1 0,-1 1-5 0,9-1-2 15,4 1-2-15,14 1-2 16,7-5-1-16,13 0-2 0,19 0 1 0,13-5-2 16,13 1-3-16,13 1-6 0,14-4 1 0,19-4 0 15,13-3-5-15,19 2-2 16,0-2-1-16,1-1 1 0,-7 0-5 0,-7 5 1 16,-6-1 0-16,-7-5-1 0,1 10 0 15,-14-6-1-15,-7 8-2 0,-12-3-3 0,-13 4 0 16,-7-1 1-16,-25 4-2 0,-8-3 2 15,-12 3 0-15,-7 0 3 0,-20 0 12 16,1-4 29-16,-13 4 34 0,-1 0 20 0,-12 0 11 16,-7-4 4-16,7 4-11 0,-14-4-25 15,0 1-34-15,-6 0-19 0,0-2-12 16,0 2-7-16,0-1-4 0,0 0-1 16,-6 1 0-16,6-1-4 0,-6 1-6 0,6-1-9 15,-8 0-11-15,8 4-12 0,-6-3-15 16,0 3-17-16,6-5-17 0,-7 5-22 15,1-3-29-15,6 3-33 0,-7-3-40 16,0-1-73-16,1 4-26 0,-6-4 4 0,-2 4 25 16</inkml:trace>
  <inkml:trace contextRef="#ctx0" brushRef="#br0" timeOffset="71976">11261 14152 91 0,'38'-4'188'0,"1"1"7"16,-6-1-71-16,-7 0-38 0,0 0-21 16,-6 1-2-16,-1-1 6 0,-6 0 15 15,0 4 18-15,-7-3 14 0,1 3 11 16,0 0-2-16,-7 0-15 0,0-4-19 15,-7 0-22-15,-6 1-22 0,-7-1-21 0,-5 0-15 16,-15 1-7-16,1-1-1 0,-6 0-2 16,-13 1-1-16,-1-1 1 0,-13 1 1 15,-12-1 2-15,-1 0-2 0,-19 4-2 0,-1-3 0 16,-12-1-2-16,-13 4-2 0,6-4-1 16,-6 1 2-16,0-2 3 0,-1 1 2 15,1-2 2-15,6-2 0 0,0 4 3 0,1-3-2 16,-7 0-1-16,0 4-3 0,-2-5 0 15,2 4-1-15,-6 1-1 0,6 3-1 16,-7 0 2-16,0 0 0 0,0 0 0 16,-6 3-1-16,-6 5-2 0,-1 3 0 15,0-1-2-15,-7 6 2 0,1 2 1 0,6 4 2 16,0 3 0-16,0 1 2 0,-6 7 2 16,13 0-4-16,0 0 0 0,-1 4-2 0,14-5 2 15,7 5 1-15,-1 0 0 0,13-1-1 0,1 5 2 16,12-1-1-16,0 0-1 0,14 1-2 15,-1 2 0-15,6 2-2 0,1-2 2 16,13 5-1-16,0 0-1 0,-1-4-1 0,15-1 2 16,-1 5 3-16,13-4-1 0,0-4 2 15,13 1 1-15,12-1 0 0,2-3 2 0,12-4-4 16,12-3 2-16,8-2 1 0,13-6-2 0,12-3 1 16,13-5 0-16,7-2 4 0,14-5 2 15,12-7-1-15,13 0 3 0,7-4-1 16,19-3 1-16,8-4-3 0,11 0-3 0,0 0 5 15,8-4 2-15,13 0-1 0,-2 4 1 16,22-6-1-16,-1 1 0 0,6 5-9 0,7-3 3 16,0 3 1-16,0 0 1 0,13 3-1 15,-8 1-1-15,8-4 0 0,0 4 2 16,8 0-3-16,-2-1 1 0,0 1 0 16,7 0 2-16,-6-1 8 0,-7 5-1 0,12-5 0 15,1-4-1-15,7 6-3 0,6-5-1 0,-7 0-2 16,7-4-2-16,-6 4-2 0,-1-3-1 15,0-1 2-15,1-3 0 0,-13 3-2 0,-14 1 3 16,-13-2 0-16,0 2 1 0,-6-1 1 16,-13 5 1-16,-6-2-5 0,-14-2-2 15,-13 6 0-15,-19-3 0 0,-7 1-3 0,-26-1 1 16,-6 0 3-16,-14 0 1 0,-12 0-2 16,-13-5 0-16,-21-1 0 0,-5-1 0 15,-13-5-3-15,-14-2-1 0,-19-1 0 0,-13-4-1 16,-19-6-1-16,-14-1 0 0,-13-3-1 15,-6 0 3-15,-20-8 1 0,-13-3 1 16,-12-4 0-16,-20 0-1 0,-14-3-2 0,-19-5-3 16,-12 1 2-16,-8-1 2 0,-18 1-1 15,-21 7 0-15,-13-3-2 0,-12 10 7 16,-7 8-5-16,-13 3 0 0,-7 11-2 0,-20 8 4 16,-5 11 2-16,-13 7-9 0,-15 11-2 15,2 11-9-15,-7 11-18 0,13 3-26 16,0 12-35-16,26 0-25 0,25 2-33 0,41-5-28 15,31-5-35-15,34 0-39 0,18-11-1 16,33 1 11-16,14-4 26 0</inkml:trace>
  <inkml:trace contextRef="#ctx0" brushRef="#br0" timeOffset="73359.95">11748 15239 38 0,'14'-7'161'0,"-2"0"-21"0,-4 0-28 16,-2-4-18-16,-6-1-12 0,0 3-12 0,0-7-12 15,-14 1-6-15,8 1-5 0,-14-1-8 16,-5 1-6-16,-1-5-3 0,-13 5-3 16,-7-1-3-16,-7-4-2 0,-12 1 3 0,0 3 6 15,-6-3 2-15,-8 0 1 0,-4-4 1 16,-9 0-2-16,-6 3-1 0,-6-3-7 0,-13 1-5 16,-7-1-1-16,-13 3-5 0,0-2-3 15,-5-1 0-15,-8 2-1 0,0 6-2 16,-7-4-2-16,-5 7 1 0,-8 1-2 0,-6 5-5 15,1 2 0-15,-8 3-1 0,1 8 0 16,-7 2-1-16,-19 5 1 0,-1 7-1 16,-19 7 0-16,7 8 0 0,6 0 0 0,-7 2 0 15,1 6-1-15,-1-1 0 0,7 3-4 16,13 1 5-16,13-1 2 0,14-3 1 0,19 4 5 16,6 0 1-16,13 3 3 0,13-3-3 15,14 3-2-15,11 0 1 0,15-3-4 0,12 3 0 16,13 1-2-16,14 2-1 0,13-2 1 15,12 3 2-15,14 0 4 0,12-1 4 0,14 2 4 16,12-2 6-16,13-3 2 0,14-3 5 16,13 0 2-16,12 0 1 0,21-8-1 0,13 0 0 15,18 0-3-15,14-3-7 0,12-4-2 16,8 0-4-16,19-7 0 0,20-1-3 0,18-6-3 16,1-8 3-16,19-4-1 0,8-3 1 15,11-8-2-15,8 0-3 0,6-7 5 16,7 5 0-16,6-10-3 0,13 1-3 0,0-6-3 15,7 2 7-15,-1-6-3 0,14-1-5 16,-1-8-1-16,7 2 5 0,1-5 3 0,-1 1-6 16,1-5-4-16,-8 2 3 0,-6-2-2 15,-6 1-11-15,-14-1-9 0,-12 5-6 0,-13-1 2 16,-21 1 0-16,-19 6 3 0,-25 1 6 16,-7 3 7-16,-19 4 7 0,-21 0-1 0,-12-1 0 15,-6 6 1-15,-20-1 1 0,-14-1 1 16,-13-3 1-16,-6 4 1 0,-18-4 1 15,-8 0 2-15,-14-4 0 0,-11-7 0 0,-14 1 1 16,-13-5-3-16,-26-4-2 0,-13-6-6 16,-20-4-5-16,-39-11-5 0,-19-8-6 0,-40-7-1 15,-24-11 3-15,-27-4 1 0,-47-3 3 16,-25-4 1-16,-39 4 6 0,-33-4 3 0,-26 8-5 16,-32 6 9-16,-33 4 5 0,-19 12 3 15,-13 11 5-15,6 10-1 0,13 18 1 16,-6 8-4-16,19 15-14 0,26 7-22 0,33 4-31 15,38 7-33-15,47 7-38 0,32 1-57 16,32-1-55-16,21-1-12 0,18 6 6 16,27-5 24-16</inkml:trace>
  <inkml:trace contextRef="#ctx0" brushRef="#br0" timeOffset="76005.3">9626 13232 50 0,'-14'3'73'0,"2"-3"-9"0,4 5-5 0,-4-5 0 16,5 0 0-16,1 0 0 0,-1 0-5 15,1 3-6-15,-1-3-6 0,1 4-8 16,6-4-10-16,-6 3-7 0,6-3-4 15,-8 4 0-15,8 0 4 0,0-1 6 0,0 5 10 16,0 0 6-16,8 2 7 16,-2-2 2-16,7 2 2 0,6 1 1 0,0-4 1 15,15 4 0-15,11-3 0 0,7 0-3 16,7-5-4-16,19-3-5 0,0 0-7 0,6-3-7 16,1-1-6-16,6 0-5 15,-6 1-2-15,-7 3-5 0,1-5 0 0,-1 5 1 16,-13 0-2-16,0 0 0 0,-6 5-2 15,-8-5 2-15,2 3-4 0,-14 1-13 0,-7-4-20 16,1 4-28-16,-7-4-26 0,-6 3-33 16,0-3-41-16,-8 4-52 0,1-4-22 15,0 0 3-15,-6-4 16 0</inkml:trace>
  <inkml:trace contextRef="#ctx0" brushRef="#br0" timeOffset="76297.11">10915 13177 171 0,'-7'-4'215'0,"1"-3"8"15,6 0-79-15,-6 3-46 0,6 0-30 16,0-2-18-16,0 1-13 0,6 2-6 16,7-4-9-16,0 3-9 0,0-3-5 15,7 7-4-15,0 0-2 0,-2 0-2 0,9 3 0 16,-7 5 0-16,5-1-1 0,-5 7 1 15,0 1-2-15,-8-1 1 0,2 9 0 16,-8-1-1-16,-6 0 1 0,0 3 1 16,-13 5 1-16,-6-4 1 0,5 3 0 0,-12 0 1 15,1-3 0-15,5 3-7 0,-7-4-17 16,9 1-26-16,-2-4-31 0,6 0-43 16,8-4-63-16,-1 1-28 0,7-5-1 15,13-6 16-15</inkml:trace>
  <inkml:trace contextRef="#ctx0" brushRef="#br0" timeOffset="78222.07">12080 13272 132 0,'14'-18'212'0,"-1"-4"18"0,0 4-66 0,-6-4-40 15,5 7-27-15,-12 0-22 0,7 4-22 16,-7 5-16-16,7 1-16 0,-14 5-10 16,0 8-4-16,1 3-1 0,-14 10-1 15,7 6 0-15,-13 1 2 0,6 6-1 0,-5 2-1 16,-1 5-1-16,0-1-2 0,6-3-1 16,1-1-1-16,5-3-1 0,-5-3 1 15,6-1 1-15,6-11 3 0,1 0 3 16,0-3 2-16,-1 1 1 0,7-13 0 0,0 0-2 15,7-6 0-15,5-5-6 0,1-7-2 16,7-7-3-16,0 0-3 0,-1-7-3 16,1 0-3-16,6-5 0 0,0-1 2 0,-1-2 1 15,-5 4 1-15,13-1 3 0,-13 6 3 16,6 2 0-16,-7 4-1 0,1 4-1 16,0 7 1-16,-8 3 0 0,-6 5 6 0,1 6 3 15,0 5 4-15,-7 3 3 0,-7 7 2 16,0 4 1-16,1 4-3 0,-6-1-4 15,-8 5-2-15,6-5 0 0,1 4-2 0,7-3-3 16,-7-1 0-16,6-6 0 0,-5 3 0 16,12-7-1-16,-7-4 0 0,7 0 2 15,0-4-1-15,0-3-2 0,7-4-2 16,-1-4-5-16,7-3-3 0,6-4-4 0,1-8-3 16,-1 1 1-16,7-8-1 0,1 1 6 15,5-5-1-15,1 1 4 0,-1 0 1 16,1-1 2-16,-1 5 2 0,1-1-1 15,-7 8 2-15,0 0 0 0,-6 7-3 0,-1 3 1 16,-13 5 2-16,1 6 1 0,-7 5 1 16,-7 6 0-16,1 4 2 0,-13 9 2 15,-1 1-2-15,-6 6 1 0,7-2-1 16,-7 5-1-16,6-4-1 0,7 0-1 0,-7 0 0 16,14-7 1-16,0-1 2 0,6 1 1 15,0-8 4-15,12 1 0 0,8-8 2 16,5 0 0-16,9-8-2 0,11-6-1 0,0-1-2 15,8-3 0-15,-1-4-2 16,0-8-1-16,0 1 1 0,-6-1 1 0,-7-2-2 16,-7-5 1-16,-6 4-2 0,-6-3 0 15,-7 2-1-15,0 2-1 0,-13 2 1 0,-7 1 1 16,1-1-3-16,-7 9 2 0,0 2 1 16,-7 5 0-16,-5 3-1 0,5 3-1 15,0 5 2-15,1-1-1 0,-1 7-1 16,7-3 1-16,6 8 1 0,1-4 1 0,0 3 2 15,12-4-1-15,0 1 5 0,14 0 0 16,0-1-2-16,12-6-5 0,1-1-7 16,12-3-10-16,-5-4-11 0,11-8-9 15,-5-3-7-15,0-3-3 0,6-4 4 0,-13-5 7 16,7-6 7-16,-7 0 7 0,-1-11 7 16,-5-1 8-16,-1-3 4 0,1-3 4 15,-7-1 7-15,7 0 11 0,-7 1 13 0,-6 2 8 16,-1 5 10-16,-6 4 7 15,0 3-1-15,1 7-6 0,-8 4-11 0,0 4-10 16,0 7-11-16,-6 3-8 0,-6 8-7 0,0 4-1 16,-8 7-1-16,-5 7-1 0,-1 4 2 15,1 8 3-15,-7 6 1 0,6 1 1 16,-6 7 0-16,7 0 0 0,-7 4 0 16,6-5-2-16,0 5-3 0,8 0 0 0,-8-5 1 15,13-2 2-15,-5-1-2 0,6-3 2 16,6-5 0-16,0 2 0 0,0-8 0 15,0-4-3-15,6-4-3 0,-6 0-5 0,6-7-5 16,-6-4-9-16,0-3-5 0,6-4-1 16,1 0 0-16,-7-7 1 0,7-4 4 15,-1 0 7-15,1-4 3 0,-1-3 4 16,-6 0 2-16,14-1 3 0,-8-4 1 0,0 5 1 16,8-3 0-16,-2 3-1 0,1-4 0 15,1 3 1-15,4 1 2 0,-4 4 1 0,6-2 1 16,-7 2 2-16,13-1 2 0,-7 5 2 15,1 2 1-15,0 1 3 0,6-1 2 16,-1 5-1-16,-5-1-2 0,6 4-3 16,-6 0-2-16,-1 4-3 0,1-1-1 0,-1 2-2 15,-6 5-1-15,0-2 1 0,0-1 0 16,-6 3 0-16,-1 1-1 0,0 0 4 16,2-3-3-16,-2 3 1 0,-6-3-1 15,6-1 0-15,-6-4 2 0,7 1-2 0,-7 3 4 16,6-7 1-16,-6 4 2 0,7-4 0 15,-7 0 0-15,6-4 0 0,1 1-2 16,-1-5-3-16,8-2-1 0,-8 2-1 0,0-3 0 16,7-1-3-16,-6 5 0 0,-1-4-1 15,1 4 1-15,-1 0-4 0,1 4 0 16,0-1 2-16,-1 0-2 0,0 4 3 16,-6 0-1-16,0 4 1 0,7 0 1 0,-7 3 1 15,0 3 0-15,0-2-1 0,0 6 1 16,0-2 0-16,0-1 0 0,0 0 0 15,0 0 0-15,7 0 1 0,-1 0 2 16,0 0 0-16,7-4 0 0,1 4 0 0,12-4-1 16,0-3 1-16,-1 3 0 0,15-3 1 15,-7-4-1-15,5 3-2 0,-5-6 2 16,6 3 0-16,-7-4-1 0,1-3 1 16,-7 0 0-16,0 0 3 0,-6-1-3 0,-1-3 1 15,-5 0 1-15,-8 4-1 0,-6-1 1 16,-6 1-3-16,-1 3 2 0,-6 1-3 15,-6-1 1-15,5 4-2 0,-6 0 0 0,1 4 0 16,6-4-1-16,6 3 1 0,-5 1-1 16,12 0 1-16,0-1 0 0,6 1 4 15,0 0-4-15,14-4-3 0,7 0-5 16,5-4-6-16,1-3-4 0,5-4-6 0,9-4 2 16,-9 1 2-16,7-9 6 0,-5-2 3 15,-1-1 7-15,0-7 3 0,0 1 2 16,0-6 0-16,-12 2 3 0,5-1 8 0,-7 8 9 15,-5-1 11-15,-7 5 8 0,0 3 5 16,-6 4-2-16,-1 3-7 0,-6 4-10 16,-6 7-7-16,-7 4-9 0,0 8-3 15,-14 3 0-15,2 7 0 0,-1 8 3 0,-7 6 0 16,-6 5 0-16,13 4-3 0,-7 2 1 16,0 2-1-16,8-1-3 0,-1-1 0 15,12 2-2-15,-4-2-1 0,10-2 2 16,8-5 0-16,0-4 3 0,14-1 1 0,6-6 1 15,5-3 2-15,7-4-1 0,15-7-1 16,-2-7 0-16,13 0-2 0,1-12-1 16,0 1 0-16,0-8 1 0,-1 1-1 15,1-8-2-15,-8 0 1 0,-5-5 0 0,-13 6-1 16,-1-1-1-16,-12 0 0 0,-13 4-1 16,-14 7-2-16,-6 0 0 0,-20 4-1 15,-6 3-8-15,-7 8-18 0,-11 3-26 16,-8 8-36-16,-1 3-41 0,-12 4-46 0,-1 3-58 15,-5 5-42-15,-7 3-6 0,0 0 20 16,-8-4 30-16</inkml:trace>
  <inkml:trace contextRef="#ctx0" brushRef="#br0" timeOffset="78652.45">11997 14166 72 0,'-20'4'78'0,"-7"-1"-1"16,15 1 6-16,-2-1 11 0,2 1 7 16,-2 1 6-16,8-5-4 0,-1 3-10 0,1-3-15 15,0 3-19-15,6-3-10 0,0 5-7 16,6-2-2-16,0 1 0 0,14-4 5 16,-1 3 5-16,7-3-1 0,13 4-1 15,7-4-3-15,-1-4-5 0,21 4-2 0,0-3-6 16,11 3-3-16,8-4-5 0,0 4-7 15,-1 0-3-15,1 0-3 0,-7 4-2 16,-6-1-3-16,-1 1-4 0,-12 3-14 16,-7-3-23-16,-7 3-30 0,-5 1-33 0,-7-5-32 15,-8 5-34-15,-5-5-51 0,-7-3-26 16,0 4 2-16,-7-8 16 0</inkml:trace>
  <inkml:trace contextRef="#ctx0" brushRef="#br0" timeOffset="78932.89">12934 14170 42 0,'-20'0'184'0,"7"-4"14"16,0 4-49-16,0-3-39 0,7-1-30 16,0 4-19-16,12 0-13 0,0-4-9 15,14 1-5-15,6 3-5 0,0 0-4 16,6 0-4-16,8 0-4 0,-8 3-3 0,1 5-5 15,6-1-3-15,-13 3-1 0,6 5-2 16,-12 0 1-16,7 4-1 0,-15 3 1 16,1-4 0-16,-6 7 1 0,-7-3 1 15,0 4 1-15,-7 0-1 0,-6-4 1 0,-7 3-4 16,8-3-13-16,-8 0-25 0,7 1-30 16,0-5-38-16,6 0-60 0,1-7-45 15,6 0-11-15,6-4 8 0</inkml:trace>
  <inkml:trace contextRef="#ctx0" brushRef="#br0" timeOffset="80780.85">14178 14145 200 0,'7'-8'238'0,"-7"1"12"0,0-1-84 16,0 1-50-16,-7 3-40 0,7 4-30 16,-7 0-20-16,-5 11-6 0,-2 0-2 15,-5 8 4-15,-7 2 4 0,0 9 4 16,-7 3 0-16,7 0-3 0,-7 0-3 0,7 1-5 16,7-2-4-16,-7-3-3 0,13-3-4 15,0-1-1-15,7-3 0 0,-2-3 0 16,2-1 2-16,6-7 0 0,6 0 4 0,8-4-2 15,-8-7-1-15,14-3-2 0,-1-5-1 16,7-3-2-16,0-3-3 0,1-9-2 0,5 2 0 16,-6-4 0-16,13-5 0 0,-6-3 0 15,6 1 0-15,0-2 1 0,0 1 2 16,0 0 1-16,-7 4 4 0,1-1 3 0,-1 8 1 16,-12 4-3-16,7 3 1 0,-15 1-2 15,2 10-1-15,-8 0 3 0,0 8 5 16,-12 7 5-16,-8 4 2 0,-4 7 3 0,-9 3-2 15,7 1-4-15,-12 3-5 0,6 1-3 16,1-1-2-16,-2 0-4 0,7-7-2 16,8 4-2-16,-2-8 0 0,2 0-1 15,12-3 0-15,-7-3 1 0,14-2-2 0,5-3-5 16,2-7-6-16,5 0-5 0,7-7-4 16,0-3-2-16,0-2 0 0,7-6 2 0,-1-4 5 15,7 0 5-15,1-8 2 0,-7 5 0 16,5-1 2-16,1 1 0 0,-6-1 0 15,-1 8 1-15,1 0-1 0,-13 6 1 0,-1 1 0 16,0 4 3-16,-5 3-3 0,-1 4 1 16,-13 4 3-16,0 7 0 0,-7-1 0 15,-6 13 4-15,-6 3 2 0,-1 3 0 0,-6 4 1 16,-1 0 0-16,2 0 0 0,5 0-4 16,0 0-1-16,2-4 0 0,10-4-1 15,2 1 1-15,6-4 1 0,0-3 2 0,14-1-1 16,4-7 2-16,2-3 1 0,7-2 0 15,11-6-3-15,-5-3 0 0,6-4 1 0,7-4-1 16,-1-4-1-16,1 0 0 0,-1-7 0 16,-5-3 0-16,5-5-2 0,-12 5 0 15,-1-5 1-15,-6 5 0 0,0 3 0 16,-13 1-2-16,1-2 1 0,-14 8-2 0,0 4 0 16,-14 4-1-16,-5 7 1 0,-1 0 4 15,-6 7 1-15,-6 4 3 0,5 0 0 16,8 4 1-16,-7 0-2 0,13-1-2 0,-6 4-1 15,12-3 3-15,0 3 0 0,7-3 2 16,14 0 1-16,-2-4 2 0,8 0 2 0,13-8-3 16,-1 1-2-16,13-1-6 0,1-6-11 15,0-4-8-15,6-4-8 0,7-3-6 0,-7-2 0 16,-1-9 6-16,2 3 7 0,-1-10 6 16,-7-2 5-16,2 1 4 0,-2-7 1 15,-7 3 2-15,-5-3 5 0,0 3 12 16,-7 1 15-16,0 5 15 0,-6 6 6 0,-8 0 5 15,2 6-4-15,-14 9-13 0,0-1-13 16,0 11-14-16,-20 3-7 0,7 8-5 16,-13 4 0-16,0 11-1 0,-6-1 0 15,-7 8 0-15,13 4 1 0,-7 0 3 0,1 2 0 16,5 6 1-16,7-5 0 0,2 4 3 16,-2-4-2-16,13 0 0 0,1-2 2 0,6-3-1 15,6-1-5-15,1-5-10 0,5 0-15 16,2-3-17-16,-2-8-18 0,2 0-14 15,-1-2-7-15,-1-9 0 0,-4 0 9 0,-2-7 10 16,6 0 13-16,-4-7 11 0,-8 0 11 16,6-5 8-16,0-3 5 0,7-3 5 0,-6-4 2 15,0 4 5-15,5-4 1 0,2 0 0 16,5 4 0-16,1-5 0 0,6 2 1 16,-7 2-1-16,7 1-1 0,0 3 1 0,7 1 3 15,-1-1 5-15,-6 1 7 0,7 3 4 16,-7-1 1-16,0 5 0 0,0 0-2 15,-7 3-2-15,1 4-4 0,-7 0 1 0,0 7 3 16,0 1 4-16,-7-2 5 0,-6 10 2 16,0-1 3-16,0-1-4 0,-6 4-2 15,0 1-6-15,-1 0-4 0,1-5-3 0,6 4-6 16,-7-4-2-16,7-2-1 0,-6 2 0 16,12-3 2-16,-6-4 0 0,7 1 3 15,6-1 1-15,-7-3-1 0,14 0 0 0,-1-4-1 16,1-4-1-16,0 0 0 15,6-3 0-15,-7-1-1 0,1-2 0 0,-1-1-2 0,-6 0 0 16,7-1-2-16,-14 1-1 0,7 1 0 16,-7 2 1-16,2 1 1 0,-2 0 0 0,0-1-1 15,0 5 0-15,-6-1-1 0,7 0-1 16,0 1-3-16,-7 3 0 0,6-4-1 16,7 4-2-16,1-4-2 0,4 4-3 15,2-3 2-15,7-1-1 0,5 0 1 0,-6 1 2 16,7-1 1-16,-7-3 3 0,-1 3 1 15,1-3 2-15,-6 3 3 0,0 1 3 0,-13-1 3 16,-1 0 0-16,-6 4 3 0,-13 0 1 16,0 0 0-16,-14 4-1 0,1 3 0 15,-6-3 1-15,7 3-1 0,-9 1 0 0,9-1-3 16,-1 0-1-16,6-3-1 0,7 3-2 16,-1-3-2-16,8-1 4 0,0 5 0 0,6-5 0 15,6-3 1-15,14 0 1 0,-1 0 0 16,7-7-4-16,7 0-3 0,-1-8-5 15,8 1-7-15,5-5-5 0,-6-3-3 0,7-4-2 16,-1 1 2-16,1-4 2 0,-1-4 5 16,1-1 4-16,0 2 3 0,-8-1 4 15,2 0 2-15,-7 4 3 0,-7 3 9 0,0 4 4 16,-7 3 1-16,-5 5 0 0,-8 3 3 16,-6 7-4-16,-14 4-4 0,-5 7-4 15,-7 4 1-15,-13 8-1 0,-7 2 0 16,1 6 0-16,-1 2-1 0,1 4 0 0,5 0 1 15,1 4 0-15,1-5-1 0,11 1 0 16,1 0 1-16,7 0-1 0,6-3-2 0,0-5 2 16,13 1 0-16,6-4 4 0,7-4-1 15,7-3 1-15,12-1-1 0,1-7-3 16,13 2 0-16,5-6-2 0,-5-3-2 0,13-7 1 16,-7-1-2-16,0-3 0 0,7-4 0 15,-14-2 1-15,1-2-2 0,-1-3 0 16,-12 0 2-16,0 4-1 0,-14-5-2 15,-5 9-1-15,-8-1-2 0,-12 4-1 0,-8 7-2 16,-19 4 1-16,-19 8 4 0,-7 6 1 16,-12 5 4-16,-14 7-2 0,1-1-15 0,-13 8-33 15,5 0-43-15,-6 8-51 0,-6-2-77 16,7 6-70-16,-15 3-21 0,2-5 11 0,-7-2 31 16</inkml:trace>
  <inkml:trace contextRef="#ctx0" brushRef="#br0" timeOffset="81217.66">12622 15115 92 0,'-27'4'186'0,"1"3"6"0,6-7-70 16,-5 4-36-16,5-1-16 0,0-3-5 0,8 4 5 15,-8-4 6-15,7 0 2 0,7 4-2 16,-2-4-10-16,2 0-14 0,6 0-9 15,6 0-10-15,8 0-5 0,12 0-2 0,13-4 0 16,6-3 1-16,21 3-1 0,6-3-3 16,5 0-4-16,8-1-3 0,6 1-5 15,0-1-2-15,7 1-1 0,-7 4-1 0,0-1 3 16,1 4-3-16,-7 0 1 0,0 4-1 16,-8-1-3-16,-5 1-1 0,-14 3-1 0,1 1 0 15,-7-1-3-15,1 0-19 0,-15 0-28 16,1 1-37-16,-6-1-42 15,-1-3-53-15,-5 4-69 0,-8-5-22 0,1 0 7 0,-7-3 26 16</inkml:trace>
  <inkml:trace contextRef="#ctx0" brushRef="#br0" timeOffset="81502.78">13871 15042 133 0,'-25'-4'203'0,"-1"0"10"0,0 1-74 0,12-1-45 16,-5 0-29-16,13 1-19 0,6-1-12 16,0 0-5-16,19 1-3 0,1-1-3 0,6 1 0 15,6-1-1-15,7 0 0 0,0 8-3 16,1-4-4-16,-1 7-4 0,-7 0-4 16,7 4-4-16,-13 4-1 0,0 1 0 0,-6 1 1 15,-1 5 3-15,-12 0 0 0,-7 0 3 16,-7 0 1-16,-12 0 2 0,6 1-1 0,-7-2-1 15,-5 1 1-15,5 0-9 0,0-4-21 16,1-3-27-16,5 3-34 0,8-4-45 16,6 2-72-16,6-9-32 0,14 4-1 0,0-7 14 15</inkml:trace>
  <inkml:trace contextRef="#ctx0" brushRef="#br0" timeOffset="83060">14810 15137 31 0,'12'0'230'0,"-4"-4"13"0,-2 4 8 16,-6 0-96-16,-6 8-51 0,-2 0-33 15,-11 6-15-15,6 0-1 0,-13 9 1 16,0 2 1-16,0 1-3 0,-6 7-8 0,6-1-8 16,-7 2-8-16,7-1-10 0,0 0-6 15,6 0-6-15,1 0-1 0,5-4-4 0,2-3-1 16,5-5 3-16,1-2 1 0,6-1 1 15,0-7 2-15,6-4 0 0,7-4-5 0,1-6-6 16,4-8-6-16,9-3-7 0,-1-5-7 16,6-6-5-16,1-4-3 0,6-4-1 15,-7 0 5-15,8-4 2 0,-1-3 3 0,0 2 7 16,-1-1 8-16,2 2 10 0,-1 4 7 16,-6 3 5-16,-1 9 2 0,-6-1 0 15,-6 7-1-15,-1 4 3 0,-5 4 2 0,-8 7 10 16,0 7 10-16,-12 4 9 0,0 4 2 15,-8 3-1-15,1 4-10 0,-6 4-11 0,0-1-11 16,-1 1-7-16,0 4-3 0,7-5-5 16,0-3 0-16,0 0 1 0,7-1-1 15,-8-5-1-15,14-2 0 0,0-2 0 0,0-2 3 16,14-6 2-16,-2-4-1 0,8-4-2 16,6-6-6-16,7-5-6 0,6-4-11 15,0-3-8-15,7-3-7 0,-1-5-2 0,1 1 2 16,-1 0 4-16,1-1 5 0,-1 2 6 15,1-2 7-15,-7 8 3 0,-6 0 2 16,-7 4-1-16,0 7 2 0,-7-1 5 0,1 9 9 16,-8-1 7-16,-4 8 7 0,-8 3 4 15,0 4 3-15,0 0-3 0,0 7-7 0,-8 1-7 16,8-1-3-16,0 4-3 0,8 0-1 16,-2-4 0-16,0 1 0 0,14-1 1 15,-1 0-1-15,14-6-1 0,-1-2 1 0,1 1-2 16,13-4 0-16,-7-2-1 0,-1-5 1 15,8-5-3-15,-7 2 0 0,-6-1 1 0,-1 0-1 16,-5-3 0-16,-14 4-1 0,6-1-1 16,-19 1 0-16,0 3-2 0,-13 3 0 15,-6 4 1-15,-1 4 1 0,-13 1 0 0,1 2 1 16,-7 1-1-16,6-1 0 0,7 0-2 16,0 2 1-16,7-2 0 0,-1 4 0 0,14-3 3 15,6-4 2-15,6 0 2 0,8-1 0 16,5-1 0-16,13-6-1 0,1-3 0 15,6-3-3-15,7-1 3 0,-1-7 2 0,7-1-2 16,-6-5-1-16,6-6 1 0,0-2-2 16,0-1-1-16,0-6-2 0,0-5 0 15,1-4 0-15,-2-3-2 0,1 0-1 0,-5 0-1 16,4-3 1-16,-11 6-1 0,-1 1 1 16,-7 7 2-16,-6 8-2 0,-7-1 1 0,-5 7 0 15,-8 5-2-15,-12 7 1 0,-8 7 2 16,-5 7 7-16,-13 7 5 0,-14 12 6 15,1 0 3-15,-2 11 3 0,2-5-3 0,-1 9-3 16,7-4-5-16,13 3-4 0,0 0-1 16,7 0-1-16,5-3 1 0,8 0 2 15,12-5-2-15,2-2 3 0,4-4 1 0,15-1-3 16,5-10-1-16,1-1-6 0,5-10-7 16,9 0-10-16,4-8-12 0,1-6-8 0,1-2-8 15,5-6-4-15,-6-8 0 0,7 1 6 16,-7-9 7-16,0 2 6 0,0-9 8 15,0-2 6-15,-7-2 4 0,1 2 6 0,-7 2 12 16,-6 4 7-16,-7 5 4 0,-6 10 3 16,-8 3 2-16,-12 8 3 0,-6 15-1 0,-14 3 1 15,-5 12 2-15,-15 6 6 0,-5 8 3 16,-7 4 1-16,-1 7-5 0,-5 3-3 16,0 1-1-16,-1 3-1 0,7 0-3 0,7 1-5 15,5-4-2-15,1-1-3 0,13-6-2 16,0-1-6-16,7-3 2 0,5-8-1 15,8-3 3-15,6-1-1 0,6-7 1 0,0-7-1 16,14-3 0-16,7-5-2 0,5-6-8 16,7-5-5-16,1-3-8 0,5-3-8 15,0-8-8-15,1 4-5 0,6-5 0 0,-6-2 3 16,6 3 6-16,-7 4 6 0,7-4 6 16,-6 7 5-16,0-3 2 0,-1 6 3 0,1-2-1 15,-7 3 3-15,0 3-1 0,-7 2-1 16,-6-2 0-16,0 4-2 0,1 1 1 15,-15-1 0-15,2 0-1 0,-2 4 4 0,-4 0-1 16,-8 0 1-16,-8 8 2 0,-4-1 2 16,-8 4 3-16,7 0-2 0,-13 3 0 0,6 1 1 15,8 0-2-15,-8 0-2 0,7 3 0 16,0-3 1-16,13-1 0 0,-7 1 1 0,7 0 1 16,7-5 2-16,6 5 0 0,0-8 0 15,7 0-1-15,6 1 0 0,0-4-1 16,7-4-2-16,-1 0-1 0,-6-4 0 0,7-4 1 15,-8 1-1-15,8 0-2148 16,-14-4 2147-16,1 0 0 0,-1 0 0 16,-12 0 0-16,0 4 0 0,-1-1 0 15,0 1 0-15,-6 0 0 16,0 3 0-16,7 1 0 0,0-1 0 16,-1 0 0-16,7 4 0 0,7-3 0 15,6-5 0-15,7 1 0 0,5-4 0 16,1-4 0-16,7 0 0 15,-7-3 0-15,0-4 0 0,1 0 0 16,-14-3 0-16,-7 3 0 16,1-4 0-16,-20 4 0 0,0 4 0 15,-14 3 0-15,-11 4 0 0,-1 4 0 16,-14 7 0-16,1 3 0 0,0 5 0 16,0-1 0-16,7 4 0 15,6 4 0-15,0-1 0 0</inkml:trace>
  <inkml:trace contextRef="#ctx0" brushRef="#br0" timeOffset="83203.02">17962 15357 353 0,'13'15'418'0,"6"-4"-202"0,14 0-111 0,-1-4-57 16,8-3-30-16,-1-1-1176 0,13-3 1158 16,0-7 0-16,-6 3 0 15,-1-4 0-15,1 2 0 0,-14-2 0 16,-13 1 0-16,-5 0 0 16,-8 3 0-16,-12 4 0 0,-14 0 0 15,-12 4 0-15,-1 3 0 0,0 0 0 16</inkml:trace>
  <inkml:trace contextRef="#ctx0" brushRef="#br0" timeOffset="83269.02">18229 15405 381 0,'-26'11'444'0,"6"4"-205"0,7-5-113 16,1 5-69-16,4-5-38 0,2 2-30 16,6-1-25-16,0-4-29 0,6 4-31 15,2-3-31-15,-2-1-42 0,7 0-38 0,0 1-12 16,0-1 10-16</inkml:trace>
  <inkml:trace contextRef="#ctx0" brushRef="#br0" timeOffset="84233.94">17812 15657 66 0,'-13'-3'125'0,"-13"3"-15"0,6-4-11 0,7-3-5 16,-7 3-2-16,2-3-5 0,11 3-7 0,-6-4-11 15,6 4-16-15,7-2-11 0,0-2-13 16,13-3-10-16,1 4-10 0,12 0-3 0,-1-4-3 16,15 3-2-16,-1-3 0 0,-1 1-1 15,9-1 0-15,4 0 0 0,1 0 1 16,1-4 0-16,-8 0 5 0,-5 4 9 0,-2-3 14 15,-5 2 12-15,-13 6 7 0,-1-6 0 16,-13 5-2-16,-12 3-11 0,-7 1-14 16,-13 3-7-16,-13 3 0 0,-7 5 5 0,-13-1 4 15,1 7 9-15,-7 5 5 0,0-1 4 16,0 4-4-16,6-3-4 0,6 3-6 0,8-1-7 16,7-2-6-16,5 3-7 0,13-5-2 15,8 3 0-15,12-2-1 0,0 0 2 16,18-3-2-16,2-4 2 0,13 0-1 0,6-4 0 15,13 0-1-15,0-7-2 0,6 0-2 16,1-3-1-16,6-5-1 0,1 1-2 0,-8-8 0 16,0 4 0-16,-12-3 12 0,-7-4 13 15,-6 3 12-15,-13-1 5 0,-8 6 6 16,-12-1 4-16,-12 4-3 0,-15 3-9 0,-5 1-8 16,-1 6-4-16,-13 1-3 0,8-1-4 15,-1 8-5-15,6 3-3 0,1 2-2 16,6 2-14-16,12 0-27 0,8 4-37 15,6 8-43-15,13-5-51 0,12 5-53 0,9-1-78 16,5 4-24-16,6-3 11 0,7-5 28 16</inkml:trace>
  <inkml:trace contextRef="#ctx0" brushRef="#br0" timeOffset="86385.93">10485 9979 77 0,'-7'-15'84'16,"1"1"-22"-16,-20-5-17 0,-7 5-6 0,-12-4-4 16,-7-1 1-16,-13-3 0 0,-6 0-2 15,-14-3-1-15,-7 3-2 0,-5-7-2 16,-14 2-5-16,-7-1-6 0,-12-2 0 16,-26 0 3-16,-14 2-3 0,-11-2 7 0,-9 4 2 15,-5 1 2-15,-7 2-1 0,-20 5-5 16,1 4 3-16,-6 2-4 0,-2 9-1 0,-5 0 4 15,-7 6 6-15,0 5 7 16,0 6 1-16,20 4 1 0,12 8-3 0,8 3-7 16,4 11-8-16,15 4-6 0,7 11-9 0,19 5-4 15,18 1-2-15,15 8 1 0,19 5 0 16,19 2-2-16,26 2 0 0,14 3 0 16,31-1 0-16,21 1 2 0,26 3 1 15,25 1 0-15,14-9 1 0,20-2 3 0,25-4-2 16,26-5-1-16,26-3-1 0,20-7-1 15,6-3 6-15,20-12-3 0,20-3 0 0,6-12-1 16,19-3-3-16,14-11 6 0,12-7-6 16,8-8 0-16,-2-10-1 0,8-5-2 15,-20-6 5-15,0-9-1 0,-6 2-2 16,-14-5 0-16,-6-3 0 0,-26 3 7 0,-19 0-3 16,-14 5-1-16,-13-5 1 0,-12 4 2 15,-14 0 1-15,-6 0-3 0,-14 0-1 16,-18-1 3-16,-21 6-1 0,-18-5 2 0,-21-1-1 15,-25-5-1-15,-14-2 0 0,-25 1-4 16,-20-7-2-16,-27-5-3 0,-12-3 1 16,-26 0 1-16,-25-4-3 0,-22-3-1 0,-31 0-2 15,-27 3 4-15,-19-3-5 0,-26 3-2 16,-19 5-2-16,-26 6 8 0,-20 4 1 16,-7 11-4-16,-13 3-1 0,-19 5 6 0,0 10 0 15,-7 4-4-15,7 4 3 0,6 11 8 16,21 3 5-16,18 4-2 0,14 7 2 15,18 5-1-15,14 2-1 0,26 4-6 16,33 5-1-16,19-2 0 0,19 9-1 0,21 2-2 16,19 1 1-16,13 8-2 0,19 6 0 15,13 4-3-15,14 5 0 0,24 2 4 0,9 12-1 16,18 0 3-16,14 7-3 0,18 2 4 16,15 5 1-16,25 5-1 0,26-1 0 0,27 0-3 15,18-8 1-15,27-3-5 0,19-15 4 16,27-6 1-16,26-16 0 0,18-11-3 15,27-14 6-15,7-15 4 0,19-11-6 0,-6-15-2 16,0-11 7-16,-8-10 2 0,-18-9-4 16,-7-1-2-16,-26-6 2 0,-19-3 1 0,-27-4-3 15,-26-3 2-15,-20 1 1 0,-25-6 2 16,-19 1 1-16,-28-4 1 0,-24-3-3 16,-21 0-7-16,-32-8-6 0,-38-3-7 15,-47-4-7-15,-52 0-5 0,-45 11 3 0,-47 4 4 16,-37 11 1-16,-34 14 7 0,-26 8 6 15,-25 14 1-15,6 8-2 0,12 14 2 16,34 4 5-16,32 4-3 0,39 7 1 16,39 0-14-16,20-1-22 0,32 6-32 0,19 2-45 15,34 4-57-15,26 3-31 0,18 5-1 16</inkml:trace>
  <inkml:trace contextRef="#ctx0" brushRef="#br0" timeOffset="86967.17">9535 10583 65 0,'-27'-7'163'16,"8"0"-26"-16,-8-1-26 0,15-3-14 0,-8 0-4 15,7 1 4-15,0-1 1 0,0 0 5 16,-1 3 3-16,8-3-9 0,6 4-12 15,6-4-18-15,8-1-16 0,19 2-17 0,19-5-16 16,19 1-6-16,33-5-5 0,20 1-4 16,26-1-1-16,6 2 1 0,20-1 2 15,7 2 0-15,-1 2-1 0,7 3 1 16,-7 0 0-16,-13 7-2 0,-12-3-3 0,-14 3 1 16,-13 0 0-16,-19 4 0 0,-13 0-9 15,-14 4-14-15,-19-4-16 0,-6 0-17 16,-14 4-20-16,-5-4-25 0,-14 3-33 15,-7 1-69-15,-12 3-28 0,-7-3-8 0,-7 3 6 16</inkml:trace>
  <inkml:trace contextRef="#ctx0" brushRef="#br0" timeOffset="87265.89">11111 10122 129 0,'-33'-18'207'16,"7"3"13"-16,0-3-69 0,6 3-43 0,7-1-32 16,7 7-22-16,0-3-15 0,12 5-12 15,6 0-10-15,8 3-9 0,13 0-2 16,6 8-2-16,7 3 0 0,5 4-4 16,8 7 1-16,0 8 1 0,6 4-1 0,-7 2 0 15,1 5-1-15,-7 4 2 0,-6 2 1 16,-8 1 1-16,-11 4 2 0,-1-4-1 15,-13 3 2-15,-6-2 1 0,-1-1-1 16,-12-4-1-16,-1-4 1 0,-12 5-10 0,6-8-23 16,-7 0-37-16,0-8-55 0,1 1-67 15,-1 0-36-15,8-8-10 0,4-3 12 16</inkml:trace>
  <inkml:trace contextRef="#ctx0" brushRef="#br0" timeOffset="89528.79">11782 11147 50 0,'6'-25'186'0,"7"-1"12"0,0-3-46 0,-7 4-27 16,7-1-16-16,-7 4-14 0,2 3-19 16,-2 5-17-16,-6 2-17 0,6 6-12 15,-12 6-12-15,0 11-10 0,-14 7-2 16,0 11-1-16,-5 7 2 0,-9 8-2 0,2 8-1 15,-1 3 0-15,1 0 0 0,5 0-1 16,2-4 1-16,5 0-2 0,0-7 3 16,1-3 1-16,12-8-1 0,-5-4 2 0,5-4 1 15,1-6 2-15,6-5 0 0,6-5-3 16,1-9 1-16,5-9-2 0,8-2-3 16,6-3-2-16,0-12-1 0,1-3 0 15,5-7-2-15,7-5-5 0,-6-7-3 0,5-3-3 16,2-4-1-16,-1 0-1 0,0 1 2 15,0 6 4-15,0 4 3 0,-12 4 3 16,-2 6-4-16,1 9 2 0,-6 6-1 16,-8 8-1-16,8 8 0 0,-13 6 2 0,-1 12 3 15,-6 7 3-15,0 7-1 0,-6 8 2 16,-7 3 0-16,-1 8 1 0,2-4 0 16,-2 4-2-16,2-8 3 0,-1-1-2 0,6-5 2 15,-6-5 0-15,7-3 2 0,6-4 0 16,-6-7 1-16,12-5 0 0,-6-2-1 15,12-8-3-15,-5-8 0 0,13-2-3 16,0-12 0-16,-2 0-2 0,9-8 0 0,-7-6 1 16,6-1-4-16,-1-3 0 0,1 0-2 15,7-5-1-15,-7 9 1 0,0-4-2 16,0 7 2-16,1 8 1 0,-9-2 1 0,2 9 0 16,0 3-2-16,-7 8 2 0,-1 3 0 15,-4 8 2-15,-8 8-1 0,0 2 2 16,0 11 2-16,-8 5-1 0,-4 3 2 15,-8 3-1-15,7 4 2 0,1 5 0 0,-2-9 2 16,2 5 2-16,5-6 1 0,7-4 0 16,0-2 0-16,13-4 0 0,-7-3 0 15,14-7 0-15,6-4-2 0,-1-8-1 16,15 2 1-16,-1-13-2 0,0 1 1 16,7-8-2-16,-1-7 0 0,1 0 1 0,-1-7-3 15,1 0 1-15,-7-5 0 0,-6 1 0 16,-1 4 0-16,-6 4 2 0,1-1-2 15,-15 7 3-15,2 1-3 0,-8 8-1 0,-12-2-1 16,-1 9 0-16,-6 6 0 0,-13 1-2 16,6 7 2-16,-13 3 0 0,8 4 0 15,5 2 0-15,-6 1-1 0,6 1 2 16,8 0 0-16,-1 0 0 0,13 0 1 16,-7-4 0-16,14 1 2 0,-1-4-1 0,7-4 2 15,7-1 0-15,6-2 0 0,6-8-2 16,7 0 0-16,0-4-3 0,1-7-6 0,-1 0-7 15,-7-3-8-15,7-6-7 0,0-1-6 16,1-8-4-16,-8-4 0 0,7-4 2 16,0-7 5-16,-7-3 6 0,8-4 6 15,-7-5 6-15,5 2 4 0,-5-4 4 0,-1 2 6 16,-5 5 6-16,-1 3 4 0,0 8 6 16,-13-1 5-16,7 9 4 0,-14 2 0 15,6 5-3-15,-4 6-5 0,-2 4-5 0,-6 5-5 16,0 2-5-16,-6 12-4 15,-8 3 1-15,2 8-2 0,-8 7 4 0,0 14 1 16,1 5 1-16,-7 6 4 0,6 12 1 16,-7 3 3-16,2 8 0 0,-1 3 0 0,-6 4 1 15,12 0-1-15,-7-3 0 0,9-1 1 16,-2-5-4-16,7-1-1 0,-1-8 0 16,2-8 0-16,6-3 0 0,-2-12 0 15,2-3 2-15,6-7 1 0,-6-8-2 0,6-3-10 16,0-12-11-16,0-3-12 0,0-10-8 15,0-1-9-15,-7-11-4 0,7-3 5 16,0-6 7-16,0-1 11 0,-7-5 5 0,7 1 7 16,7-1 4-16,-7 0 4 0,0 4 3 15,7 4 1-15,-1-1 2 0,0 9-2 16,14-2-1-16,-7 2 1 0,7 5-2 16,6-1-1-16,6 2-1 0,-5 4 2 0,11-1 3 15,-5 5 2-15,6 0 0 0,0 3 1 16,0 1 0-16,-6 3-1 0,-1 3-3 15,-5 1-1-15,-1 3-1 0,-7 0 2 16,-6 9 1-16,-6-2 1 0,-1 1 4 0,-12 3 1 16,-1-3 2-16,1 3 3 0,-8-3 0 15,2 3-2-15,-2-7 0 0,2-1 0 16,5 2-1-16,0-4-2 0,1-1-1 16,-1 0 1-16,7-3-1 0,7-4 0 0,-1-4-2 15,1 1-4-15,6-5 0 0,7-3-1 16,-1-4 0-16,-6 1 0 0,6-4-1 15,1 3 1-15,-7-3 1 0,0 3 2 0,0 3-2 16,-7 2-2-16,1 3 1 0,0-1 0 16,-1 1-2-16,0 4 0 0,2-1-1 15,-2 4 3-15,0 0 0 0,1 0 0 16,-1 4 0-16,7-1 1 0,0 1 0 0,7-4-1 16,-1 3 1-16,1-3 0 0,12-3 2 15,-6 3-3-15,7-4 3 0,-7-3 0 16,7 0-1-16,-7-2 0 0,0 2 0 0,0-4-1 15,-13 4-2-15,0 0 2 0,-6 4-1 16,-7-5 1-16,-7 8-3 0,-6 0 1 16,0 0 0-16,-13 8 1 0,0-2 0 15,0 5-2-15,0 0 2 0,-1 0 1 16,8 1 0-16,6-5 0 0,0 4 2 0,0-4 1 16,13 1 2-16,0-5 0 0,7 0-2 15,5-9 2-15,15-2-1 0,-1-6-2 16,13-4-1-16,0-5-2 0,7-2-1 0,-1-8-3 15,7 0 1-15,-7-8-1 0,1-3-3 16,7-3 6-16,-8-1-2 0,1-3 3 0,-7 0-1 16,0-1 4-16,-1 8 10 15,-11 4 7-15,-1 4 6 0,-6 6 2 0,-8 4 3 16,-5 12-3-16,-1 3-8 0,-12 7-10 16,-13 11-6-16,-7 8-4 0,-7 7 1 15,-7 7 1-15,-5 12 0 0,0 6 2 0,-1 4 1 16,1 5 4-16,-1-2-2 0,13 6 2 15,1-2-2-15,12-4 4 0,7 1 0 16,13-7 1-16,0-1 0 0,6-6 1 16,14-8 1-16,7-4-2 0,-2-7 0 0,15-7-2 15,-2-5-1-15,1-10-3 0,7-3-1 16,-1-8-1-16,-6-3-2 0,7-8 0 16,-7-7 0-16,-6-1 1 0,-1 1-1 15,-6-4 5-15,1 4 5 0,-15-1 4 0,2 5 2 16,-8 3 0-16,-6 7 0 0,-6 0-5 15,-8 8-5-15,2 3-2 0,-8 8-5 16,1 0 0-16,-7 6 0 0,12 1 1 0,-5 5-2 16,5 2-1-16,8 0 0 0,6 4-5 15,0-4-13-15,14 4-21 0,5-4-21 16,1 1-20-16,6-4-16 0,6-4-6 16,1 0 6-16,-1-5 16 0,7-6 18 0,-6 0 18 15,6-3 15-15,-6-4 9 0,-1 0 12 16,-5-8 8-16,-8 1 8 0,7-2 7 15,-14 2 6-15,2 0 4 0,-1-1-3 0,-7 0-3 16,-6 8-5-16,-6-1-4 0,-7 1-3 16,-1 3-3-16,-5 8-3 0,0 0-9 15,-14 3-14-15,7 0-25 0,-7 4-46 0,-6 4-67 16,-7-1-34-16,-5-3-10 0,-8 0 3 16</inkml:trace>
  <inkml:trace contextRef="#ctx0" brushRef="#br0" timeOffset="90067.69">14803 10550 7 0,'65'-32'164'15,"-6"2"12"-15,-14-3-60 0,-6 1-28 16,-19 2-22-16,0-7-16 0,-20 5-15 16,-14-9-9-16,-5 4-5 0,-20-3-2 15,-13 0-3-15,-13-4-2 0,-13 4 0 0,-26 4 2 16,-7-5-3-16,-19 8 0 0,-14 7 4 16,-19 1 1-16,-19 6-3 0,-33 11-2 15,-32 16-2-15,-13 11 3 0,-21 13-4 0,-12 16 0 16,-1 14 0-16,2 11 5 0,25 8 6 15,39 3 0-15,32 1 5 0,40-1 3 16,26 0 4-16,26 8-2 0,25 3-3 0,21 0-3 16,25 4-5-16,27 3-5 0,18 2-2 15,22-2 0-15,31 1-2 0,32-1 0 16,21-3 0-16,24-7-2 0,28-1 2 16,19-14-3-16,20-4 1 0,24-7-2 0,15-11-3 15,-1-7 4-15,14-8-1 0,6-11-2 16,6-10-4-16,-5-5 5 0,-1-10 1 15,0-11-6-15,-6-8-1 0,-14-18-2 0,-13-7 6 16,-25-11 3-16,-33-9 6 0,-20-9 6 16,-32-15 3-16,-21-8 5 0,-24-10-3 15,-27-15-7-15,-25-8-2 0,-27 1-2 0,-40-1-4 16,-25 5-7-16,-33 5-1 0,-32 17 5 16,-20 10-12-16,-26 15-25 0,-25 14-38 15,-28 14-52-15,-18 13-98 0,-7 9-56 0,7 13-19 16,12 6 8-16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6301.34619" units="1/cm"/>
          <inkml:channelProperty channel="Y" name="resolution" value="6301.34619" units="1/cm"/>
          <inkml:channelProperty channel="F" name="resolution" value="3999.51147" units="1/in"/>
          <inkml:channelProperty channel="T" name="resolution" value="1" units="1/dev"/>
        </inkml:channelProperties>
      </inkml:inkSource>
      <inkml:timestamp xml:id="ts0" timeString="2021-10-07T04:28:02.573"/>
    </inkml:context>
    <inkml:brush xml:id="br0">
      <inkml:brushProperty name="width" value="0.05292" units="cm"/>
      <inkml:brushProperty name="height" value="0.05292" units="cm"/>
      <inkml:brushProperty name="color" value="#FF0000"/>
    </inkml:brush>
  </inkml:definitions>
  <inkml:trace contextRef="#ctx0" brushRef="#br0">12563 6121 16 0,'-46'0'81'0,"13"0"-10"0,1 0-10 0,-1 0-8 0,14 0-6 16,-1 4-5-16,0-4-7 0,8 0-1 16,-1 0-5-16,6 0-3 0,1 4-1 15,-1-4 1-15,7 0 0 0,0 4 1 16,7-4 4-16,-1 3 4 0,8-3-2 16,12 4 0-16,-1-4-3 0,7 3-3 0,15-3-3 15,11 4-4-15,14-4 0 0,6 0 0 16,6 0-2-16,7-4 0 0,14 1-2 15,5-1 3-15,1 4-3 0,19-3 1 16,0-1-1-16,14 0-3 0,6 4-1 0,6-4-3 16,-6 4-3-16,0 0 0 0,0 0 0 15,6 0 2-15,1 0 0 0,5 4-1 16,8-4 1-16,-8 0-3 0,7 4-1 0,-5-4 1 16,-2 4 1-16,1-1 1 0,7 1 1 15,5-1 2-15,1 1 1 0,6 3-3 16,-5-3 1-16,-9-1 0 0,2 4 0 15,-7-3-1-15,7 1-1 0,-8-2 0 0,1 5-2 16,-13-5 2-16,-7 1 1 0,-6-1 5 16,-14 1 5-16,-12-4 5 0,-7 3 8 15,-6-3 6-15,-7-3 5 0,-6 3-1 0,-8-4 1 16,-4 1-6-16,4-1-5 0,-4-3-6 16,-2 0-5-16,0-2-2 0,2-1-1 15,-2-1-1-15,0 0-1 0,2-4-1 16,-8-3-1-16,6 3 0 0,-6-6 0 0,-6 2 2 15,6-3 0-15,-13 0 3 0,1 1 0 16,-2-2-2-16,1 1-3 0,-7-3-4 16,-5 3-2-16,-1-1-3 0,6 1 0 15,-5 4-3-15,-8-4 0 0,7 0 0 0,0 4-1 16,-6-4-1-16,6 0-1 0,-6 0-2 16,-1 0 0-16,7 0 1 0,-6 0 0 0,-1-3 0 15,1 2 0-15,-7-2 3 0,6-1-1 16,-5 1 0-16,-7-5 1 0,-2 0 0 15,-4 1 1-15,-1 0 0 0,0-4-1 16,-6 1-1-16,-7 2 2 0,-7-7 0 16,0 5 1-16,-6-5-1 0,-7 0 2 15,2 0-2-15,-9 1-2 0,1-1 1 0,-6-3-1 16,-7 0 1-16,6 3 0 0,-6-4 1 16,-7 5 3-16,8-1 0 0,-8 1 2 0,0-1-2 15,0 0-1-15,-6 1-4 0,-7-1-3 16,1 0-2-16,-14 1 0 0,1 3-1 0,-8-4 2 15,2 2 2-15,-8-7 0 0,7 6 1 16,-7-4 2-16,0-5 0 0,0 5 2 0,8 0 0 16,-8-1 2-16,0 2-1 0,-6 2-2 15,7-3-1-15,-8 2-1 0,1 3-1 16,0 1-2-16,0 1 1 0,0 1 1 0,-1-2-1 16,1 5 1-16,6 3-2 0,0 1 2 15,1-1 0-15,0 4 0 0,-1 0 2 0,7 4 0 16,-7 0 1-16,0 3 0 15,0 0-1-15,-6 4-1 0,-7 0 0 0,1 8-1 16,-1-6 0-16,1 6 1 0,6 3-1 0,-1 0-2 16,8 3 1-16,-1 2 0 0,7-1 1 15,-1 3-2-15,2 4 1 0,-2 0-2 0,2 0 0 16,-8 4-3-16,0-1-4 0,0 4-1 16,1 1-5-16,-7-5-1 0,-1 4-4 15,1 1-2-15,0-1 0 0,0 1 0 0,6-1 1 16,-6 0 2-16,13 1 4 0,-7-1 5 15,13 1 5-15,-6-5 2 0,0 4 3 0,6-3 0 16,1 3 1-16,6-3 0 0,-7-1-3 16,7 5 3-16,0-5 0 0,0 2 0 15,-7-2 1-15,6 1 2 0,1-1 1 0,0 4-1 16,0-2 0-16,0-2 1 0,0 4-2 16,0-3-1-16,0 0 0 0,0 3 1 0,6-4 0 15,1 5-2-15,-1-1 0 0,-6 1 1 16,6-1-1-16,1-1 1 0,5 6-2 15,-6-5 2-15,1 4 1 0,6-3 0 16,-6-1 1-16,-1 4 1 0,0 0-1 0,0-4 0 16,1 4 1-16,-1 0 0 0,-6 0-2 15,6 0 1-15,-6 4 0 0,7 0-1 0,-1-1 0 16,0 4 0-16,8-3 1 0,-2 7 0 16,8-4 1-16,-1 8-1 0,7-4-1 15,1 4-2-15,-2 2 0 0,7 2-2 0,7-1 0 16,-6 0 0-16,13 8 2 0,-8-4 0 15,7 7-2-15,2-3 2 0,-2 3 0 16,7-3 0-16,-1 0 1 0,8-1 0 0,0 1 0 16,6 0 1-16,6-1 1 0,7 4-1 15,7-3 1-15,6 3 4 0,6-4 3 16,14 9-1-16,12-5 2 0,15 1-2 16,4 3 1-16,14-1-4 0,7-2-2 0,7 3-2 15,-1-4-1-15,7-4 3 0,-1 1 2 16,1-4 0-16,-1-7 1 0,7 0 2 15,7-12 1-15,6 1-1 0,8-12-2 16,5-3 1-16,-7-8 2 0,1-3 1 0,-13-6 3 16,-1-9 4-16,-5-3 2 0,-7-8 0 15,-7-3-1-15,-13 0-1 0,-6-8-4 16,-14 4 0-16,-12-4-9 0,-7-3-26 0,-19 7-37 16,-7-4-46-16,-13 4-55 0,-13 1-85 15,-7 2-47-15,1 1-1 0,-8-4 21 16</inkml:trace>
  <inkml:trace contextRef="#ctx0" brushRef="#br0" timeOffset="801.6">16712 4374 30 0,'-14'25'56'0,"8"-3"7"16,-7 4 3-16,6-7 2 0,7-1 3 15,-6 0 2-15,6-3 5 0,0-1 5 0,6-3 8 16,8 0 5-16,4-7 4 0,9 3-1 15,5-7-2-15,14-7-12 0,7 0-12 0,12-4-11 16,12-8-14-16,2-6-10 0,12-1-8 16,13-11-7-16,13-3-5 0,20-11-8 15,13-8-3-15,19-3-5 0,7-4-5 0,-13 0 2 16,0 4-1-16,-13 3 2 0,-8 8 0 16,-11 3 1-16,-7 4 0 0,-20 8 0 15,-13 3 1-15,-12 3-2 0,-14 8-2 0,-14 4-9 16,-5 3-16-16,-13 1-20 0,-1 3-20 15,-12 4-23-15,-7 3-26 0,-7 0-16 0,-6 8-13 16,0 0-14-16,-13 3-31 0,0 4-6 16,-6-4 15-16</inkml:trace>
  <inkml:trace contextRef="#ctx0" brushRef="#br0" timeOffset="1096.48">19010 3553 105 0,'0'-22'170'0,"0"0"-36"16,6 0-22-16,-6 1-7 0,8 1-8 16,4-1-10-16,2-1-15 0,-1 4-13 0,13-1-13 15,0 1-17-15,6 0-9 0,1 4-2 16,12-2-6-16,7 5-5 0,1 0 0 0,12 4 1 16,0 3 0-16,0 1 1 0,6 6 0 15,-12 1 3-15,0 7-2 0,-7 0-3 16,-7 8-2-16,-19 3-1 0,1 3 0 0,-15 4 1 15,-12 8 2-15,-6 0 2 0,-13 7 2 16,-7 0 0-16,-7 2 0 0,-7-1-1 16,2-1-3-16,-1-4 0 0,0 4-12 0,-1-3-25 15,8-5-30-15,-7 2-36 0,13-3-41 16,0-1-49-16,7-5-35 0,5 0 1 0,20-6 16 16</inkml:trace>
  <inkml:trace contextRef="#ctx0" brushRef="#br0" timeOffset="2550.59">21596 3296 18 0,'20'-21'142'0,"0"-5"-36"0,-8 4-15 15,-6 0-9-15,1 1-10 0,0-1-11 0,-14-1-14 16,7 5-12-16,-13 0-10 0,1 3-10 16,-15 0-4-16,1 8-5 0,-13 3-3 15,-7 4-3-15,-6 4 4 0,-7 7 3 0,-6 4 3 16,-6 3 3-16,-1 4 0 0,7 0 2 16,-1 8-5-16,1-1-1 0,14 3-3 0,-1 1 0 15,13 1 0-15,-1 2 2 0,15 1 5 16,5-1 5-16,0-2 4 0,14 2 4 15,6-7 2-15,13 1 1 0,0-2-2 16,19-5-2-16,7-1-5 0,7-7-3 16,13-1-6-16,6-3-4 0,0-4-1 0,6-3-4 0,2-8 2 15,-2 1-3-15,-6-4 1 0,0-8 1 16,-6 0 1-16,-1-3-1 0,1-4-1 16,-14 0 2-16,1 0 6 0,-7 0 7 0,-13 4 9 15,1-4 4-15,-8 4 3 0,-6 2 0 16,-7 2-7-16,-6 3-10 0,-6 0-9 0,-14 8-5 15,1 3-2-15,-7 3-1 0,-6 1 0 16,-8 6 1-16,1 5 0 0,6 4 0 0,-5 3 1 16,5 0-1-16,7 3 1 0,0 5-1 15,6-1 0-15,7 0 0 0,1 1-1 16,12-1 2-16,0-4 4 0,12 6 2 0,1-6 0 16,13-7 1-16,7 4 2 0,-1-8 0 15,14 1-2-15,-1-8-1 0,8 1-1 16,-8-5-2-16,7-6 0 0,-6-1-2 0,-1-7 1 15,-6-4 0-15,1-7 3 0,-15 0-1 16,-5-7-2-16,0 0 1 0,-14-4-2 16,1 0-2-16,-14 0-1 0,1 3-3 0,-8 1 0 15,2 4 0-15,-2 3 2 0,2 3 0 16,-1 1 0-16,-1 4-3 0,8-2-8 16,-6 9-9-16,12 0-6 0,-8 3-5 0,8 1-5 15,8 3 2-15,4 3 6 0,1 1 4 16,13-1 5-16,6 5 3 0,1-1 1 0,7 0 1 15,5-2-1-15,-6-2 2 0,7 1 2 16,-7 0 3-16,-1-1 3 0,2-3 2 0,-7 0 3 16,-1 0 0-16,-6-3 2 0,1 3 0 15,-8-4 3-15,0-3 7 0,-6 2 6 16,1-2 6-16,-2 0 6 0,-5-1 3 0,-1 1 1 16,1 4-4-16,-7-4-1 0,6 3-6 15,-6 0-5-15,0 0-5 0,0 1-5 0,0 3-3 16,-6 0-3-16,-1 3-4 0,1 5 1 15,-13-1 0-15,-1 4 0 0,0 3 1 16,-5 5 1-16,-2 3 2 0,1 4 0 0,0-1 2 16,0 5 0-16,0-1 2 0,7-3-2 15,-1 3-2-15,7 0 0 0,0-3-2 16,0-1 1-16,13 1-1 0,0-4 3 16,0 0 2-16,6-4 1 0,14-3 2 0,-1 0-2 15,7-4 2-15,1-1-2 0,11-2-1 16,1-5 0-16,1 2 0 0,5-5-2 15,-6-8 0-15,7 4 1 0,-7-7-1 0,1-3 1 16,-8-5-1-16,1 1 0 0,-8-4 0 16,1 0-1-16,-6-3 3 0,-7 2 2 0,0 1 2 15,-7 4 1-15,1 0 2 0,-14 0 0 16,1 3-4-16,0 4-2 0,-8 4-3 0,-5-2-3 16,6 9-1-16,-7 0 2 0,7 0-2 15,-7 9 2-15,8-2-1 0,5 4-5 0,-6 4-9 16,0-1-13-16,7 4-14 0,6-3-18 15,-6 3-15-15,6 1-6 0,0-4-5 16,6 3 0-16,0-4 4 0,7 1 7 0,0 0 8 16,6-4 6-16,1-4 7 0,6 0 7 15,7 1 10-15,-1-5 9 0,1-3 9 0,-1-3 6 16,1-5 11-16,-1-3 10 0,1 0 12 16,-7-7 11-16,7 0 9 0,-7-8 13 15,0 4 13-15,-6-7 11 0,-1 3 3 0,-6 1 2 16,0-1 0-16,-7 1-2 0,1 2-10 15,0 2-11-15,-7 2-11 0,0 1-10 0,0 3-10 16,-7 4-10-16,0 4-8 0,1 3-4 16,-7 4-6-16,0 7-1 0,-6 4 0 15,-1 4 0-15,0 3 2 0,1 5 2 0,-1 5 2 16,0 2 0-16,2 3-2 0,4-4-1 16,8 4 2-16,-1 0-2 0,7-3 1 0,0-1 1 15,7-7 3-15,-1 0 0 0,8 0 1 16,4-8 0-16,2-2-2 0,0-5 0 15,5-3 0-15,9-4-2 0,-9-4 0 0,8-8-2 16,-7-2 2-16,0-4-3 0,0-4-1 16,1-4 0-16,-9-7 0 0,9-4 2 15,-14 1-2-15,6-1 3 0,-12-3-1 0,6 3 0 16,-7 5-2-16,1-2 0 0,-7 5-1 16,-7 4-2-16,1 2-4 0,0 5-10 0,-1 3-11 15,0 1-15-15,-5 6-16 0,5 1-20 16,-6 3-13-16,6 4-13 0,-5 0-4 15,4 4-4-15,8 0 0 0,0 3 6 0,8 0 7 16,-2-2 3-16,13 1-8 0,1-2-14 16,6-4 2-16</inkml:trace>
  <inkml:trace contextRef="#ctx0" brushRef="#br0" timeOffset="3050.47">23843 3205 14 0,'26'-25'113'0,"0"-5"-8"0,-6 5-2 16,-1 3-7-16,1 0-6 0,-8 0-5 0,2 4-10 15,-8 2-9-15,1 2-15 0,5 3-13 16,-4 4-15-16,-8 3-11 0,6 4-11 16,-6 4-5-16,-6 3 0 0,-2 9 0 0,-4 1 4 15,-8 9 1-15,-5 3 4 0,-2 4 2 16,-12 3 1-16,6 8 4 0,-6 0-1 0,0 0 2 16,1 8 1-16,-2 0 3 0,7-2 1 15,7 2-2-15,1-4 1 0,-1 2-1 16,12-2-2-16,1 0-2 0,0-3-2 0,7-2-1 15,6-3 1-15,0-3-2 0,0-4-1 16,0-1 1-16,0-6 0 0,6-4-1 16,-6 0-1-16,7-4 0 0,-1-3-6 0,1 0-10 15,6-4-8-15,-6 0-8 0,5-4-8 16,8-4-7-16,-1-3-4 0,7 0 2 16,7-3 4-16,7-8 6 0,-2 0 7 0,1-7 5 15,7-1 7-15,-1-3 5 0,2 1 3 16,-2-5 3-16,-7-3 9 0,-5 4 13 0,7-2 10 15,-15 2 12-15,1 3 13 0,-12 0 7 16,5 3-2-16,-12 1-9 0,-1 4-10 16,-6 2-12-16,-13 1-12 0,-6 8-8 0,-7-1-6 15,-7 4-3-15,-6 4-1 0,-1 7 2 16,2-4-2-16,-1 7 0 0,0 2 1 16,-1 2 0-16,14 0 0 0,1 4 1 0,5 0 0 15,0 0 0-15,14 1 3 0,6 2 3 16,0-3 1-16,12 3 2 0,2-2-5 15,12-2-12-15,-7-3-23 0,7 5-34 0,-6-5-43 16,6 0-75-16,-13-3-39 0,7-4-10 0,-8 0 9 16</inkml:trace>
  <inkml:trace contextRef="#ctx0" brushRef="#br0" timeOffset="4204.56">23654 4637 107 0,'0'-18'152'0,"0"4"-40"0,6-5-18 15,-6 5-10-15,7-1-5 0,-7 0-2 16,0 4-4-16,7 0-7 0,-7 0-11 0,0 8-10 15,0-1-15-15,-7 4-12 0,0 7-12 16,1 4-4-16,-14 8-1 0,7 3-1 16,-6 7 3-16,0 8 1 0,-8 3 3 0,8 4 0 15,0 7 0-15,5-3 0 0,1 3-1 16,0 1-1-16,0-5-2 0,7-7 0 16,0 1 2-16,6-5 2 0,-8-6 5 0,8-5 12 15,0-3 17-15,8-6 13 0,11-6 4 16,0-3 2-16,20-7-2 0,0-3-14 15,7-8-16-15,6-4-11 0,0-7-7 16,0-4-5-16,1-3-3 0,-2-8-1 0,-5 0-1 16,-1-3 0-16,-6 0 1 0,1 4 5 15,-7 2 6-15,-1 6 7 0,-6-2 7 16,-7 8 3-16,-5 4 0 0,-2 3-6 0,2 1-5 16,-8 6-8-16,1 4-9 0,-14 4-3 15,7 7 1-15,-13 4 1 0,0 8 0 0,0 7 2 16,-6-1 0-16,-1 4 2 0,1 0-2 15,-1 5 0-15,0-1 0 0,7 0-4 16,-7-4-18-16,2 1-21 0,4-1-32 16,-5-4-30-16,5-3-37 0,-4 0-32 0,4 0-33 15,-5-7-38-15,5 0-1 0,2-8 16 16</inkml:trace>
  <inkml:trace contextRef="#ctx0" brushRef="#br0" timeOffset="4654.84">24214 4821 39 0,'14'-18'167'16,"-2"2"-14"-16,2 2-48 0,-8 3-31 15,0 4-31-15,1 4-20 0,-1 3-13 0,-6 0 2 16,7 7 6-16,-7 7 10 0,0 5 11 16,0 2 6-16,0 5 2 0,-7 7-4 15,1 0-7-15,-1 0-7 0,1 4-9 0,0-5-6 16,-2 2-6-16,2-1-1 15,6-4-2-15,-6-4-2 0,0-3 2 0,6-2 1 16,-8-6 17-16,8 0 31 0,-6-7 19 16,6 1 8-16,0-4 4 0,0-8 1 0,6-4-17 15,2-2-29-15,4-9-20 0,2-3-11 16,5-4-4-16,1-3-5 0,6-4-3 16,-1-4 0-16,8 1-2 0,0-1 1 0,-1 5 0 15,1-6-2-15,-7 9 1 0,7 4 0 16,-14 3-1-16,0-1-1 0,0 9-2 15,-5 3 0-15,-8 1 0 0,8 10 1 0,-8 0 2 16,-6 10 3-16,0 5 1 0,-6 7 2 16,-1 3 2-16,-6 5 1 0,-1 2-1 0,2 2 1 15,-8 2 1-15,7 1 1 0,1-1-1 16,-2 1-1-16,1-4-3 0,0-4-13 16,7-3-21-16,-7-4-20 0,7 0-13 15,-2-7-14-15,8-4-20 0,0-4-13 0,8-3-9 16,4-4-5-16,8-7-13 0,-1-8-18 15,14-3-13-15,-1-4 8 0</inkml:trace>
  <inkml:trace contextRef="#ctx0" brushRef="#br0" timeOffset="5628.66">25041 4682 71 0,'33'-41'149'0,"-7"5"-17"0,-6 6-14 0,-1 1-14 16,-6 3-17-16,0 5-16 0,1 6-19 15,-8 0-15-15,0 4-13 0,-6 8-12 16,0 3-4-16,-6 7 0 0,-8 4 4 0,2 7 6 15,-8 8 8-15,-7 3 3 0,2 7 1 16,-1 9 1-16,0 2-2 0,-7 4-4 0,7 1-6 16,0 6-5-16,0-2-2 0,0 2-3 15,7 0-2-15,-1-6-1 0,1 3 0 16,5-8 1-16,-6-3-1 0,8-7-2 16,-1-4 3-16,6-4-1 0,1-6 1 0,-7-5 0 15,13-4 0-15,-6-3-3 0,-2-7-7 16,2-8-5-16,6-3-7 0,0-8-5 15,6-6-2-15,2-4 1 0,-2-9 2 16,7 1 4-16,0 0 4 0,6-5 2 0,1 2 3 16,0 4 2-16,-1-1 1 0,1 4 1 15,-1 2 2-15,0 6 0 0,-5 2 0 16,5 1-2-16,-13 7 0 0,8 4-1 0,-2 0 0 16,2 7-1-16,-8 3 2 0,7 4 1 15,-7 4-1-15,8 4 2 0,-8 4 0 16,0 2-1-16,2 2 0 0,4 2 1 15,-5 1 0-15,-1-1 1 0,8 1 0 16,-2-4 2-16,2 4 1 0,-2-4 3 0,1-4 3 16,7-3 3-16,0-1 2 0,-1-3 2 15,7-4 1-15,0-2-3 0,7-10-2 16,-7 2-2-16,6-5-4 0,1-6-3 0,-1-4-3 16,1-4 0-16,-1-9-1 0,-5 3-1 15,5-1 0-15,-6-4 2 0,0 3 6 16,-7 0 7-16,1 5 7 0,-6 7 2 15,-1 0 1-15,-1 3-3 0,-5 4-5 0,-7 4-9 16,0 7-6-16,-7 4-1 0,1-1-1 16,-7 8 1-16,0 4 0 0,6-1 0 15,-5 5 1-15,4-5-1 0,2 4-1 0,0-2-6 16,6-2-6-16,0-3-9 0,0 0-14 16,12-4-17-16,-4-3-19 0,11-4-12 15,-6 0-11-15,13-7-3 0,-7-1 6 16,8-6 13-16,-1-4 14 0,0-5 13 0,0-2 16 15,-1-8 13-15,2-4 7 0,-1-3 6 16,0-1 12-16,0-2 11 0,0-1 10 0,-7-1 8 16,1 2 10-16,0 2 9 0,-7 4 5 15,-1 5 3-15,-4-1 1 0,-2 7 1 16,0 1-3-16,0 6-7 0,-6 1-10 16,0 3-10-16,0 8-10 0,-6-1-11 0,0 8-6 15,-8 8-2-15,-5-1 0 0,-1 8 0 0,2 8 3 16,-2 2 4-16,-7 4 0 15,8 4 0-15,-7 7 3 0,6 4 3 0,-6 4-2 16,6 3 0-16,1 0 1 0,0 5 1 16,6-5-2-16,-7 3-1 0,7-2-1 0,7-4-3 15,-7-1 1-15,6-7 0 0,1-3 0 16,-1-8 0-16,0 1 1 0,7-5 0 16,-6-7 3-16,6-3 0 0,-6 0 0 15,6-8-3-15,0-2-4 0,0-5-4 0,0-9-4 16,0 2-4-16,0-4-2 0,0-4-1 15,0 1 3-15,0-1 1 0,6 4 2 16,-6-4-2-16,0 5 0 0,0 2 0 16,0 5-1-16,0-1-1 0,0 4 1 0,0 0 0 15,0 4 0-15,0 7 4 0,0-4 2 16,6 8 2-16,1-1-3 0,0 4-5 16,6 4-17-16,6-3-32 0,0 7-46 0,1-8-81 15,13 3-39-15,-1-2-16 0,7-4 7 16</inkml:trace>
  <inkml:trace contextRef="#ctx0" brushRef="#br0" timeOffset="6466.77">28558 4649 28 0,'14'-26'143'0,"-8"-4"-34"0,6 5-17 16,-12-8-11-16,8 4-9 0,-8-4-6 0,0 0-10 15,-8-4-10-15,-4 4-9 0,-1-3-8 16,0-2-8-16,-14 6-5 0,1-1-3 16,1 4-3-16,-15 0 0 0,1 2-1 0,1 10-1 15,-15-1-1-15,1 6 0 0,-7 8 1 16,-6 4 2-16,-6 4 1 0,-1 8 3 0,-6 6 5 16,6 7 3-16,-6 5 1 0,7 2 4 15,-8 9 1-15,14 2 0 0,-6 5-2 16,6 0-2-16,6 3 0 0,0 4 0 15,7 4-2-15,13-1 3 0,-6 5 2 0,12-5 3 16,7 1 1-16,0-1-2 0,12-2 2 16,2-9-3-16,12 0-2 0,0-2-2 15,6-5-3-15,8-4 0 0,4-6-3 0,9-4-2 16,5-5-3-16,7-2-4 0,7-8-5 16,7-4-3-16,-2-3-3 0,14-8-3 0,1-3-2 15,12-4 0-15,-7-8 0 0,1 1-1 16,-7-8 0-16,0 4 3 0,-6-3 1 15,-14-1 2-15,-5 1 1 0,-8 3-1 16,-13-5 0-16,-5 6 0 0,-14-1-3 0,-6 4-2 16,-8-4-1-16,-12 7 1 15,-13 4 0-15,0 0 0 0,-1 3 1 0,-5 8 3 16,-1 0 0-16,1 8 1 0,0 0 2 16,11 6-1-16,-4 1-2 0,11 3 0 15,2 4 2-15,-1-4 1 0,12 4 0 0,8 1 1 16,0-5 4-16,6 0 1 0,6 0 2 15,7-3 2-15,7-4 2 0,-1 0-1 16,8-4-1-16,5-7-1 0,1 0-2 16,6-4-1-16,-1-3-4 0,1-4 0 0,1-3 1 15,-8-1-3-15,1-3 0 0,-1-4 5 16,-5 4 11-16,-8 2 9 0,0 2 2 0,1 3 1 16,-13 0 1-16,-1 7-3 0,-6 1-12 15,-6 3-7-15,-14 7-6 0,1 1 0 16,-1 2 0-16,-6 5-1 15,0 4 0-15,-1-1-2 0,2 0 2 0,-1 4-2 16,0 0-13-16,6-4-21 0,1 4-20 0,5-4-20 16,8 5-24-16,6-5-24 0,6-3-15 15,8-1-10-15,18 1-16 0,1-4-31 0,6-3-12 16,7-5 5-16,5-3 18 16</inkml:trace>
  <inkml:trace contextRef="#ctx0" brushRef="#br0" timeOffset="7031.94">28350 5070 151 0,'25'-33'135'0,"-5"0"-11"0,0 0-6 0,-1 0-7 16,-5 4-11-16,-8 2-10 0,7 2-8 0,-6 3-12 16,-7 4-14-16,6 4-16 0,-6-2-14 0,7 10-11 15,-7-2-7-15,-7 8-7 0,1 4-2 16,-1 3 1-16,0 8 1 0,-5 3 3 16,-2 4-3-16,2 7 1 0,-8 5 1 15,7 2-2-15,-1 5 0 0,2 3-1 0,-1-1 2 16,-7 1-1-16,7 0 1 0,6-3 0 15,-5-1 0-15,-2-4 1 0,8-3-1 16,0-7 0-16,-7-1 1 0,13-2 2 16,-7-9 4-16,0 1 6 0,1-4 4 0,6 0 2 15,-6-8 2-15,6 1-2 0,0-4-3 16,0-7-7-16,0-1-9 0,6 2-7 16,0-9-11-16,8 0-12 0,11-3-13 0,-5 3-6 15,6-3-5-15,1 0-4 0,5 4 1 16,1-2 5-16,5 1 5 0,-5 1 7 15,6-1 8-15,-6 4 8 0,6 0 8 0,-13 0 7 16,7 4 4-16,-7 0 7 0,-7-4 6 16,1 3 8-16,-1 2 7 0,-6-3 5 15,0 2 4-15,-7 3-1 0,-6-3-6 0,7 3-7 16,-14 1-7-16,1-1-5 0,-7 4-6 16,0 0-3-16,-6 4 0 0,5-1 0 0,-5 5 0 15,6-1-2-15,-6 3 1 0,5 6 0 16,8-5-1-16,-7 3 1 0,6 1 1 15,1 0 2-15,6-1-1 0,-7-3 3 0,7 0 3 16,0-3 0-16,7 3 0 0,-7-8-1 16,0 1 1-16,6 1 0 0,1-5 0 15,-7 0 5-15,7-5 4 0,-1 1 7 0,-6 1 4 16,0-1 2-16,0 0-1 0,0-3-4 0,0 3-5 16,-6 1-8-16,-1 3-3 0,0-3-8 15,1 3-19-15,-7 3-21 0,7-3-24 16,-2 3-21-16,8 5-21 0,0-1-24 15,8 4-31-15,-2-4-24 0,13 5-1 0,7-5 9 16</inkml:trace>
  <inkml:trace contextRef="#ctx0" brushRef="#br0" timeOffset="7710.67">30342 4630 97 0,'14'-18'118'0,"-1"-1"-17"0,0 1-6 16,-6 4-7-16,-1-1-7 0,6 4-8 16,-12 0-12-16,8 4-10 0,-8 3-11 0,0 0-12 15,-8 4-14-15,2 8-7 0,-13 3-5 16,-1 3 2-16,-6 12 1 0,-6 4 8 0,-1 2 3 16,-6 12 3-16,7 4 1 0,-8 3-1 15,1 0 2-15,0 5-4 0,7 2-1 0,-1 1-1 16,7-1 1-16,0-3 2 0,6 5-1 15,1-6 0-15,6-3 0 0,0-3-1 16,-1-8-2-16,2 0-1 0,5-7 0 0,1 1-4 16,-1-9-11-16,7-3-24 0,-6 0-32 15,6-4-47-15,0-3-68 0,0-1-44 0,0-2-16 16,0-5 8-16</inkml:trace>
  <inkml:trace contextRef="#ctx0" brushRef="#br0" timeOffset="7897.88">29691 5935 56 0,'-6'14'197'0,"6"-3"18"0,0-4-61 0,0 1-38 16,6-5-28-16,1 2-28 0,-7-5-25 0,7 3-33 15,-1-3-44-15,-6 0-83 0,0 0-50 16,-6-3-29-16,-1-2-14 0</inkml:trace>
  <inkml:trace contextRef="#ctx0" brushRef="#br0" timeOffset="10534.48">16607 4491 80 0,'-26'4'107'0,"7"-4"-1"0,5 0-2 0,2 0-5 16,-2 0-7-16,8 0-6 0,-1 0-5 15,1 0-3-15,0 0-6 0,-1 0-6 16,7-4-8-16,0 0-6 0,0 1-9 0,7-4-10 15,-1-1-7-15,7-3-5 0,7 0 0 16,6-4-6-16,13-3-5 0,7 0-5 0,11-4-1 16,16-4-3-16,12-8-3 0,12-1 0 15,7-2 2-15,20-7 0 0,13-4 0 16,19 1 0-16,13-8 0 0,20 0 0 0,0 0 0 16,-7 4-1-16,7-1 3 0,-7 1 3 15,1 7 5-15,-7 0 1 0,-7 8-2 0,-12-1 1 16,-8 7-1-16,-18 1 0 15,-15 4-3-15,-5 6-1 0,-13 1 0 0,-13 0 1 16,-14 3-1-16,1 4-1 0,-14 3 0 0,1-3-1 16,-13 4-3-16,-1 3 0 0,1-3 0 15,-13 4 1-15,-7-1 2 0,0 4 3 0,-7-3 3 16,1-1 1-16,-7 4 1 0,0-4 0 16,-7 4 0-16,-6-4-3 0,0 1-8 15,0 0-9-15,0 3-18 0,0 0-24 0,-6 0-25 16,0 0-27-16,6 0-23 0,-7 3-21 15,0 0-21-15,1 1-32 0,0 4-4 0,-8-5 11 16</inkml:trace>
  <inkml:trace contextRef="#ctx0" brushRef="#br0" timeOffset="11093.98">18854 3296 71 0,'-26'4'136'0,"13"-4"-31"16,-7 4-7-16,8-4 0 0,5 0 3 16,-6 4 2-16,6-4-7 0,1 0-13 15,6 0-20-15,6 0-18 0,7 4-15 0,13 0-9 16,14-1-4-16,11 1-1 0,14-1 0 15,14 8-2-15,12-3 0 0,13 3 0 16,7 3-5-16,13 1-1 0,-7 3-4 0,0 0 2 16,0 0-2-16,-12 5 1 0,-1 2 0 15,-7-3-1-15,-5 4 1 0,-14 0-2 0,-6-5-2 16,-14 5-1-16,-13-4 2 0,-5 0-2 16,-14 0 3-16,-13 0 1 0,-13 0 3 15,-6 3 0-15,-27-2 2 0,1 2 3 0,-14 1 2 16,-7-4 0-16,-5 3 1 0,0-2-1 15,-7-1-2-15,-1 0-5 0,1 0-3 16,0-1 0-16,0-2-4 0,6 2 0 0,0-1 0 16,8-2-12-16,-2 4-18 0,7-4-21 15,7 4-30-15,7-4-34 0,-1 4-42 0,7 0-51 16,7 0-16-16,6-4 3 0,0-3 18 16</inkml:trace>
  <inkml:trace contextRef="#ctx0" brushRef="#br0" timeOffset="11716.57">16613 4539 108 0,'-19'0'180'16,"6"0"-28"-16,0-4-16 0,7 4-12 15,0-4-16-15,-2 4-15 0,16-7-21 0,-2 3-24 16,13-7-17-16,21 1-12 0,5-5-5 16,20 0-4-16,13-2-2 0,20-3-1 15,6-2 3-15,27-3 0 0,25-4-1 0,19-4-2 16,21-1 3-16,12-6 3 0,-6 7 2 16,0-3 3-16,-7-1-1 0,0 8 3 0,-12-4 0 15,-7 7-1-15,-7 1-6 0,-19-1-3 16,-13 4 0-16,-19 4-1 0,-15 3 1 15,-11 0 3-15,-21 4 10 0,-6 0 12 0,-13 4 11 16,-13-4 6-16,1 8 2 0,-15-4-11 16,1 3-30-16,-12-4-42 0,-1 0-46 0,-7 5-42 15,-12-4-37-15,-1 3-31 0,1 0-32 16,-14 1-24-16,7 3 7 0,-6-4 17 0</inkml:trace>
  <inkml:trace contextRef="#ctx0" brushRef="#br0" timeOffset="12200.46">18821 3180 70 0,'-20'-8'172'0,"8"2"-12"0,-1-3-56 0,6 6-36 15,1-1-26-15,12 0-20 0,1 4-12 16,18 4-4-16,9 3 1 0,11 2 0 15,14 1 4-15,12 8 4 0,14 1 5 0,13 6 3 16,13 4 6-16,6 4 6 0,7 8 2 16,0-1 4-16,-8 7-2 0,-5 1-1 15,0 0-7-15,-13 3-8 0,-1 1-3 0,-12-1-8 16,-7 0-4-16,-13-3-2 0,-13 3-3 16,-13-4 1-16,-6-3-1 0,-20 1 2 15,-7-5 3-15,-12-3 5 0,-14-1 5 0,-12-2 4 16,-7-6 1-16,-13 1 1 0,-1-2-4 0,-5-6-2 15,-14 1-5-15,7 1-4 0,-13-5-2 16,0-1-6-16,-7 6-18 0,7-5-30 16,-7 1-30-16,14 3-37 0,-8-4-50 0,8 4-51 15,6-4-13-15,0 4 12 0</inkml:trace>
  <inkml:trace contextRef="#ctx0" brushRef="#br0" timeOffset="14894.8">18229 1458 97 0,'0'-11'89'0,"6"-4"-10"0,-6 0-14 16,0 1-13-16,0-1-16 0,0 1-12 15,0 3-11-15,0-5-6 0,0 6-5 0,0-1-1 16,0 4-2-16,0 3-1 0,0-3 1 16,0 3-3-16,0 0-9 0,-6 0-10 0,6 0-6 15,0 8-4-15,-6 0-1 0,-8 4 3 16,1 6 9-16,0 5 9 0,-12 6 7 16,-8 8 5-16,-7 10 1 0,-5 6-2 0,-7 9-3 15,-1 5 10-15,-5-1 11 0,-7 8 10 16,6-5 9-16,1 6 8 0,-8-6 7 15,9 0-1-15,-2 6-10 0,6-10-9 0,1 2-8 16,7-8-6-16,6-8-3 0,-1-2-5 16,14-9-1-16,-6-3 6 0,13-3 20 0,-1-8 13 15,7-8 7-15,-7-3 3 0,14-7 1 16,6-4-7-16,0-7-20 0,0-12-12 16,13-3-7-16,0-4-6 0,6-6-1 0,7-5-2 15,0 1 0-15,7-9-4 0,6-2 0 16,1-4-1-16,5-1-1 0,1-6 1 0,-1-2-2 15,0-1 0-15,1-1-2 0,7 0-4 16,-8 2-2-16,7 2-4 0,-7 3-2 16,8 4-1-16,-15 3 0 0,9 8 0 0,-15 0 2 15,7 6 1-15,-7 2-1 0,-5 6 0 16,-1 4 1-16,0 4 0 0,6 3 0 16,-5 4 0-16,5 4 4 0,1-1 1 15,-1 8 1-15,1 4 3 0,-7 4 0 0,-1 2 1 16,1 9 0-16,-6-1 2 15,-7 7 1-15,-6 5 1 0,-14 7 3 0,-6-1-1 0,-13 4 2 16,-13 4 2-16,-7 4 4 0,-13-4 2 16,-6 3 0-16,-12-6 5 0,4-1 0 0,-4-3-3 15,-2-1-1-15,8-6-2 0,0-1 0 16,6-3-3-16,0 0 1 0,12-9-2 16,7 1 0-16,7 2-5 0,13-2-5 0,7-7-8 15,5 3-11-15,14-3-14 0,14-3-13 16,11-1-9-16,2-4-7 0,12-3 3 0,6-3 8 15,8-1 11-15,-2-3 11 0,15 0 14 16,-8-1 12-16,14-3 5 0,0 0 9 0,-1 0 8 16,8-3 10-16,-8-2 10 0,-6 2 11 15,1 0 18-15,-15-1 9 0,2 0 6 16,-8 1 0-16,-5-1 0 0,-14-3-7 0,-1 3-13 16,-5 1-14-16,-7-2-11 0,-13 6-10 15,-7-5-10-15,-19 8-5 0,-6-1-5 16,-20 5-2-16,-7 3-2 0,1 3-1 0,-7 5 1 15,0-1-1-15,6 0 0 0,13 4 2 16,1 0 1-16,5 5-1 0,7-2 1 0,8 1 1 16,5 3 0-16,14-4 4 0,-1 1-1 15,14 4 4-15,12-9 1 0,13 1-1 0,15 0 1 16,11-8-1-16,7 1-2 0,7-4-2 16,0-4-3-16,-1-3-1 0,-6 0 0 15,0-4-1-15,-6-3 1 0,-7 3 0 0,-7-4 0 16,-6-3 1-16,1 3 5 0,-14 1 3 15,-7-1 2-15,1 3 1 0,-7 1 1 16,-13 4-1-16,-7 0-5 0,-5 7-4 0,-8 0-3 16,-6 7-1-16,-1 0 0 0,-5 1 0 15,-1 4-1-15,1 2 1 0,6-3 1 16,0 3 3-16,7 1-1 0,-1 0 2 16,1-1-3-16,12 1-8 0,0-1-14 0,1-3-13 15,6 5-17-15,13-5-22 0,0-4-21 16,13 0-14-16,7-3-12 0,6-4-12 0,-1-4-18 15,9-3-5-15</inkml:trace>
  <inkml:trace contextRef="#ctx0" brushRef="#br0" timeOffset="15314.53">19408 1583 57 0,'38'-41'107'0,"-4"4"-6"16,-9 5-9-16,1 1-9 0,-6 6-15 0,-7 0-16 15,0 7-17-15,0 3-15 0,-7 3-11 16,-6 6-5-16,-6 2-4 0,-7 8-3 15,0 2-1-15,-13 6 0 0,7 6 0 0,-14 8-1 16,1 3 1-16,-1 4 1 0,-7 7 2 16,1 4 1-16,7 4 2 0,-7 3 2 15,7-3-1-15,-1 0-1 0,1-1 1 0,-1-3 1 16,13 1 1-16,-6-6 2 0,13-2 3 16,0-1 0-16,0-2 1 0,7-5 0 0,-1-3 0 15,7-5-1-15,0-2 0 0,7-1 1 16,-1-3-2-16,7-4-1 0,0-4-1 15,6-3-3-15,1 0-3 0,6-8-2 0,1 0-3 16,-2-3 0-16,-5-4-2 0,0-1 1 16,-1-2 2-16,0 3-1 0,-6-4 1 0,-6 5-2 15,0-5 1-15,-7 8-2 0,0-4-1 16,-7 3 0-16,0 5 2 0,-12 3-1 0,6 0-1 16,-6 0 2-16,5 3 1 0,-5 5 2 15,6-5 1-15,0 5 0 0,7-1 4 16,-2 4 2-16,8-4 1 0,8 4 1 0,11-4 1 15,0 1-6-15,20 3-12 0,0-4-17 16,20 0-18-16,0 1-20 0,13-2-24 16,-1-1-17-16,-6-1-6 0,6-4-2 15,2 3 5-15</inkml:trace>
  <inkml:trace contextRef="#ctx0" brushRef="#br0" timeOffset="15790.73">20111 2106 46 0,'20'-14'83'0,"-7"-5"-9"15,-13 1-14-15,0 0-10 0,0 0-11 16,-13 2-5-16,-7-2-6 0,7 8-6 15,-13-5-3-15,6 4-5 0,-6 3-3 0,0 1-4 16,1 3-4-16,5 4-3 0,0 4-1 0,-6 0 0 16,7 3 0-16,5 0 1 0,2 4 1 15,-1 1 1-15,6-2 3 0,0 5 2 16,7-5 2-16,7 2-2 0,6-1 3 0,0 0 0 16,7-4-3-16,6 1-1 0,7-8-2 15,5 3 1-15,-5-3-2 0,6-3-2 16,0 3 1-16,-6-8 1 0,-1 1 4 0,-5 0 5 15,-2 0 6-15,-5-1 6 0,0-4 5 16,-8 5-2-16,-5 0-4 0,0-4-5 0,-7 4-5 16,0 0-9-16,-7 3-4 0,-6 0 0 15,-1 4 0-15,-5 0 0 0,6 4 0 16,0 0-1-16,1 0 1 0,4-1-1 0,2 4 1 16,0 0 0-16,-1 1 2 0,7-1 3 15,7 0 1-15,-1 1 0 0,8 0 0 16,-2-1 0-16,14-4 0 0,-7 1 0 0,15 0 0 15,-2-4 0-15,-6-4-3 0,6 0-1 16,-6 1-2-16,1-4 0 0,-8-1 3 16,0 5 4-16,1-6 3 0,-13 6 2 0,6-4 1 15,-7 3-3-15,-6 0-3 0,-6 4-3 16,-7 0-4-16,0 0-2 0,-7 4 1 0,1 0 1 16,-1-1 1-16,0 4 1 0,1 2 1 15,0-6 0-15,6 8-5 0,6-4-11 16,-6 1-13-16,7-1-13 0,6 0-13 0,0 4-19 15,6-3-15-15,7-1-14 0,0 0-15 16,13-3-22-16,1-4-6 0</inkml:trace>
  <inkml:trace contextRef="#ctx0" brushRef="#br0" timeOffset="16132.76">20768 2022 35 0,'20'-15'108'16,"0"4"-11"-16,-13 0-12 0,5 1-15 15,-4-2-11-15,-2 5-15 0,-6 0-11 0,6-1-12 16,-6 5-9-16,0-1-7 0,0 4-5 15,-6 4-2-15,0 3 0 0,-2 0 0 16,-4 1 1-16,-2 7 0 0,1-5 1 0,7 5 2 16,-8-5 1-16,2 6-1 0,6-5 2 15,-1 0 0-15,-6 0-1 0,13 0-1 0,-7-4 3 16,1 0 0-16,6 1-1 0,0-5 2 16,0-3 1-16,13 0 0 0,0 0-1 15,0-3-1-15,7-5-1 0,5 1-1 0,-5-5-2 16,6 2-1-16,0-1-1 0,1-3 0 15,-2-2-1-15,-5 2 0 0,0-1 1 0,-2 1 4 16,2 3 4-16,-7 0 0 0,-6 0 1 16,6 7-1-16,-13 0-1 0,0 1-6 0,0 6-4 15,-13 5 0-15,0-1 1 0,-6 4 1 16,-7 4 3-16,-1 3 2 0,-5 0 1 16,6 1-1-16,-7 3-8 0,1 0-12 15,5 0-23-15,1-1-26 0,7-2-35 0,-1 3-38 16,7-7-15-16</inkml:trace>
  <inkml:trace contextRef="#ctx0" brushRef="#br0" timeOffset="16337.71">21531 2044 2 0,'-7'4'124'0,"7"-4"-39"0,0 0-31 15,0 0-35-15,0 3-30 0,0-3-29 16,0 0-43-16,0 0-22 0</inkml:trace>
  <inkml:trace contextRef="#ctx0" brushRef="#br0" timeOffset="16861.75">21902 860 69 0,'-13'-3'61'0,"7"3"-25"0,-1-4-15 0,0 0-8 16,1 4-6-16,0-3-4 0,6 3-8 16,-7 0-3-16,7 0-2 0,0 3-3 0,7 5 0 15,-1-5 4-15,0 5 3 0,8 3 1 16,5 4 4-16,1-4 1 0,6 7 0 0,-7-3-1 16,7 6-2-16,7-2 0 0,-7 3 0 0,0 4-1 15,0-1 2-15,-7 4 0 0,7 1 5 16,-12-1 3-16,-1 4 3 0,-13 0 8 15,0 4 13-15,-13-5 13 0,-7 6 7 0,-6-3 5 16,-13-1 1-16,0-1-6 0,-1 0-9 16,-5-4-12-16,7 0-11 0,-2 1-6 15,1-1-4-15,6-4-1 0,1 5-1 0,6-4 2 16,-1 3-2-16,1 0-12 0,7-2-21 16,6 5-32-16,0-6-52 0,7 3-31 15,0-4-12-15</inkml:trace>
  <inkml:trace contextRef="#ctx0" brushRef="#br0" timeOffset="17020.71">21654 2436 89 0,'0'22'153'0,"-6"-4"-45"0,0-3-35 15,6-4-34-15,0 0-29 0,0-4-30 16,0 0-32-16,0 1-43 0,-6 0-32 0,6-2-9 15</inkml:trace>
  <inkml:trace contextRef="#ctx0" brushRef="#br0" timeOffset="17836.88">16112 2766 17 0,'-32'14'144'0,"12"-3"-25"16,1-3-24-16,-1-1-13 0,7 0-13 0,7 1-12 15,12-8-9-15,1 0-8 0,12-4-11 16,20-3-6-16,14-4-4 0,18 0-2 16,33-8 1-16,33-2 0 0,32-2-1 0,27-6 1 15,32-4 2-15,25 0-1 0,21-3-1 16,19-1 2-16,14 0 4 0,-1 4-7 0,-14 0-2 16,-5 4 2-16,-20 7-1 0,-26 4-4 15,-26 3-4-15,-14 4 0 0,-18 4 0 16,-27-1-4-16,-19 5 2 0,-19-5 7 0,-27 5 9 15,-7-1 7-15,-19 1 2 0,-19-5 1 16,-7 0-2-16,-19-3-8 0,-8 4-10 0,-12-4-12 16,-12 0-19-16,-2 4-25 0,-5 0-35 15,-7-1-44-15,0 5-68 0,-7 3-37 16,1 0-6-16,-7 0 13 0</inkml:trace>
  <inkml:trace contextRef="#ctx0" brushRef="#br0" timeOffset="21978.47">22873 787 14 0,'0'4'51'0,"-7"0"-11"0,0-4-10 0,7 3-10 15,0-3-7-15,-6 4-6 0,6-4-3 16,0 4-4-16,0-1-1 0,-6 1 1 0,6 0 0 16,0-1 3-16,0 1 1 0,0 0 7 15,0-1 7-15,0 1 10 0,0 0 15 0,6-1 15 16,7 1 13-16,6-4 6 0,8 3 3 16,5 1-5-16,21-4-12 0,5-4-16 0,20 4-13 15,7-3-12-15,19 3-9 0,0-4-5 16,7 1-3-16,0 3-2 0,-7-4 1 0,0 4 1 15,0-4 1-15,-13 4 0 0,-6 0 0 16,-13 0 0-16,-1 0-2 0,-19 0-2 0,1 0 1 16,-14 0 2-16,-7 0 1 0,1 0 2 15,-14 0-1-15,0 0-14 0,1 0-31 16,-7 0-28-16,-6 4-32 0,-7-4-49 0,0 4-37 16,-7-4-6-16,1 0 18 0</inkml:trace>
  <inkml:trace contextRef="#ctx0" brushRef="#br0" timeOffset="23028.81">24840 351 11 0,'19'-14'62'0,"-6"-1"0"15,6 5 4-15,-5-2-1 0,-2 6-8 0,-5-3-11 16,0 6-12-16,-1 3-13 0,-6 7-10 15,0 4-5-15,-6 8-2 0,-8 3 0 0,-5 7 1 16,-7 7-1-16,-6 4 3 0,-2 5 0 16,-4 6 2-16,-8 1-1 0,7-1 0 15,-7 3-1-15,14-6 0 0,-7 3 0 0,7-3-3 16,5-4 0-16,1-4 2 0,6-3 0 0,1-1 1 16,6-6 0-16,0-4 1 0,0-5 6 15,6-2 14-15,1-5 12 0,0-3 6 16,6-3 2-16,0-5 0 0,6-6-2 0,0-5-17 15,8-3-13-15,-8-3-9 0,13-5-2 0,1-6-4 16,0 0-7-16,-1-9-5 0,7-3-4 16,0 1-5-16,0-8-4 0,7 0-2 0,-1-4 3 15,1 5 2-15,0-2 4 0,-1 1 5 16,1 4 2-16,-7 3 1 0,0 8 3 0,0 0 0 16,-7 3 1-16,1 8 0 0,-7 0-1 15,6 6 4-15,1 1-1 0,7 8 1 16,-2 6 1-16,1 2 1 0,0 6 0 0,0 3 0 15,-6 8 1-15,-1 0 1 0,-13 8 2 16,2 2 1-16,-8 1-1 0,-14 0 0 0,-5 0 0 16,-7 0 0-16,-14 0 0 0,1 0-1 0,-12-4-2 15,-1-3 3-15,-1-1 0 0,1 2 0 16,0-6-3-16,13-2-1 0,0-5-3 16,6 1-8-16,7-4-2 0,7-4-2 0,6 4 0 15,0-7 2-15,13 3 6 0,6-3 5 0,7-1 2 16,13-3 0-16,0 0 0 0,13 0-1 15,1-3-1-15,5 3 1 0,7-4-1 0,1 4-1 16,-2 0 0-16,-5 0 1 0,6 0-1 16,-6 0-1-16,-7 0 0 0,-7 4 2 15,-6-4-1-15,1 0 1 0,-7 0 1 0,-2 3 3 16,-4-3 1-16,-1 0 2 0,-7 0 5 0,8 0 3 16,-8 0 5-16,0 0 4 0,-6 0 3 15,6 0-1-15,2 0-1 0,4 0-4 0,1-3-3 16,7-1-5-16,6 0-4 0,0-3-3 15,7-4-3-15,6 4-1 0,-7-8 0 16,7 4-2-16,-7-3 1 0,1-5 1 0,-1 5 0 16,-5-1 3-16,-1 4 4 0,-6-4 2 15,-1 4 4-15,-6 4 1 0,0 0 1 0,0-1-3 16,-6 1-5-16,-1 3-4 0,0 1-4 0,-6 3-3 16,0 0-1-16,0 3-2 0,-6 1 0 15,6 3 0-15,0-3 0 0,-6 3 1 0,6 1 2 16,6-1 3-16,0 0 2 0,2 0 2 15,4 1 4-15,14 0 0 0,1-2-1 0,5-1-1 16,7-2 0-16,6-3-2 0,7 0-1 16,1 0 0-16,6-3 0 0,-1-2-1 15,-6 2-1-15,6 0 1 0,-11-5 2 0,-2 4 3 16,-7 0 4-16,-11 1 5 0,-1 3 4 0,-6-4 1 16,-1 1-1-16,1 3-4 0,-14 0-3 15,7-4-7-15,-6 4-6 0,5 0-4 16,-4 0-2-16,-2 0-1 0,0 4-1 0,1-1 4 15,6 1 1-15,0-1 4 0,7 1 1 16,-1 3 3-16,1-2 1 0,12 1-1 0,1-1-1 16,-1 2 1-16,1-4-3 0,5 1 0 0,-4 0 1 15,5-1 0-15,-13-3 1 0,6 4 0 16,-13-4-1-16,7 4 3 0,-12-4-2 0,5 0 1 16,-5 0-2-16,-8 0 1 0,6 0 0 15,-4-4-2-15,-2 4 1 0,0 0-13 0,1 0-26 16,-7 0-41-16,0 0-43 0,0 0-40 15,0 0-37-15,-7 4-10 0,-5-1 15 0</inkml:trace>
  <inkml:trace contextRef="#ctx0" brushRef="#br0" timeOffset="24067.99">23934 1542 42 0,'-45'-11'112'0,"5"4"-5"15,8 3-10-15,5-3-11 0,8-1-12 16,19 5-18-16,7-5-16 0,19 1-17 0,13 0-9 16,13-4-7-16,19 4 6 0,14-4 0 15,19-1 2-15,20 1 4 0,26 0 3 16,20 1 6-16,-1-2 1 0,7 1 3 0,0 4 1 16,-1 0 1-16,7 0-1 0,-5 3-3 15,-9-3-2-15,-10 2-5 0,-9 2-1 0,-18 0-3 16,-21-1-1-16,-6 4 1 0,-20-4 10 15,-11 1 17-15,-15 3 16 0,-6-4 12 16,-12 0 5-16,-8 1-1 0,1-1-8 16,-14 1-19-16,0-1-18 0,-6-4-16 0,1 4-7 15,-8-3-6-15,0 3-2 0,-6-3-2 16,0 3-1-16,0 1 0 0,0-5-1 16,0 5 1-16,0 3-6 0,0-3-9 0,-6-1-10 15,6 4-16-15,0-4-14 0,0 4-14 16,-6 0-7-16,6 0-1 0,0 0 5 0,-7 0 7 15,7 0 8-15,0 4 6 0,-7-4 2 16,7 4-1-16,-6-1-8 0,6-3-11 16,-7 3-14-16,-5 1-19 0,-2 0-30 0,2-1-26 15,-8 5-7-15</inkml:trace>
  <inkml:trace contextRef="#ctx0" brushRef="#br0" timeOffset="26793.48">20456 1315 14 0,'0'4'127'0,"0"3"-37"15,0-3-31-15,0 3-28 0,6 3-15 16,-6-2-7-16,8 3-3 0,-2 4-3 0,0-1-1 15,1 5-2-15,0 3 3 0,5 4 0 16,-5-1-2-16,-1 4 1 0,1 1 0 16,0 2 0-16,5 5 0 0,2-4 4 0,-2 7 2 15,1-3 5-15,7 0 1 0,0-1 3 16,6 1 2-16,-1-1 2 0,15 2 5 16,-1-6 1-16,6 2 4 0,7-6 3 0,13 2 0 15,0-4-1-15,14-4-2 0,6-4-3 16,6 0-4-16,7-3-1 0,12-5-4 15,7-2-1-15,13-4-2 0,8-4 0 0,-2 0-3 16,8 0-1-16,-8-4 1 0,-5 0 1 16,-7-3 1-16,-1 0 3 0,-13 0 1 0,-5-5 0 15,-7 5-1-15,-13 0-1 0,-14-4 3 16,0 4 4-16,-18-1 4 0,-8 0 4 0,-5 2 3 16,-8 2 0-16,-6-3-2 0,0-1-6 15,-6 1-7-15,-8 4-7 0,-5-5-4 16,6 5-8-16,-7-2-16 0,-6 1-22 0,8 1-27 15,-8-1-29-15,-8 1-34 0,2 3-38 16,0 0-40-16,-8 0-11 0,8 0 13 0</inkml:trace>
  <inkml:trace contextRef="#ctx0" brushRef="#br0" timeOffset="27132.48">23153 1718 2 0,'-14'-11'131'0,"2"0"-31"0,-8 0-9 15,13 4 2-15,-5-4 3 0,4 3 0 0,-4 5-10 16,6-5-12-16,6 8-22 0,0-3-22 16,0 6-18-16,6 1-9 0,6 3-3 15,8 4 1-15,13 4 0 0,-1 3 3 0,14 0-3 16,6 9 1-16,0-6 0 0,13 8-2 15,-6-2 1-15,0 1 0 0,-1 2 1 0,-5-1-2 16,-8 0 1-16,1 1 0 16,-13-1 0-16,-8 1 1 0,-5-5 0 0,0-3 1 15,-14 3 1-15,-6-6 1 0,0 2 1 16,-6-3-1-16,-14 2 1 0,7-6-1 0,-7 1-3 16,-6-1-13-16,7 1-22 0,-1-4-28 15,7 0-31-15,0 0-38 0,7-4-43 0,6 1-13 16,6-1 8-16</inkml:trace>
  <inkml:trace contextRef="#ctx0" brushRef="#br0" timeOffset="31581.52">24722 1645 13 0,'0'-4'75'16,"0"4"-19"-16,-6-4-17 0,6 8-13 16,-7 0-13-16,1 3-7 0,-7 4-3 0,-7 7 2 15,0 8 3-15,-5 3 6 0,-9 12 4 16,2-1 7-16,-7 7 3 0,0 4 0 0,-7 5-1 16,7 3-3-16,1-1 1 0,-1 0-5 15,6 1-3-15,1 0 1 0,-2-4-3 16,15-8-1-16,-7 1-4 0,13-11-2 0,-6-1-1 15,5-6 6-15,8-4 19 0,-7-9 25 16,7-2 17-16,-2 0 8 0,8-7 4 0,0-8-7 16,0 0-18-16,0-12-27 0,8 1-16 15,-2-7-10-15,0-8-2 0,7-3-4 0,1-4-1 16,-2-8-1-16,8-2-1 0,-7-1-3 16,13-8-4-16,-6 1-2 0,6-7 0 15,7-1-2-15,-1-3 0 0,1-5 3 16,-1 5 2-16,7 0 0 0,1 3 1 0,-2 5 0 15,1 2 0-15,6 1 0 0,-5 7 0 16,5 3-1-16,1 5 1 0,6 3 1 0,0 4 2 16,1 2-1-16,5 6 3 0,1 7 0 15,6-1-1-15,-6 7 1 0,0 5-1 0,-2 6 0 16,-4 5-1-16,-1 3 1 0,-7 11 0 16,-5 4 0-16,-8 7 2 0,1 3 0 15,-20 8 0-15,0 0 1 0,-20 7 3 0,-6 0 1 16,-19 1 0-16,-14-5-1 0,-19 1 2 15,-7-4-2-15,-19-4-1 0,0-3-1 0,-7-5 1 16,1-2 1-16,6-5 0 0,6-2 2 16,0-9 0-16,20 1 0 0,0-7-1 15,20 2 0-15,-1-6 0 0,7-4-3 0,13 0-2 16,6-4 0-16,13 1 0 0,7-8-4 16,13-4 2-16,7 1 0 0,12-5 0 0,7 1-1 15,14-4 1-15,12-1-2 0,0 5-1 16,13-3-1-16,7 2 1 0,-7 5-2 15,7-1 2-15,0 4-1 0,-8 4 2 16,2 0 0-16,-14 3 1 0,0 8-3 0,-13-4 2 16,0 11 2-16,-13-1 1 0,-6 5 0 15,-14 0 2-15,-6 7 2 0,-6-1 1 0,-14 1 0 16,1 4-1-16,-1-4-2 0,-6 0-2 16,0 0 0-16,6-3-2 0,1-2 0 15,0 1 3-15,6-2 0 0,6-1 0 0,0-1 4 16,8-3 0-16,12-4 1 0,-1 1 1 15,15-1 1-15,5-7 0 0,8 0-2 0,-1-4-1 16,6-3 2-16,1-4-3 0,-7 0-2 16,0-3 0-16,0-1 1 0,-6-7-1 15,-7 3-1-15,0-3 6 0,-13 4 3 0,0 0 4 16,-12 0 1-16,-2 3 1 0,-6 1-2 16,-12 3-5-16,0-1-5 0,-14 8-5 0,7 1 0 15,-13 3-3-15,6 0 1 0,1 3 0 16,6 1-1-16,0 3 1 0,-1 1 1 15,8 0 1-15,6-1 2 0,6 0 1 0,14 4 4 16,7-4 2-16,11 1-1 0,9-5-2 16,18 1 0-16,0-4 0 0,0 0-2 15,0-4-1-15,0 1 1 0,-7-2 0 0,-5-1 0 16,-14-2-1-16,-1-3 3 0,-5 1 0 16,-7-6 1-16,0 5-3 0,-13-3 0 0,-6 3-2 15,-1-4-1-15,-12 4-1 0,-1 4-5 16,-12 0 2-16,5-1 2 0,-5 5-2 15,0-1 0-15,6 4 0 0,-1 0 0 0,8 4-1 16,0-1 1-16,6 5 1 0,0-1 2 16,6 4 1-16,7 0 3 0,13-3 1 0,0 2 1 15,7 1-1-15,5-4-1 0,8 0 1 16,-7 2-1-16,7-6 1 0,-1-3 0 16,2 0-1-16,-9 0 2 0,1 0-2 15,-6-3-2-15,-7-2 1 0,0 1 2 0,-6 1 5 16,-7-1 1-16,7 1 4 0,-14 3-3 15,0-4 0-15,7 4-3 0,-13-4-6 16,7 4-2-16,-1 0-5 0,1 0 1 0,-7 0-3 16,6 4 0-16,1-4 0 0,0 4 0 0,-1-1 2 15,14 1 2-15,-1 3 4 0,7-2 2 16,13-2-1-16,0 1 1 0,7-4 2 16,6 4-3-16,-1-8-1 0,2 4 0 0,-7-4 1 15,-1 1 0-15,1-2-1 0,-13 1 2 16,-1 1 0-16,-6-1 0 0,0 1-1 0,-7-1 1 15,1 0-2-15,-7 1-1 0,1-1-4 16,-2 4-7-16,8 0-14 0,-1 0-13 0,1 0-15 16,6 4-24-16,7 3-23 0,-1-3-21 15,1 3-26-15,-1 5-26 0,1-5-8 16,5 0 14-16</inkml:trace>
  <inkml:trace contextRef="#ctx0" brushRef="#br0" timeOffset="32892.01">27757 1978 68 0,'26'-29'145'0,"-6"-8"-45"0,-7 5-25 16,-7-9-15-16,-6 0-16 0,0 5-7 0,-13-8-7 16,1 0-8-16,-15 0-6 0,-5 0-3 15,-8 0 0-15,-5-4-5 0,-7 1 1 16,-7 3-1-16,-6-4 0 0,-13 8-1 0,-7-1-4 15,-18 9 0-15,-21 2-3 0,-14 5-3 0,-18 2 0 16,-14 9 1-16,-11 6 1 0,-15 5 1 16,-19 10 0-16,-6 5 4 0,6 10 1 15,6 10 0-15,20 5 1 0,13 6 1 0,14 9 1 16,19 7-2-16,6 3 1 0,7 4-1 16,19 7-2-16,13 1-1 0,20-1 1 0,12 4-1 15,21 0-1-15,19 0 3 0,20 0-1 16,12-1 1-16,20 5 0 0,19-8 2 15,14 1 1-15,14-1-1 0,24-7-1 0,20-4 0 16,26 1 0-16,21-5 0 0,4-6 1 0,15-9 0 16,6 1 1-16,6-8 0 0,27 2-1 15,-1-9 2-15,-6-4-3 0,0-6-3 16,6-1 0-16,1-7-1 0,-1 0 1 16,-13-6-3-16,-13-5 3 0,-12-5 1 0,-7-6 3 15,-13 0 3-15,-13-7 6 0,-7-1 3 0,-13-6 7 16,-6-4 3-16,-13-1 7 0,-7-7 8 15,-19 1 1-15,0-4 1 0,-20-8-6 0,-7 0-1 16,-12-3-10-16,-20-4-10 0,-14-3-7 0,-12-1-8 16,-32-3-5-16,-13-8-6 0,-27-3-5 15,-26-8-1-15,-45-7-6 0,-33-7-2 16,-45-4-3-16,-33 0 2 0,-27 4 2 0,-5 7-4 16,-7 7-2-16,20 15-5 0,32 11-8 15,19 8-22-15,20 10-22 0,13 11-23 0,13 9-30 16,14 5-31-16,12 5-17 0,7 11 5 15</inkml:trace>
  <inkml:trace contextRef="#ctx0" brushRef="#br0" timeOffset="34701.72">23889 3759 29 0,'77'-25'131'0,"-12"-6"-47"0,-12 2-22 16,-8-7-9-16,-12-1-1 0,0 0-2 0,-14-3-7 16,1 0-2-16,-14-5-2 0,0-1-2 15,-12-2-4-15,0-4-4 0,-14 1-5 16,-13 0-3-16,-5-5-9 0,-21 5-4 0,-12 0-5 15,-21 3-3-15,-19 1-2 0,-6 3 1 16,-20 3 1-16,-19 5-2 0,-20 3 2 0,-19 7 0 16,-14 0 3-16,-6 8-1 0,-6 4-2 15,-7 3 1-15,-12 3-1 0,5 8 2 16,0 8 1-16,14 3 3 0,6 7 2 16,0 8 4-16,13 3-1 0,14 11 1 0,11 4-2 15,21 4-3-15,6 3-1 0,27 9-3 16,11-3-1-16,15 9 1 0,19 0 2 0,20 4 0 15,18 3 1-15,15 4 1 0,25 4 0 16,19-5 0-16,27 9-4 0,19-1 1 16,20 0-2-16,18-3-1 0,21-4 2 0,12-7 1 15,21-4 1-15,25-4-2 0,14-7-1 16,5-5 5-16,8-9-1 0,6 0-2 0,13-9-2 16,6-2 0-16,-6-8 0 0,-6 0-2 15,-7-11-1-15,0 0 1 0,0-8 0 0,-14-3 1 16,-12-3 2-16,-6-8-3 0,-7-4 0 15,-20-7 2-15,-6-7 7 0,-20-8 6 0,-13-7 5 16,-13-8 4-16,-6-6 2 0,-20-4-2 16,-6-8-4-16,-20-2-6 0,-13-6 0 15,-13-3-3-15,-12 1-4 0,-22-4-1 0,-11 0-4 16,-27-4 1-16,-31-8-6 0,-28-2 0 16,-31-5-4-16,-41 0-2 0,-24 8-1 0,-40 3 0 15,-20 12-1-15,-25 7 4 0,-8 11 0 16,2 10 4-16,-8 12-1 0,7 11-3 15,13 11 7-15,13 2-2 0,26 12 1 0,13 8 1 16,19 12 1-16,14 2 2 0,26 11-3 16,12 7-2-16,14 11-5 0,13 9-5 0,20 6 1 15,11 4-2-15,21 7 0 0,13 1 2 16,19 2 5-16,20 9 6 0,20-5 1 0,19 8 1 16,26 0 1-16,20 0-1 0,26 0-2 15,19 0-4-15,19-4 4 0,21-7 0 16,19-7 0-16,32-4 3 0,13-8-2 0,13-7 4 15,14-10-1-15,-1-8-3 0,14-4-1 16,6-3 0-16,-6-12 3 0,-7 2-2 0,-13-10-2 16,-7-6 1-16,0-3 1 0,-19-5 2 15,-13-6-3-15,-13-8 0 0,-13-7 0 16,-20-8 0-16,-19-7 0 0,-14-4 2 0,-25-6 0 16,-20-5 1-16,-12-3 3 0,-27-8 1 15,-20 0-1-15,-20 1-1 0,-24-8-3 0,-27 0-1 16,-27-4-6-16,-25 1-3 0,-19-1 1 15,-27 0 2-15,-27 2 1 0,-25-3-1 16,-25 9-1-16,-14 7 5 0,-6 11-3 0,-20 4 0 16,0 11-2-16,0 3 5 0,0 15 2 15,6 7-1-15,0 4-1 0,1 11 0 0,19 11 3 16,25 4-2-16,28 7 1 0,12 11 0 16,19 7 2-16,21 8-1 0,6 7-2 15,12 7-2-15,21 4-3 0,5 7-2 0,27 4 3 16,13 11 0-16,19 1-2 0,27 5 3 15,6 6 0-15,26 2 2 0,20-3-2 0,12 4-1 16,20-9 4-16,26 2 2 0,27-9 1 16,25-2-1-16,20-4-1 0,25-12-2 15,15-6 1-15,24-12 0 0,15-7 0 0,11-12 0 16,8-6 3-16,6-15 4 0,-6-4-3 16,5-10-4-16,1-12 0 0,-19-6 1 0,-21-9-2 15,-18-10-1-15,-13-11 0 0,-27-8-1 16,-19-11 1-16,-26-10-2 0,-21-8-3 15,-24-4 2-15,-34-3-2 0,-25-4 1 0,-33-4 2 16,-45-3 0-16,-53 8-7 0,-52 2-18 16,-52 12-13-16,-58 11-24 0,-46 14-29 0,-34 19-30 15,-30 14-39-15,-8 18-6 0,7 12 1 16</inkml:trace>
  <inkml:trace contextRef="#ctx0" brushRef="#br0" timeOffset="35948.56">16347 4645 88 0,'-33'0'150'0,"13"0"-47"0,-6 0-22 16,14 0-11-16,-2-4-5 0,1 4-6 16,7 0-4-16,0-4-9 0,6 1-10 0,12-4-6 15,15-4-8-15,11 0-5 0,27-8-7 16,20-6-4-16,27-5-4 0,24-2-6 0,14-9 1 16,19-3 2-16,27-3-1 0,11-6-1 15,8 3 2-15,0-1 0 0,-6 2-1 16,-20 6 2-16,-13 3 1 0,-6 0 1 0,-22 6 2 15,-4 6-2-15,-20 2-8 0,-13 0-8 16,-20 4-11-16,-13 4-14 0,-13 3-22 16,-13 0-20-16,-7 4-28 0,-11 0-38 0,-15 0-14 15,1 4 2-15</inkml:trace>
  <inkml:trace contextRef="#ctx0" brushRef="#br0" timeOffset="36272.54">17955 3861 112 0,'-45'-7'160'0,"12"-1"-50"16,7-3-30-16,7 0-24 0,12 0-14 15,20 0-14-15,19-3-10 0,27-5-11 0,20 1-6 16,12-4-3-16,25 0-1 0,8 0 4 16,13-3 1-16,13 3-1 0,7 0 2 15,5 2 0-15,1 6 1 0,-13 7-5 0,-13 7 1 16,-13 3 2-16,-27 12 4 0,-6 8 1 16,-26 2 0-16,-20 12 2 0,-18 3-2 15,-20 8-2-15,-21 3-7 0,-18 4-12 0,-13 7-15 16,-14-3-19-16,-13 0-24 0,-6-5-37 15,-7 2-31-15,8-9-9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EFC2-C5DA-4622-B404-C2BB1558AD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02935-8DE5-4679-9D3A-E346CF20CB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5626B0-21C8-4DE1-8120-54E8AA3EB7C8}"/>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5" name="Footer Placeholder 4">
            <a:extLst>
              <a:ext uri="{FF2B5EF4-FFF2-40B4-BE49-F238E27FC236}">
                <a16:creationId xmlns:a16="http://schemas.microsoft.com/office/drawing/2014/main" id="{4398FAC6-CEF0-4902-972D-F0A8CCBEA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F95F2-BDDF-4164-ACDC-23F1477B7E13}"/>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266269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E743-533F-4CCC-A9AD-1B3AE8343E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F4DB07-9139-4B56-8577-D17529B9B3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261BBF-1ED0-44A7-BCF3-8E7E4BD20AFB}"/>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5" name="Footer Placeholder 4">
            <a:extLst>
              <a:ext uri="{FF2B5EF4-FFF2-40B4-BE49-F238E27FC236}">
                <a16:creationId xmlns:a16="http://schemas.microsoft.com/office/drawing/2014/main" id="{3424C977-045B-4679-96B5-601922BD1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C0195-078B-40D3-AAF9-EDC1C287653E}"/>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1728077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E8A827-F1BC-4690-8AB9-22D9CD7992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E5D06C-B878-4E67-939A-E323EC1C37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258BC-3F55-4806-B6D1-ED0D96AFDD32}"/>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5" name="Footer Placeholder 4">
            <a:extLst>
              <a:ext uri="{FF2B5EF4-FFF2-40B4-BE49-F238E27FC236}">
                <a16:creationId xmlns:a16="http://schemas.microsoft.com/office/drawing/2014/main" id="{25424FF1-CB65-46FD-88C1-07B08F108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2A3FC-F8F9-4260-8AC7-AACEFC7F5C35}"/>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343386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C44E-8882-48E7-BE79-930AE5C650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8D8A07-28D7-4147-84B6-2A5C3D2A26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9D29E5-D42E-4964-85DC-9409373E2B83}"/>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5" name="Footer Placeholder 4">
            <a:extLst>
              <a:ext uri="{FF2B5EF4-FFF2-40B4-BE49-F238E27FC236}">
                <a16:creationId xmlns:a16="http://schemas.microsoft.com/office/drawing/2014/main" id="{D4FB3981-2C7A-4A1F-94C2-250167393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A4E82-D0BA-412E-B7FA-3B35FC6CA58C}"/>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1174056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8A42-FE2E-4399-B1EE-A28E2B3686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F1DAE9-8E12-4098-8A26-EAFD394500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0F63C0-55BC-4238-A502-EB74045AF483}"/>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5" name="Footer Placeholder 4">
            <a:extLst>
              <a:ext uri="{FF2B5EF4-FFF2-40B4-BE49-F238E27FC236}">
                <a16:creationId xmlns:a16="http://schemas.microsoft.com/office/drawing/2014/main" id="{34999DA0-9A32-4354-A1D8-BF66A7046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D9983-1583-44D7-9C1A-A69D357D5DC1}"/>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393582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6E02-1389-4C48-B6ED-E1A8D8D6DE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371017-0FE2-4C22-9880-7F38DC882C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EAA878-4B0E-4CFC-8003-BB681A9426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BF5BAE-7FDC-4B04-A951-FBDBB278D4A1}"/>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6" name="Footer Placeholder 5">
            <a:extLst>
              <a:ext uri="{FF2B5EF4-FFF2-40B4-BE49-F238E27FC236}">
                <a16:creationId xmlns:a16="http://schemas.microsoft.com/office/drawing/2014/main" id="{7E38C978-C495-4D8B-9A43-BAC38623E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B74BC8-4D5F-4700-9A40-929F85D83E3C}"/>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125958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EA01-ACFC-4139-843C-25137A15D9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7A2982-1703-45B2-AD0F-018A5B1FA9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A8485D-E122-4BD2-8CD7-61F8B4F93E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8DDC8F-6E74-487E-8FB7-F4BA1BA258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57A5BA-4536-4D1B-A482-B0BD28F95E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B952FB-F7F6-4942-8274-C9A34DCDC838}"/>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8" name="Footer Placeholder 7">
            <a:extLst>
              <a:ext uri="{FF2B5EF4-FFF2-40B4-BE49-F238E27FC236}">
                <a16:creationId xmlns:a16="http://schemas.microsoft.com/office/drawing/2014/main" id="{FFFE6936-BD3E-4B4C-9B7D-7A1E37939D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4E7B18-0482-4D23-B1D9-6D5EBA3D14CE}"/>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34437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DF43-21DD-4E92-AB5B-B894A6E15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6A7744-CF71-45BE-ACF2-ED9CBCF59A54}"/>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4" name="Footer Placeholder 3">
            <a:extLst>
              <a:ext uri="{FF2B5EF4-FFF2-40B4-BE49-F238E27FC236}">
                <a16:creationId xmlns:a16="http://schemas.microsoft.com/office/drawing/2014/main" id="{9E50DA65-F25C-4729-B60C-26096B2E37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C1661B-8D2E-45FE-9A69-B42270EA7BE0}"/>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406005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426784-5130-47E4-8EF7-23D746CC877C}"/>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3" name="Footer Placeholder 2">
            <a:extLst>
              <a:ext uri="{FF2B5EF4-FFF2-40B4-BE49-F238E27FC236}">
                <a16:creationId xmlns:a16="http://schemas.microsoft.com/office/drawing/2014/main" id="{49D25E24-AF06-4351-9C0E-6108085C83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66A8F7-BDAC-4F0B-B5D1-2671BC005BEB}"/>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2655495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DAD9-27C8-48D8-B553-E5673B7AF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ECC7AE-3332-424D-8ED2-ACC83F040A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3E4528-9940-4DF4-ADE2-04E51F6F76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AD8EB-F153-4589-8842-6E1C975014D1}"/>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6" name="Footer Placeholder 5">
            <a:extLst>
              <a:ext uri="{FF2B5EF4-FFF2-40B4-BE49-F238E27FC236}">
                <a16:creationId xmlns:a16="http://schemas.microsoft.com/office/drawing/2014/main" id="{65A8A0D3-31AF-4E4B-9671-9B1F77D43B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50BE4A-F2C7-48C6-AC67-BE5B7DECCD8B}"/>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355492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F6C6-1D90-4984-8C64-395F0F52C0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547A6A-BA64-4ACC-8169-0B0AA39139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0AAA1D-5380-4BC7-901B-68DC03EF7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121C13-EF3A-4EEF-9BE5-991E92ED5F9B}"/>
              </a:ext>
            </a:extLst>
          </p:cNvPr>
          <p:cNvSpPr>
            <a:spLocks noGrp="1"/>
          </p:cNvSpPr>
          <p:nvPr>
            <p:ph type="dt" sz="half" idx="10"/>
          </p:nvPr>
        </p:nvSpPr>
        <p:spPr/>
        <p:txBody>
          <a:bodyPr/>
          <a:lstStyle/>
          <a:p>
            <a:fld id="{DEB9F3A8-9F7F-402F-BACA-AE697D569C37}" type="datetimeFigureOut">
              <a:rPr lang="en-US" smtClean="0"/>
              <a:t>10/7/2021</a:t>
            </a:fld>
            <a:endParaRPr lang="en-US"/>
          </a:p>
        </p:txBody>
      </p:sp>
      <p:sp>
        <p:nvSpPr>
          <p:cNvPr id="6" name="Footer Placeholder 5">
            <a:extLst>
              <a:ext uri="{FF2B5EF4-FFF2-40B4-BE49-F238E27FC236}">
                <a16:creationId xmlns:a16="http://schemas.microsoft.com/office/drawing/2014/main" id="{38F14260-A0E5-48A5-BD95-D8900E354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A7D09-B2F7-4DA9-AE22-19D9916FE836}"/>
              </a:ext>
            </a:extLst>
          </p:cNvPr>
          <p:cNvSpPr>
            <a:spLocks noGrp="1"/>
          </p:cNvSpPr>
          <p:nvPr>
            <p:ph type="sldNum" sz="quarter" idx="12"/>
          </p:nvPr>
        </p:nvSpPr>
        <p:spPr/>
        <p:txBody>
          <a:bodyPr/>
          <a:lstStyle/>
          <a:p>
            <a:fld id="{665D6C7E-C2C7-4EB2-815B-5E9FA0740185}" type="slidenum">
              <a:rPr lang="en-US" smtClean="0"/>
              <a:t>‹#›</a:t>
            </a:fld>
            <a:endParaRPr lang="en-US"/>
          </a:p>
        </p:txBody>
      </p:sp>
    </p:spTree>
    <p:extLst>
      <p:ext uri="{BB962C8B-B14F-4D97-AF65-F5344CB8AC3E}">
        <p14:creationId xmlns:p14="http://schemas.microsoft.com/office/powerpoint/2010/main" val="2541493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B73C0F-363B-4F53-A8DA-1FE2073C3A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C3A0F8-64DF-464F-9267-B5C1C16AC2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9F2ED-68E4-4FB5-8E2D-39C63F34C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9F3A8-9F7F-402F-BACA-AE697D569C37}" type="datetimeFigureOut">
              <a:rPr lang="en-US" smtClean="0"/>
              <a:t>10/7/2021</a:t>
            </a:fld>
            <a:endParaRPr lang="en-US"/>
          </a:p>
        </p:txBody>
      </p:sp>
      <p:sp>
        <p:nvSpPr>
          <p:cNvPr id="5" name="Footer Placeholder 4">
            <a:extLst>
              <a:ext uri="{FF2B5EF4-FFF2-40B4-BE49-F238E27FC236}">
                <a16:creationId xmlns:a16="http://schemas.microsoft.com/office/drawing/2014/main" id="{5E35F3A4-0FA9-45AC-B062-65FEA13E2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7BE5B-642F-40C3-B3D1-8F754865F5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5D6C7E-C2C7-4EB2-815B-5E9FA0740185}" type="slidenum">
              <a:rPr lang="en-US" smtClean="0"/>
              <a:t>‹#›</a:t>
            </a:fld>
            <a:endParaRPr lang="en-US"/>
          </a:p>
        </p:txBody>
      </p:sp>
    </p:spTree>
    <p:extLst>
      <p:ext uri="{BB962C8B-B14F-4D97-AF65-F5344CB8AC3E}">
        <p14:creationId xmlns:p14="http://schemas.microsoft.com/office/powerpoint/2010/main" val="1748876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customXml" Target="../ink/ink5.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hyperlink" Target="mailto:angga_pradipta@stikom.ac.i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1B6D-D521-4BAA-AD6A-B67525E21A09}"/>
              </a:ext>
            </a:extLst>
          </p:cNvPr>
          <p:cNvSpPr>
            <a:spLocks noGrp="1"/>
          </p:cNvSpPr>
          <p:nvPr>
            <p:ph type="ctrTitle"/>
          </p:nvPr>
        </p:nvSpPr>
        <p:spPr/>
        <p:txBody>
          <a:bodyPr/>
          <a:lstStyle/>
          <a:p>
            <a:r>
              <a:rPr lang="en-US" dirty="0"/>
              <a:t>DATA MINING</a:t>
            </a:r>
          </a:p>
        </p:txBody>
      </p:sp>
      <p:sp>
        <p:nvSpPr>
          <p:cNvPr id="3" name="Subtitle 2">
            <a:extLst>
              <a:ext uri="{FF2B5EF4-FFF2-40B4-BE49-F238E27FC236}">
                <a16:creationId xmlns:a16="http://schemas.microsoft.com/office/drawing/2014/main" id="{523D42C5-F04C-4473-B0CE-9FA7ABA4C3EC}"/>
              </a:ext>
            </a:extLst>
          </p:cNvPr>
          <p:cNvSpPr>
            <a:spLocks noGrp="1"/>
          </p:cNvSpPr>
          <p:nvPr>
            <p:ph type="subTitle" idx="1"/>
          </p:nvPr>
        </p:nvSpPr>
        <p:spPr/>
        <p:txBody>
          <a:bodyPr/>
          <a:lstStyle/>
          <a:p>
            <a:r>
              <a:rPr lang="en-US" dirty="0"/>
              <a:t>Dr. Gede </a:t>
            </a:r>
            <a:r>
              <a:rPr lang="en-US" dirty="0" err="1"/>
              <a:t>Angga</a:t>
            </a:r>
            <a:r>
              <a:rPr lang="en-US" dirty="0"/>
              <a:t> Pradipta </a:t>
            </a:r>
            <a:r>
              <a:rPr lang="en-US" dirty="0" err="1"/>
              <a:t>S.T.,M.Eng</a:t>
            </a:r>
            <a:endParaRPr lang="en-US" dirty="0"/>
          </a:p>
        </p:txBody>
      </p:sp>
    </p:spTree>
    <p:extLst>
      <p:ext uri="{BB962C8B-B14F-4D97-AF65-F5344CB8AC3E}">
        <p14:creationId xmlns:p14="http://schemas.microsoft.com/office/powerpoint/2010/main" val="3584955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8A82B-66A3-47F0-8551-07C13660E733}"/>
              </a:ext>
            </a:extLst>
          </p:cNvPr>
          <p:cNvSpPr>
            <a:spLocks noGrp="1"/>
          </p:cNvSpPr>
          <p:nvPr>
            <p:ph type="title"/>
          </p:nvPr>
        </p:nvSpPr>
        <p:spPr/>
        <p:txBody>
          <a:bodyPr/>
          <a:lstStyle/>
          <a:p>
            <a:r>
              <a:rPr lang="en-US" dirty="0" err="1"/>
              <a:t>Latar</a:t>
            </a:r>
            <a:r>
              <a:rPr lang="en-US" dirty="0"/>
              <a:t> </a:t>
            </a:r>
            <a:r>
              <a:rPr lang="en-US" dirty="0" err="1"/>
              <a:t>Belakang</a:t>
            </a:r>
            <a:r>
              <a:rPr lang="en-US" dirty="0"/>
              <a:t> Data Mining</a:t>
            </a:r>
            <a:br>
              <a:rPr lang="en-US" dirty="0"/>
            </a:br>
            <a:endParaRPr lang="en-US" dirty="0"/>
          </a:p>
        </p:txBody>
      </p:sp>
      <p:sp>
        <p:nvSpPr>
          <p:cNvPr id="3" name="Content Placeholder 2">
            <a:extLst>
              <a:ext uri="{FF2B5EF4-FFF2-40B4-BE49-F238E27FC236}">
                <a16:creationId xmlns:a16="http://schemas.microsoft.com/office/drawing/2014/main" id="{B0728F76-2E8D-4FF1-AE0F-5A16A85C8315}"/>
              </a:ext>
            </a:extLst>
          </p:cNvPr>
          <p:cNvSpPr>
            <a:spLocks noGrp="1"/>
          </p:cNvSpPr>
          <p:nvPr>
            <p:ph idx="1"/>
          </p:nvPr>
        </p:nvSpPr>
        <p:spPr/>
        <p:txBody>
          <a:bodyPr/>
          <a:lstStyle/>
          <a:p>
            <a:pPr marL="257175" marR="0" lvl="0" indent="-257175" algn="l" defTabSz="685800" rtl="0" eaLnBrk="1" fontAlgn="base" latinLnBrk="0" hangingPunct="1">
              <a:lnSpc>
                <a:spcPct val="150000"/>
              </a:lnSpc>
              <a:spcBef>
                <a:spcPct val="20000"/>
              </a:spcBef>
              <a:spcAft>
                <a:spcPct val="0"/>
              </a:spcAft>
              <a:buClrTx/>
              <a:buSzPct val="65000"/>
              <a:buFontTx/>
              <a:buBlip>
                <a:blip r:embed="rId2"/>
              </a:buBlip>
              <a:tabLst/>
              <a:defRPr/>
            </a:pPr>
            <a:r>
              <a:rPr kumimoji="0" lang="en-US" altLang="zh-CN" sz="24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Walaupun</a:t>
            </a:r>
            <a:r>
              <a:rPr kumimoji="0" lang="en-US" altLang="zh-CN" sz="24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data </a:t>
            </a:r>
            <a:r>
              <a:rPr kumimoji="0" lang="en-US" altLang="zh-CN" sz="24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teramat</a:t>
            </a:r>
            <a:r>
              <a:rPr kumimoji="0" lang="en-US" altLang="zh-CN" sz="24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4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melimpah</a:t>
            </a:r>
            <a:r>
              <a:rPr kumimoji="0" lang="en-US" altLang="zh-CN" sz="24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400" b="0" i="0" u="sng"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namun</a:t>
            </a:r>
            <a:r>
              <a:rPr kumimoji="0" lang="en-US" altLang="zh-CN" sz="2400" b="0" i="0" u="sng" strike="noStrike" kern="1200" cap="none" spc="0" normalizeH="0" baseline="0" noProof="0" dirty="0">
                <a:ln>
                  <a:noFill/>
                </a:ln>
                <a:solidFill>
                  <a:srgbClr val="B95B22"/>
                </a:solidFill>
                <a:effectLst/>
                <a:uLnTx/>
                <a:uFillTx/>
                <a:latin typeface="Calibri"/>
                <a:ea typeface="SimSun" panose="02010600030101010101" pitchFamily="2" charset="-122"/>
                <a:cs typeface="+mn-cs"/>
              </a:rPr>
              <a:t> yang </a:t>
            </a:r>
            <a:r>
              <a:rPr kumimoji="0" lang="en-US" altLang="zh-CN" sz="2400" b="0" i="0" u="sng"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diolah</a:t>
            </a:r>
            <a:r>
              <a:rPr kumimoji="0" lang="en-US" altLang="zh-CN" sz="2400" b="0" i="0" u="sng"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400" b="0" i="0" u="sng"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menjadi</a:t>
            </a:r>
            <a:r>
              <a:rPr kumimoji="0" lang="en-US" altLang="zh-CN" sz="2400" b="0" i="0" u="sng" strike="noStrike" kern="1200" cap="none" spc="0" normalizeH="0" baseline="0" noProof="0" dirty="0">
                <a:ln>
                  <a:noFill/>
                </a:ln>
                <a:solidFill>
                  <a:srgbClr val="B95B22"/>
                </a:solidFill>
                <a:effectLst/>
                <a:uLnTx/>
                <a:uFillTx/>
                <a:latin typeface="Calibri"/>
                <a:ea typeface="SimSun" panose="02010600030101010101" pitchFamily="2" charset="-122"/>
                <a:cs typeface="+mn-cs"/>
              </a:rPr>
              <a:t> knowledge </a:t>
            </a:r>
            <a:r>
              <a:rPr kumimoji="0" lang="en-US" altLang="zh-CN" sz="2400" b="0" i="0" u="sng"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sangat</a:t>
            </a:r>
            <a:r>
              <a:rPr kumimoji="0" lang="en-US" altLang="zh-CN" sz="2400" b="0" i="0" u="sng"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400" b="0" i="0" u="sng"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sedikit</a:t>
            </a:r>
            <a:r>
              <a:rPr kumimoji="0" lang="en-US" altLang="zh-CN" sz="2400" b="0" i="0" u="sng"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p>
          <a:p>
            <a:pPr marL="257175" marR="0" lvl="0" indent="-257175" algn="l" defTabSz="685800" rtl="0" eaLnBrk="1" fontAlgn="base" latinLnBrk="0" hangingPunct="1">
              <a:lnSpc>
                <a:spcPct val="150000"/>
              </a:lnSpc>
              <a:spcBef>
                <a:spcPct val="20000"/>
              </a:spcBef>
              <a:spcAft>
                <a:spcPct val="0"/>
              </a:spcAft>
              <a:buClrTx/>
              <a:buSzPct val="65000"/>
              <a:buFontTx/>
              <a:buBlip>
                <a:blip r:embed="rId2"/>
              </a:buBlip>
              <a:tabLst/>
              <a:defRPr/>
            </a:pPr>
            <a:r>
              <a:rPr kumimoji="0" lang="en-US" altLang="zh-CN" sz="24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Solusinya</a:t>
            </a:r>
            <a:r>
              <a:rPr kumimoji="0" lang="en-US" altLang="zh-CN" sz="24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4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sym typeface="Wingdings" panose="05000000000000000000" pitchFamily="2" charset="2"/>
              </a:rPr>
              <a:t> </a:t>
            </a:r>
            <a:r>
              <a:rPr kumimoji="0" lang="en-US" altLang="zh-CN" sz="24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Data warehouse dan data mining</a:t>
            </a:r>
          </a:p>
          <a:p>
            <a:pPr marL="557213" marR="0" lvl="1" indent="-214313" algn="l" defTabSz="685800" rtl="0" eaLnBrk="1" fontAlgn="base" latinLnBrk="0" hangingPunct="1">
              <a:lnSpc>
                <a:spcPct val="150000"/>
              </a:lnSpc>
              <a:spcBef>
                <a:spcPct val="20000"/>
              </a:spcBef>
              <a:spcAft>
                <a:spcPct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Data warehouse dan OLAP (on-line analytical processing)</a:t>
            </a:r>
          </a:p>
          <a:p>
            <a:pPr marL="557213" marR="0" lvl="1" indent="-214313" algn="l" defTabSz="6858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Ekstraksi</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knowledge yang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menarik</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dalam</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bentuk</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0" i="1"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rule</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regularities,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pola</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konstrain</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dll</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dari</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data yang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tersimpan</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dalam</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sejumlah</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besar</a:t>
            </a:r>
            <a:r>
              <a:rPr kumimoji="0" lang="en-US" altLang="zh-CN" sz="22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basis data</a:t>
            </a:r>
          </a:p>
          <a:p>
            <a:endParaRPr lang="en-US" dirty="0"/>
          </a:p>
        </p:txBody>
      </p:sp>
    </p:spTree>
    <p:extLst>
      <p:ext uri="{BB962C8B-B14F-4D97-AF65-F5344CB8AC3E}">
        <p14:creationId xmlns:p14="http://schemas.microsoft.com/office/powerpoint/2010/main" val="389524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243D-8260-4674-ADC7-1764C7473300}"/>
              </a:ext>
            </a:extLst>
          </p:cNvPr>
          <p:cNvSpPr>
            <a:spLocks noGrp="1"/>
          </p:cNvSpPr>
          <p:nvPr>
            <p:ph type="title"/>
          </p:nvPr>
        </p:nvSpPr>
        <p:spPr>
          <a:xfrm>
            <a:off x="838200" y="365125"/>
            <a:ext cx="10515600" cy="827949"/>
          </a:xfrm>
        </p:spPr>
        <p:txBody>
          <a:bodyPr/>
          <a:lstStyle/>
          <a:p>
            <a:r>
              <a:rPr lang="en-US" dirty="0" err="1"/>
              <a:t>Latar</a:t>
            </a:r>
            <a:r>
              <a:rPr lang="en-US" dirty="0"/>
              <a:t> </a:t>
            </a:r>
            <a:r>
              <a:rPr lang="en-US" dirty="0" err="1"/>
              <a:t>Belakang</a:t>
            </a:r>
            <a:r>
              <a:rPr lang="en-US" dirty="0"/>
              <a:t> Data Mining</a:t>
            </a:r>
          </a:p>
        </p:txBody>
      </p:sp>
      <p:graphicFrame>
        <p:nvGraphicFramePr>
          <p:cNvPr id="4" name="Group 3">
            <a:extLst>
              <a:ext uri="{FF2B5EF4-FFF2-40B4-BE49-F238E27FC236}">
                <a16:creationId xmlns:a16="http://schemas.microsoft.com/office/drawing/2014/main" id="{5EC09DFD-D183-423C-A9CB-8902ACC11B05}"/>
              </a:ext>
            </a:extLst>
          </p:cNvPr>
          <p:cNvGraphicFramePr>
            <a:graphicFrameLocks noGrp="1"/>
          </p:cNvGraphicFramePr>
          <p:nvPr>
            <p:ph idx="1"/>
            <p:extLst>
              <p:ext uri="{D42A27DB-BD31-4B8C-83A1-F6EECF244321}">
                <p14:modId xmlns:p14="http://schemas.microsoft.com/office/powerpoint/2010/main" val="3906700211"/>
              </p:ext>
            </p:extLst>
          </p:nvPr>
        </p:nvGraphicFramePr>
        <p:xfrm>
          <a:off x="3048794" y="1560513"/>
          <a:ext cx="6094412" cy="4651376"/>
        </p:xfrm>
        <a:graphic>
          <a:graphicData uri="http://schemas.openxmlformats.org/drawingml/2006/table">
            <a:tbl>
              <a:tblPr/>
              <a:tblGrid>
                <a:gridCol w="609600">
                  <a:extLst>
                    <a:ext uri="{9D8B030D-6E8A-4147-A177-3AD203B41FA5}">
                      <a16:colId xmlns:a16="http://schemas.microsoft.com/office/drawing/2014/main" val="20000"/>
                    </a:ext>
                  </a:extLst>
                </a:gridCol>
                <a:gridCol w="3046412">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335273">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1" i="0" u="none" strike="noStrike" cap="none" normalizeH="0" baseline="0">
                          <a:ln>
                            <a:noFill/>
                          </a:ln>
                          <a:solidFill>
                            <a:srgbClr val="FFFFFF"/>
                          </a:solidFill>
                          <a:effectLst/>
                          <a:latin typeface="Tw Cen MT" panose="020B0602020104020603" pitchFamily="34" charset="0"/>
                          <a:ea typeface="MS PGothic" panose="020B0600070205080204" pitchFamily="34" charset="-128"/>
                          <a:sym typeface="MS PGothic" panose="020B0600070205080204" pitchFamily="34" charset="-128"/>
                        </a:rPr>
                        <a:t>No</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1" i="0" u="none" strike="noStrike" cap="none" normalizeH="0" baseline="0">
                          <a:ln>
                            <a:noFill/>
                          </a:ln>
                          <a:solidFill>
                            <a:srgbClr val="FFFFFF"/>
                          </a:solidFill>
                          <a:effectLst/>
                          <a:latin typeface="Tw Cen MT" panose="020B0602020104020603" pitchFamily="34" charset="0"/>
                          <a:ea typeface="MS PGothic" panose="020B0600070205080204" pitchFamily="34" charset="-128"/>
                          <a:sym typeface="MS PGothic" panose="020B0600070205080204" pitchFamily="34" charset="-128"/>
                        </a:rPr>
                        <a:t>Badan/Organisasi</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1" i="0" u="none" strike="noStrike" cap="none" normalizeH="0" baseline="0">
                          <a:ln>
                            <a:noFill/>
                          </a:ln>
                          <a:solidFill>
                            <a:srgbClr val="FFFFFF"/>
                          </a:solidFill>
                          <a:effectLst/>
                          <a:latin typeface="Tw Cen MT" panose="020B0602020104020603" pitchFamily="34" charset="0"/>
                          <a:ea typeface="MS PGothic" panose="020B0600070205080204" pitchFamily="34" charset="-128"/>
                          <a:sym typeface="MS PGothic" panose="020B0600070205080204" pitchFamily="34" charset="-128"/>
                        </a:rPr>
                        <a:t>Jumlah Data</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1079422">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1</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D8CF"/>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World Data Centre for Climate</a:t>
                      </a:r>
                    </a:p>
                    <a:p>
                      <a:pPr marL="0" marR="0" lvl="0" indent="0" algn="l" defTabSz="457200" rtl="0" eaLnBrk="1" fontAlgn="base" latinLnBrk="0" hangingPunct="1">
                        <a:lnSpc>
                          <a:spcPct val="100000"/>
                        </a:lnSpc>
                        <a:spcBef>
                          <a:spcPct val="0"/>
                        </a:spcBef>
                        <a:spcAft>
                          <a:spcPct val="0"/>
                        </a:spcAft>
                        <a:buClrTx/>
                        <a:buSzPct val="135000"/>
                        <a:buFontTx/>
                        <a:buNone/>
                        <a:tabLst/>
                      </a:pPr>
                      <a:endParaRPr kumimoji="0" lang="en-US" altLang="zh-CN" sz="1600" b="1"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D8CF"/>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Char char="•"/>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 20 terabytes of web data</a:t>
                      </a:r>
                    </a:p>
                    <a:p>
                      <a:pPr marL="0" marR="0" lvl="0" indent="0" algn="l" defTabSz="457200" rtl="0" eaLnBrk="1" fontAlgn="base" latinLnBrk="0" hangingPunct="1">
                        <a:lnSpc>
                          <a:spcPct val="100000"/>
                        </a:lnSpc>
                        <a:spcBef>
                          <a:spcPct val="0"/>
                        </a:spcBef>
                        <a:spcAft>
                          <a:spcPct val="0"/>
                        </a:spcAft>
                        <a:buClrTx/>
                        <a:buSzPct val="135000"/>
                        <a:buFontTx/>
                        <a:buChar char="•"/>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 6 petabytes of additional data</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D8CF"/>
                    </a:solidFill>
                  </a:tcPr>
                </a:tc>
                <a:extLst>
                  <a:ext uri="{0D108BD9-81ED-4DB2-BD59-A6C34878D82A}">
                    <a16:rowId xmlns:a16="http://schemas.microsoft.com/office/drawing/2014/main" val="10001"/>
                  </a:ext>
                </a:extLst>
              </a:tr>
              <a:tr h="1576275">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2</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DE9"/>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National Energy Research Scientific Computing Center</a:t>
                      </a:r>
                      <a:endParaRPr kumimoji="0" lang="en-US" altLang="zh-CN" sz="1600" b="1"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DE9"/>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Char char="•"/>
                        <a:tabLst/>
                      </a:pPr>
                      <a:r>
                        <a:rPr kumimoji="0" lang="en-US" altLang="zh-CN" sz="1600" b="0" i="0" u="none" strike="noStrike" cap="none" normalizeH="0" baseline="0" dirty="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 2.8 petabytes of data</a:t>
                      </a:r>
                    </a:p>
                    <a:p>
                      <a:pPr marL="0" marR="0" lvl="0" indent="0" algn="l" defTabSz="457200" rtl="0" eaLnBrk="1" fontAlgn="base" latinLnBrk="0" hangingPunct="1">
                        <a:lnSpc>
                          <a:spcPct val="100000"/>
                        </a:lnSpc>
                        <a:spcBef>
                          <a:spcPct val="0"/>
                        </a:spcBef>
                        <a:spcAft>
                          <a:spcPct val="0"/>
                        </a:spcAft>
                        <a:buClrTx/>
                        <a:buSzPct val="135000"/>
                        <a:buFontTx/>
                        <a:buChar char="•"/>
                        <a:tabLst/>
                      </a:pPr>
                      <a:r>
                        <a:rPr kumimoji="0" lang="en-US" altLang="zh-CN" sz="1600" b="0" i="0" u="none" strike="noStrike" cap="none" normalizeH="0" baseline="0" dirty="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 Operated by 2,000 computational scientists</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DE9"/>
                    </a:solidFill>
                  </a:tcPr>
                </a:tc>
                <a:extLst>
                  <a:ext uri="{0D108BD9-81ED-4DB2-BD59-A6C34878D82A}">
                    <a16:rowId xmlns:a16="http://schemas.microsoft.com/office/drawing/2014/main" val="10002"/>
                  </a:ext>
                </a:extLst>
              </a:tr>
              <a:tr h="1079422">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3</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D8CF"/>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AT&amp;T</a:t>
                      </a:r>
                      <a:endParaRPr kumimoji="0" lang="en-US" altLang="zh-CN" sz="1600" b="1"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D8CF"/>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Char char="•"/>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 23 terabytes of information</a:t>
                      </a:r>
                    </a:p>
                    <a:p>
                      <a:pPr marL="0" marR="0" lvl="0" indent="0" algn="l" defTabSz="457200" rtl="0" eaLnBrk="1" fontAlgn="base" latinLnBrk="0" hangingPunct="1">
                        <a:lnSpc>
                          <a:spcPct val="100000"/>
                        </a:lnSpc>
                        <a:spcBef>
                          <a:spcPct val="0"/>
                        </a:spcBef>
                        <a:spcAft>
                          <a:spcPct val="0"/>
                        </a:spcAft>
                        <a:buClrTx/>
                        <a:buSzPct val="135000"/>
                        <a:buFontTx/>
                        <a:buChar char="•"/>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 1.9 trillion phone call records</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2D8CF"/>
                    </a:solidFill>
                  </a:tcPr>
                </a:tc>
                <a:extLst>
                  <a:ext uri="{0D108BD9-81ED-4DB2-BD59-A6C34878D82A}">
                    <a16:rowId xmlns:a16="http://schemas.microsoft.com/office/drawing/2014/main" val="10003"/>
                  </a:ext>
                </a:extLst>
              </a:tr>
              <a:tr h="580983">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4</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DE9"/>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None/>
                        <a:tabLst/>
                      </a:pPr>
                      <a:r>
                        <a:rPr kumimoji="0" lang="en-US" altLang="zh-CN" sz="1600" b="0"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Google</a:t>
                      </a:r>
                      <a:endParaRPr kumimoji="0" lang="en-US" altLang="zh-CN" sz="1600" b="1" i="0" u="none" strike="noStrike" cap="none" normalizeH="0" baseline="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endParaRP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DE9"/>
                    </a:solidFill>
                  </a:tcPr>
                </a:tc>
                <a:tc>
                  <a:txBody>
                    <a:bodyPr/>
                    <a:lstStyle>
                      <a:lvl1pPr defTabSz="457200">
                        <a:spcBef>
                          <a:spcPts val="1800"/>
                        </a:spcBef>
                        <a:buSzPct val="135000"/>
                        <a:defRPr sz="2000">
                          <a:solidFill>
                            <a:schemeClr val="tx1"/>
                          </a:solidFill>
                          <a:latin typeface="Verdana" panose="020B0604030504040204" pitchFamily="34" charset="0"/>
                          <a:ea typeface="MS PGothic" panose="020B0600070205080204" pitchFamily="34" charset="-128"/>
                          <a:sym typeface="MS PGothic" panose="020B0600070205080204" pitchFamily="34" charset="-128"/>
                        </a:defRPr>
                      </a:lvl1pPr>
                      <a:lvl2pPr marL="742950" indent="-331788" defTabSz="457200">
                        <a:spcBef>
                          <a:spcPts val="800"/>
                        </a:spcBef>
                        <a:buClr>
                          <a:srgbClr val="595959"/>
                        </a:buClr>
                        <a:buSzPct val="135000"/>
                        <a:buFont typeface="Lucida Grande" charset="0"/>
                        <a:defRPr>
                          <a:solidFill>
                            <a:schemeClr val="tx1"/>
                          </a:solidFill>
                          <a:latin typeface="Verdana" panose="020B0604030504040204" pitchFamily="34" charset="0"/>
                          <a:ea typeface="MS PGothic" panose="020B0600070205080204" pitchFamily="34" charset="-128"/>
                          <a:sym typeface="Verdana" panose="020B0604030504040204" pitchFamily="34" charset="0"/>
                        </a:defRPr>
                      </a:lvl2pPr>
                      <a:lvl3pPr marL="1143000" indent="-503238" defTabSz="457200">
                        <a:spcBef>
                          <a:spcPts val="700"/>
                        </a:spcBef>
                        <a:buClr>
                          <a:srgbClr val="595959"/>
                        </a:buClr>
                        <a:buSzPct val="135000"/>
                        <a:buFont typeface="Wingdings" panose="05000000000000000000" pitchFamily="2" charset="2"/>
                        <a:defRPr sz="1600">
                          <a:solidFill>
                            <a:schemeClr val="tx1"/>
                          </a:solidFill>
                          <a:latin typeface="Verdana" panose="020B0604030504040204" pitchFamily="34" charset="0"/>
                          <a:ea typeface="MS PGothic" panose="020B0600070205080204" pitchFamily="34" charset="-128"/>
                          <a:sym typeface="Verdana" panose="020B0604030504040204" pitchFamily="34" charset="0"/>
                        </a:defRPr>
                      </a:lvl3pPr>
                      <a:lvl4pPr marL="1600200" indent="-731838" defTabSz="457200">
                        <a:spcBef>
                          <a:spcPts val="600"/>
                        </a:spcBef>
                        <a:buClr>
                          <a:srgbClr val="595959"/>
                        </a:buClr>
                        <a:buSzPct val="135000"/>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4pPr>
                      <a:lvl5pPr marL="2057400" indent="-1006475" defTabSz="457200">
                        <a:spcBef>
                          <a:spcPts val="600"/>
                        </a:spcBef>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5pPr>
                      <a:lvl6pPr marL="25146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6pPr>
                      <a:lvl7pPr marL="29718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7pPr>
                      <a:lvl8pPr marL="34290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8pPr>
                      <a:lvl9pPr marL="3886200" indent="-1006475" defTabSz="457200" fontAlgn="base">
                        <a:spcBef>
                          <a:spcPts val="600"/>
                        </a:spcBef>
                        <a:spcAft>
                          <a:spcPct val="0"/>
                        </a:spcAft>
                        <a:buClr>
                          <a:srgbClr val="7F7F7F"/>
                        </a:buClr>
                        <a:buSzPct val="135000"/>
                        <a:buFont typeface="Wingdings" panose="05000000000000000000" pitchFamily="2" charset="2"/>
                        <a:defRPr sz="1400">
                          <a:solidFill>
                            <a:schemeClr val="tx1"/>
                          </a:solidFill>
                          <a:latin typeface="Verdana" panose="020B0604030504040204" pitchFamily="34" charset="0"/>
                          <a:ea typeface="MS PGothic" panose="020B0600070205080204" pitchFamily="34" charset="-128"/>
                          <a:sym typeface="Verdana" panose="020B0604030504040204" pitchFamily="34" charset="0"/>
                        </a:defRPr>
                      </a:lvl9pPr>
                    </a:lstStyle>
                    <a:p>
                      <a:pPr marL="0" marR="0" lvl="0" indent="0" algn="l" defTabSz="457200" rtl="0" eaLnBrk="1" fontAlgn="base" latinLnBrk="0" hangingPunct="1">
                        <a:lnSpc>
                          <a:spcPct val="100000"/>
                        </a:lnSpc>
                        <a:spcBef>
                          <a:spcPct val="0"/>
                        </a:spcBef>
                        <a:spcAft>
                          <a:spcPct val="0"/>
                        </a:spcAft>
                        <a:buClrTx/>
                        <a:buSzPct val="135000"/>
                        <a:buFontTx/>
                        <a:buChar char="•"/>
                        <a:tabLst/>
                      </a:pPr>
                      <a:r>
                        <a:rPr kumimoji="0" lang="en-US" altLang="zh-CN" sz="1600" b="0" i="0" u="none" strike="noStrike" cap="none" normalizeH="0" baseline="0" dirty="0">
                          <a:ln>
                            <a:noFill/>
                          </a:ln>
                          <a:solidFill>
                            <a:srgbClr val="000000"/>
                          </a:solidFill>
                          <a:effectLst/>
                          <a:latin typeface="Tw Cen MT" panose="020B0602020104020603" pitchFamily="34" charset="0"/>
                          <a:ea typeface="MS PGothic" panose="020B0600070205080204" pitchFamily="34" charset="-128"/>
                          <a:sym typeface="MS PGothic" panose="020B0600070205080204" pitchFamily="34" charset="-128"/>
                        </a:rPr>
                        <a:t>1 million searches per day</a:t>
                      </a:r>
                    </a:p>
                  </a:txBody>
                  <a:tcPr marT="45717" marB="4571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9EDE9"/>
                    </a:solidFill>
                  </a:tcPr>
                </a:tc>
                <a:extLst>
                  <a:ext uri="{0D108BD9-81ED-4DB2-BD59-A6C34878D82A}">
                    <a16:rowId xmlns:a16="http://schemas.microsoft.com/office/drawing/2014/main" val="10004"/>
                  </a:ext>
                </a:extLst>
              </a:tr>
            </a:tbl>
          </a:graphicData>
        </a:graphic>
      </p:graphicFrame>
      <p:sp>
        <p:nvSpPr>
          <p:cNvPr id="5" name="TextBox 5">
            <a:extLst>
              <a:ext uri="{FF2B5EF4-FFF2-40B4-BE49-F238E27FC236}">
                <a16:creationId xmlns:a16="http://schemas.microsoft.com/office/drawing/2014/main" id="{2C560725-ADA1-401F-9464-3ACB8FE506CE}"/>
              </a:ext>
            </a:extLst>
          </p:cNvPr>
          <p:cNvSpPr txBox="1">
            <a:spLocks noChangeArrowheads="1"/>
          </p:cNvSpPr>
          <p:nvPr/>
        </p:nvSpPr>
        <p:spPr bwMode="auto">
          <a:xfrm>
            <a:off x="3163388" y="6211889"/>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200" dirty="0" err="1">
                <a:latin typeface="Arial" panose="020B0604020202020204" pitchFamily="34" charset="0"/>
              </a:rPr>
              <a:t>Sumber</a:t>
            </a:r>
            <a:r>
              <a:rPr lang="en-US" altLang="zh-CN" sz="1200" dirty="0">
                <a:latin typeface="Arial" panose="020B0604020202020204" pitchFamily="34" charset="0"/>
              </a:rPr>
              <a:t>: http://www.siliconindia.com/news/enterpriseit/Top-10-Largest-Databases-in-the-World-nid-118891-cid-7.html</a:t>
            </a:r>
          </a:p>
        </p:txBody>
      </p:sp>
    </p:spTree>
    <p:extLst>
      <p:ext uri="{BB962C8B-B14F-4D97-AF65-F5344CB8AC3E}">
        <p14:creationId xmlns:p14="http://schemas.microsoft.com/office/powerpoint/2010/main" val="1422275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347F0-E757-4E9F-9E4C-740A475FA4E5}"/>
              </a:ext>
            </a:extLst>
          </p:cNvPr>
          <p:cNvSpPr>
            <a:spLocks noGrp="1"/>
          </p:cNvSpPr>
          <p:nvPr>
            <p:ph type="title"/>
          </p:nvPr>
        </p:nvSpPr>
        <p:spPr/>
        <p:txBody>
          <a:bodyPr/>
          <a:lstStyle/>
          <a:p>
            <a:r>
              <a:rPr lang="en-US" dirty="0" err="1"/>
              <a:t>Perkembangan</a:t>
            </a:r>
            <a:r>
              <a:rPr lang="en-US" dirty="0"/>
              <a:t> data dunia</a:t>
            </a:r>
          </a:p>
        </p:txBody>
      </p:sp>
      <p:pic>
        <p:nvPicPr>
          <p:cNvPr id="4" name="Picture 4">
            <a:extLst>
              <a:ext uri="{FF2B5EF4-FFF2-40B4-BE49-F238E27FC236}">
                <a16:creationId xmlns:a16="http://schemas.microsoft.com/office/drawing/2014/main" id="{2B6E9870-9185-4B5A-AA1C-6C0DE89C0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537" y="1919696"/>
            <a:ext cx="78486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802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45F0F-938A-49ED-B9B4-394661C666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F6DE9D-8905-435A-BA0E-17C58C751BC9}"/>
              </a:ext>
            </a:extLst>
          </p:cNvPr>
          <p:cNvSpPr>
            <a:spLocks noGrp="1"/>
          </p:cNvSpPr>
          <p:nvPr>
            <p:ph idx="1"/>
          </p:nvPr>
        </p:nvSpPr>
        <p:spPr/>
        <p:txBody>
          <a:bodyPr/>
          <a:lstStyle/>
          <a:p>
            <a:pPr marL="438150" indent="-319088">
              <a:spcBef>
                <a:spcPct val="0"/>
              </a:spcBef>
              <a:buSzPct val="65000"/>
              <a:buFontTx/>
              <a:buBlip>
                <a:blip r:embed="rId2"/>
              </a:buBlip>
            </a:pPr>
            <a:r>
              <a:rPr lang="en-US" altLang="zh-CN" dirty="0" err="1">
                <a:solidFill>
                  <a:srgbClr val="B95B22"/>
                </a:solidFill>
                <a:latin typeface="Tahoma" panose="020B0604030504040204" pitchFamily="34" charset="0"/>
              </a:rPr>
              <a:t>Latar</a:t>
            </a:r>
            <a:r>
              <a:rPr lang="en-US" altLang="zh-CN" dirty="0">
                <a:solidFill>
                  <a:srgbClr val="B95B22"/>
                </a:solidFill>
                <a:latin typeface="Tahoma" panose="020B0604030504040204" pitchFamily="34" charset="0"/>
              </a:rPr>
              <a:t> </a:t>
            </a:r>
            <a:r>
              <a:rPr lang="en-US" altLang="zh-CN" dirty="0" err="1">
                <a:solidFill>
                  <a:srgbClr val="B95B22"/>
                </a:solidFill>
                <a:latin typeface="Tahoma" panose="020B0604030504040204" pitchFamily="34" charset="0"/>
              </a:rPr>
              <a:t>Belakang</a:t>
            </a:r>
            <a:r>
              <a:rPr lang="en-US" altLang="zh-CN" dirty="0">
                <a:solidFill>
                  <a:srgbClr val="B95B22"/>
                </a:solidFill>
                <a:latin typeface="Tahoma" panose="020B0604030504040204" pitchFamily="34" charset="0"/>
              </a:rPr>
              <a:t> Data Mining</a:t>
            </a:r>
          </a:p>
          <a:p>
            <a:pPr marL="438150" indent="-319088">
              <a:spcBef>
                <a:spcPct val="0"/>
              </a:spcBef>
              <a:buSzPct val="65000"/>
              <a:buFontTx/>
              <a:buBlip>
                <a:blip r:embed="rId2"/>
              </a:buBlip>
            </a:pPr>
            <a:r>
              <a:rPr lang="en-US" altLang="zh-CN" dirty="0" err="1">
                <a:latin typeface="Tahoma" panose="020B0604030504040204" pitchFamily="34" charset="0"/>
              </a:rPr>
              <a:t>Apa</a:t>
            </a:r>
            <a:r>
              <a:rPr lang="en-US" altLang="zh-CN" dirty="0">
                <a:latin typeface="Tahoma" panose="020B0604030504040204" pitchFamily="34" charset="0"/>
              </a:rPr>
              <a:t> dan </a:t>
            </a:r>
            <a:r>
              <a:rPr lang="en-US" altLang="zh-CN" dirty="0" err="1">
                <a:latin typeface="Tahoma" panose="020B0604030504040204" pitchFamily="34" charset="0"/>
              </a:rPr>
              <a:t>Mengapa</a:t>
            </a:r>
            <a:r>
              <a:rPr lang="en-US" altLang="zh-CN" dirty="0">
                <a:latin typeface="Tahoma" panose="020B0604030504040204" pitchFamily="34" charset="0"/>
              </a:rPr>
              <a:t> Data Mining</a:t>
            </a:r>
          </a:p>
          <a:p>
            <a:pPr marL="438150" indent="-319088">
              <a:spcBef>
                <a:spcPct val="0"/>
              </a:spcBef>
              <a:buSzPct val="65000"/>
              <a:buFontTx/>
              <a:buBlip>
                <a:blip r:embed="rId2"/>
              </a:buBlip>
            </a:pPr>
            <a:r>
              <a:rPr lang="en-US" altLang="zh-CN" dirty="0" err="1">
                <a:solidFill>
                  <a:srgbClr val="B95B22"/>
                </a:solidFill>
                <a:latin typeface="Tahoma" panose="020B0604030504040204" pitchFamily="34" charset="0"/>
              </a:rPr>
              <a:t>Hubungan</a:t>
            </a:r>
            <a:r>
              <a:rPr lang="en-US" altLang="zh-CN" dirty="0">
                <a:solidFill>
                  <a:srgbClr val="B95B22"/>
                </a:solidFill>
                <a:latin typeface="Tahoma" panose="020B0604030504040204" pitchFamily="34" charset="0"/>
              </a:rPr>
              <a:t> </a:t>
            </a:r>
            <a:r>
              <a:rPr lang="en-US" altLang="zh-CN" dirty="0" err="1">
                <a:solidFill>
                  <a:srgbClr val="B95B22"/>
                </a:solidFill>
                <a:latin typeface="Tahoma" panose="020B0604030504040204" pitchFamily="34" charset="0"/>
              </a:rPr>
              <a:t>sistem</a:t>
            </a:r>
            <a:r>
              <a:rPr lang="en-US" altLang="zh-CN" dirty="0">
                <a:solidFill>
                  <a:srgbClr val="B95B22"/>
                </a:solidFill>
                <a:latin typeface="Tahoma" panose="020B0604030504040204" pitchFamily="34" charset="0"/>
              </a:rPr>
              <a:t> data mining </a:t>
            </a:r>
            <a:r>
              <a:rPr lang="en-US" altLang="zh-CN" dirty="0" err="1">
                <a:solidFill>
                  <a:srgbClr val="B95B22"/>
                </a:solidFill>
                <a:latin typeface="Tahoma" panose="020B0604030504040204" pitchFamily="34" charset="0"/>
              </a:rPr>
              <a:t>dengan</a:t>
            </a:r>
            <a:r>
              <a:rPr lang="en-US" altLang="zh-CN" dirty="0">
                <a:solidFill>
                  <a:srgbClr val="B95B22"/>
                </a:solidFill>
                <a:latin typeface="Tahoma" panose="020B0604030504040204" pitchFamily="34" charset="0"/>
              </a:rPr>
              <a:t> </a:t>
            </a:r>
            <a:r>
              <a:rPr lang="en-US" altLang="zh-CN" dirty="0" err="1">
                <a:solidFill>
                  <a:srgbClr val="B95B22"/>
                </a:solidFill>
                <a:latin typeface="Tahoma" panose="020B0604030504040204" pitchFamily="34" charset="0"/>
              </a:rPr>
              <a:t>Sistem</a:t>
            </a:r>
            <a:r>
              <a:rPr lang="en-US" altLang="zh-CN" dirty="0">
                <a:solidFill>
                  <a:srgbClr val="B95B22"/>
                </a:solidFill>
                <a:latin typeface="Tahoma" panose="020B0604030504040204" pitchFamily="34" charset="0"/>
              </a:rPr>
              <a:t> Basis Data, </a:t>
            </a:r>
            <a:r>
              <a:rPr lang="en-US" altLang="zh-CN" dirty="0" err="1">
                <a:solidFill>
                  <a:srgbClr val="B95B22"/>
                </a:solidFill>
                <a:latin typeface="Tahoma" panose="020B0604030504040204" pitchFamily="34" charset="0"/>
              </a:rPr>
              <a:t>Sistem</a:t>
            </a:r>
            <a:r>
              <a:rPr lang="en-US" altLang="zh-CN" dirty="0">
                <a:solidFill>
                  <a:srgbClr val="B95B22"/>
                </a:solidFill>
                <a:latin typeface="Tahoma" panose="020B0604030504040204" pitchFamily="34" charset="0"/>
              </a:rPr>
              <a:t> Data Warehouse , dan Business Intelligence</a:t>
            </a:r>
          </a:p>
          <a:p>
            <a:pPr marL="438150" indent="-319088">
              <a:spcBef>
                <a:spcPct val="0"/>
              </a:spcBef>
              <a:buSzPct val="65000"/>
              <a:buFontTx/>
              <a:buBlip>
                <a:blip r:embed="rId2"/>
              </a:buBlip>
            </a:pPr>
            <a:r>
              <a:rPr lang="en-US" altLang="zh-CN" dirty="0">
                <a:solidFill>
                  <a:srgbClr val="B95B22"/>
                </a:solidFill>
                <a:latin typeface="Tahoma" panose="020B0604030504040204" pitchFamily="34" charset="0"/>
              </a:rPr>
              <a:t>Task </a:t>
            </a:r>
            <a:r>
              <a:rPr lang="en-US" altLang="zh-CN" dirty="0" err="1">
                <a:solidFill>
                  <a:srgbClr val="B95B22"/>
                </a:solidFill>
                <a:latin typeface="Tahoma" panose="020B0604030504040204" pitchFamily="34" charset="0"/>
              </a:rPr>
              <a:t>dalam</a:t>
            </a:r>
            <a:r>
              <a:rPr lang="en-US" altLang="zh-CN" dirty="0">
                <a:solidFill>
                  <a:srgbClr val="B95B22"/>
                </a:solidFill>
                <a:latin typeface="Tahoma" panose="020B0604030504040204" pitchFamily="34" charset="0"/>
              </a:rPr>
              <a:t> Data mining</a:t>
            </a:r>
          </a:p>
          <a:p>
            <a:pPr marL="438150" indent="-319088">
              <a:spcBef>
                <a:spcPct val="0"/>
              </a:spcBef>
              <a:buSzPct val="65000"/>
              <a:buFontTx/>
              <a:buBlip>
                <a:blip r:embed="rId2"/>
              </a:buBlip>
            </a:pPr>
            <a:r>
              <a:rPr lang="en-US" altLang="zh-CN" dirty="0" err="1">
                <a:solidFill>
                  <a:srgbClr val="B95B22"/>
                </a:solidFill>
                <a:latin typeface="Tahoma" panose="020B0604030504040204" pitchFamily="34" charset="0"/>
              </a:rPr>
              <a:t>Fungsionalitas</a:t>
            </a:r>
            <a:r>
              <a:rPr lang="en-US" altLang="zh-CN" dirty="0">
                <a:solidFill>
                  <a:srgbClr val="B95B22"/>
                </a:solidFill>
                <a:latin typeface="Tahoma" panose="020B0604030504040204" pitchFamily="34" charset="0"/>
              </a:rPr>
              <a:t> Data mining</a:t>
            </a:r>
          </a:p>
          <a:p>
            <a:pPr marL="438150" indent="-319088">
              <a:spcBef>
                <a:spcPct val="0"/>
              </a:spcBef>
              <a:buSzPct val="65000"/>
              <a:buFontTx/>
              <a:buBlip>
                <a:blip r:embed="rId2"/>
              </a:buBlip>
            </a:pPr>
            <a:r>
              <a:rPr lang="en-US" altLang="zh-CN" dirty="0" err="1">
                <a:solidFill>
                  <a:srgbClr val="B95B22"/>
                </a:solidFill>
                <a:latin typeface="Tahoma" panose="020B0604030504040204" pitchFamily="34" charset="0"/>
              </a:rPr>
              <a:t>Permasalahan</a:t>
            </a:r>
            <a:r>
              <a:rPr lang="en-US" altLang="zh-CN" dirty="0">
                <a:solidFill>
                  <a:srgbClr val="B95B22"/>
                </a:solidFill>
                <a:latin typeface="Tahoma" panose="020B0604030504040204" pitchFamily="34" charset="0"/>
              </a:rPr>
              <a:t> </a:t>
            </a:r>
            <a:r>
              <a:rPr lang="en-US" altLang="zh-CN" dirty="0" err="1">
                <a:solidFill>
                  <a:srgbClr val="B95B22"/>
                </a:solidFill>
                <a:latin typeface="Tahoma" panose="020B0604030504040204" pitchFamily="34" charset="0"/>
              </a:rPr>
              <a:t>dalam</a:t>
            </a:r>
            <a:r>
              <a:rPr lang="en-US" altLang="zh-CN" dirty="0">
                <a:solidFill>
                  <a:srgbClr val="B95B22"/>
                </a:solidFill>
                <a:latin typeface="Tahoma" panose="020B0604030504040204" pitchFamily="34" charset="0"/>
              </a:rPr>
              <a:t> Data Mining</a:t>
            </a:r>
          </a:p>
          <a:p>
            <a:endParaRPr lang="en-US" dirty="0"/>
          </a:p>
        </p:txBody>
      </p:sp>
    </p:spTree>
    <p:extLst>
      <p:ext uri="{BB962C8B-B14F-4D97-AF65-F5344CB8AC3E}">
        <p14:creationId xmlns:p14="http://schemas.microsoft.com/office/powerpoint/2010/main" val="2224396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8AE4FB-C3B7-4964-84FA-DC3240B0C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751886" y="435429"/>
            <a:ext cx="2371725" cy="2324100"/>
          </a:xfrm>
          <a:prstGeom prst="rect">
            <a:avLst/>
          </a:prstGeom>
        </p:spPr>
      </p:pic>
      <p:pic>
        <p:nvPicPr>
          <p:cNvPr id="5" name="Picture 2">
            <a:extLst>
              <a:ext uri="{FF2B5EF4-FFF2-40B4-BE49-F238E27FC236}">
                <a16:creationId xmlns:a16="http://schemas.microsoft.com/office/drawing/2014/main" id="{583073F6-0634-4404-B540-7B4E93D77B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8" y="352697"/>
            <a:ext cx="4114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E18EBDCA-D67E-43F7-ACC2-AD0C3F1FD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0359" y="435429"/>
            <a:ext cx="424046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9D332BF1-C4AE-43F9-A1B6-9B84C488D94B}"/>
              </a:ext>
            </a:extLst>
          </p:cNvPr>
          <p:cNvPicPr>
            <a:picLocks noChangeAspect="1"/>
          </p:cNvPicPr>
          <p:nvPr/>
        </p:nvPicPr>
        <p:blipFill>
          <a:blip r:embed="rId5"/>
          <a:stretch>
            <a:fillRect/>
          </a:stretch>
        </p:blipFill>
        <p:spPr>
          <a:xfrm>
            <a:off x="1570535" y="4732020"/>
            <a:ext cx="8734425" cy="1295400"/>
          </a:xfrm>
          <a:prstGeom prst="rect">
            <a:avLst/>
          </a:prstGeom>
        </p:spPr>
      </p:pic>
    </p:spTree>
    <p:extLst>
      <p:ext uri="{BB962C8B-B14F-4D97-AF65-F5344CB8AC3E}">
        <p14:creationId xmlns:p14="http://schemas.microsoft.com/office/powerpoint/2010/main" val="1251780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4A23-EDC4-4544-83A9-BD3C0D9C6AF2}"/>
              </a:ext>
            </a:extLst>
          </p:cNvPr>
          <p:cNvSpPr>
            <a:spLocks noGrp="1"/>
          </p:cNvSpPr>
          <p:nvPr>
            <p:ph type="title"/>
          </p:nvPr>
        </p:nvSpPr>
        <p:spPr/>
        <p:txBody>
          <a:bodyPr/>
          <a:lstStyle/>
          <a:p>
            <a:r>
              <a:rPr lang="en-US" dirty="0" err="1"/>
              <a:t>Definisi</a:t>
            </a:r>
            <a:r>
              <a:rPr lang="en-US" dirty="0"/>
              <a:t> Data Mining</a:t>
            </a:r>
          </a:p>
        </p:txBody>
      </p:sp>
      <p:sp>
        <p:nvSpPr>
          <p:cNvPr id="3" name="Content Placeholder 2">
            <a:extLst>
              <a:ext uri="{FF2B5EF4-FFF2-40B4-BE49-F238E27FC236}">
                <a16:creationId xmlns:a16="http://schemas.microsoft.com/office/drawing/2014/main" id="{F18F67D2-23F5-4FF5-B4F1-2315F0E04981}"/>
              </a:ext>
            </a:extLst>
          </p:cNvPr>
          <p:cNvSpPr>
            <a:spLocks noGrp="1"/>
          </p:cNvSpPr>
          <p:nvPr>
            <p:ph idx="1"/>
          </p:nvPr>
        </p:nvSpPr>
        <p:spPr/>
        <p:txBody>
          <a:bodyPr/>
          <a:lstStyle/>
          <a:p>
            <a:pPr marL="438150" marR="0" lvl="0" indent="-319088" algn="l" defTabSz="685800" rtl="0" eaLnBrk="1" fontAlgn="base" latinLnBrk="0" hangingPunct="1">
              <a:lnSpc>
                <a:spcPct val="80000"/>
              </a:lnSpc>
              <a:spcBef>
                <a:spcPct val="0"/>
              </a:spcBef>
              <a:spcAft>
                <a:spcPct val="0"/>
              </a:spcAft>
              <a:buClrTx/>
              <a:buSzPct val="65000"/>
              <a:buFontTx/>
              <a:buBlip>
                <a:blip r:embed="rId2"/>
              </a:buBlip>
              <a:tabLst/>
              <a:defRPr/>
            </a:pPr>
            <a:r>
              <a:rPr kumimoji="0" lang="en-US" altLang="zh-CN" sz="2300" b="0" i="0" u="none" strike="noStrike" kern="1200" cap="none" spc="0" normalizeH="0" baseline="0" noProof="0" dirty="0">
                <a:ln>
                  <a:noFill/>
                </a:ln>
                <a:solidFill>
                  <a:srgbClr val="B95B22"/>
                </a:solidFill>
                <a:effectLst/>
                <a:uLnTx/>
                <a:uFillTx/>
                <a:latin typeface="Tahoma" panose="020B0604030504040204" pitchFamily="34" charset="0"/>
                <a:ea typeface="SimSun" panose="02010600030101010101" pitchFamily="2" charset="-122"/>
                <a:cs typeface="Tahoma" panose="020B0604030504040204" pitchFamily="34" charset="0"/>
              </a:rPr>
              <a:t>Data mining is an iterative process within which progress is defined by discovery, through either automatic or manual methods. </a:t>
            </a:r>
            <a:r>
              <a:rPr kumimoji="0" lang="en-US" altLang="zh-CN" sz="2300" b="0" i="0" u="none" strike="noStrike" kern="1200" cap="none" spc="0" normalizeH="0" baseline="0" noProof="0" dirty="0">
                <a:ln>
                  <a:noFill/>
                </a:ln>
                <a:solidFill>
                  <a:prstClr val="black"/>
                </a:solidFill>
                <a:effectLst/>
                <a:uLnTx/>
                <a:uFillTx/>
                <a:latin typeface="Tahoma" panose="020B0604030504040204" pitchFamily="34" charset="0"/>
                <a:ea typeface="SimSun" panose="02010600030101010101" pitchFamily="2" charset="-122"/>
                <a:cs typeface="Tahoma" panose="020B0604030504040204" pitchFamily="34" charset="0"/>
              </a:rPr>
              <a:t>[</a:t>
            </a:r>
            <a:r>
              <a:rPr kumimoji="0" lang="en-US" altLang="zh-CN" sz="2300" b="0" i="0" u="none" strike="noStrike" kern="1200" cap="none" spc="0" normalizeH="0" baseline="0" noProof="0" dirty="0" err="1">
                <a:ln>
                  <a:noFill/>
                </a:ln>
                <a:solidFill>
                  <a:prstClr val="black"/>
                </a:solidFill>
                <a:effectLst/>
                <a:uLnTx/>
                <a:uFillTx/>
                <a:latin typeface="Tahoma" panose="020B0604030504040204" pitchFamily="34" charset="0"/>
                <a:ea typeface="SimSun" panose="02010600030101010101" pitchFamily="2" charset="-122"/>
                <a:cs typeface="Tahoma" panose="020B0604030504040204" pitchFamily="34" charset="0"/>
              </a:rPr>
              <a:t>Kantardzic</a:t>
            </a:r>
            <a:r>
              <a:rPr kumimoji="0" lang="en-US" altLang="zh-CN" sz="2300" b="0" i="0" u="none" strike="noStrike" kern="1200" cap="none" spc="0" normalizeH="0" baseline="0" noProof="0" dirty="0">
                <a:ln>
                  <a:noFill/>
                </a:ln>
                <a:solidFill>
                  <a:prstClr val="black"/>
                </a:solidFill>
                <a:effectLst/>
                <a:uLnTx/>
                <a:uFillTx/>
                <a:latin typeface="Tahoma" panose="020B0604030504040204" pitchFamily="34" charset="0"/>
                <a:ea typeface="SimSun" panose="02010600030101010101" pitchFamily="2" charset="-122"/>
                <a:cs typeface="Tahoma" panose="020B0604030504040204" pitchFamily="34" charset="0"/>
              </a:rPr>
              <a:t>  , 2003]</a:t>
            </a:r>
          </a:p>
          <a:p>
            <a:pPr marL="438150" marR="0" lvl="0" indent="-319088" algn="l" defTabSz="685800" rtl="0" eaLnBrk="1" fontAlgn="base" latinLnBrk="0" hangingPunct="1">
              <a:lnSpc>
                <a:spcPct val="80000"/>
              </a:lnSpc>
              <a:spcBef>
                <a:spcPct val="0"/>
              </a:spcBef>
              <a:spcAft>
                <a:spcPct val="0"/>
              </a:spcAft>
              <a:buClrTx/>
              <a:buSzPct val="65000"/>
              <a:buFontTx/>
              <a:buBlip>
                <a:blip r:embed="rId2"/>
              </a:buBlip>
              <a:tabLst/>
              <a:defRPr/>
            </a:pPr>
            <a:endParaRPr kumimoji="0" lang="en-US" altLang="zh-CN" sz="2300" b="0" i="0" u="none" strike="noStrike" kern="1200" cap="none" spc="0" normalizeH="0" baseline="0" noProof="0" dirty="0">
              <a:ln>
                <a:noFill/>
              </a:ln>
              <a:solidFill>
                <a:srgbClr val="B95B22"/>
              </a:solidFill>
              <a:effectLst/>
              <a:uLnTx/>
              <a:uFillTx/>
              <a:latin typeface="Tahoma" panose="020B0604030504040204" pitchFamily="34" charset="0"/>
              <a:ea typeface="SimSun" panose="02010600030101010101" pitchFamily="2" charset="-122"/>
              <a:cs typeface="Tahoma" panose="020B0604030504040204" pitchFamily="34" charset="0"/>
            </a:endParaRPr>
          </a:p>
          <a:p>
            <a:pPr marL="438150" marR="0" lvl="0" indent="-319088" algn="l" defTabSz="685800" rtl="0" eaLnBrk="1" fontAlgn="base" latinLnBrk="0" hangingPunct="1">
              <a:lnSpc>
                <a:spcPct val="80000"/>
              </a:lnSpc>
              <a:spcBef>
                <a:spcPct val="0"/>
              </a:spcBef>
              <a:spcAft>
                <a:spcPct val="0"/>
              </a:spcAft>
              <a:buClrTx/>
              <a:buSzPct val="65000"/>
              <a:buFontTx/>
              <a:buBlip>
                <a:blip r:embed="rId2"/>
              </a:buBlip>
              <a:tabLst/>
              <a:defRPr/>
            </a:pPr>
            <a:r>
              <a:rPr kumimoji="0" lang="en-US" altLang="zh-CN" sz="2300" b="0" i="0" u="none" strike="noStrike" kern="1200" cap="none" spc="0" normalizeH="0" baseline="0" noProof="0" dirty="0">
                <a:ln>
                  <a:noFill/>
                </a:ln>
                <a:solidFill>
                  <a:srgbClr val="B95B22"/>
                </a:solidFill>
                <a:effectLst/>
                <a:uLnTx/>
                <a:uFillTx/>
                <a:latin typeface="Tahoma" panose="020B0604030504040204" pitchFamily="34" charset="0"/>
                <a:ea typeface="SimSun" panose="02010600030101010101" pitchFamily="2" charset="-122"/>
                <a:cs typeface="Tahoma" panose="020B0604030504040204" pitchFamily="34" charset="0"/>
              </a:rPr>
              <a:t>Data mining (DM) is the extraction of hidden predictive information from large databases (DBs). With the automatic discovery of knowledge implicit within DBs, DM uses sophisticated statistical analysis and modeling techniques to uncover patterns and relationships hidden in organizational DBs </a:t>
            </a:r>
            <a:r>
              <a:rPr kumimoji="0" lang="en-US" altLang="zh-CN" sz="2300" b="0" i="0" u="none" strike="noStrike" kern="1200" cap="none" spc="0" normalizeH="0" baseline="0" noProof="0" dirty="0">
                <a:ln>
                  <a:noFill/>
                </a:ln>
                <a:solidFill>
                  <a:prstClr val="black"/>
                </a:solidFill>
                <a:effectLst/>
                <a:uLnTx/>
                <a:uFillTx/>
                <a:latin typeface="Tahoma" panose="020B0604030504040204" pitchFamily="34" charset="0"/>
                <a:ea typeface="SimSun" panose="02010600030101010101" pitchFamily="2" charset="-122"/>
                <a:cs typeface="Tahoma" panose="020B0604030504040204" pitchFamily="34" charset="0"/>
              </a:rPr>
              <a:t>[Wang, 2003]</a:t>
            </a:r>
          </a:p>
          <a:p>
            <a:pPr marL="438150" marR="0" lvl="0" indent="-319088" algn="l" defTabSz="685800" rtl="0" eaLnBrk="1" fontAlgn="base" latinLnBrk="0" hangingPunct="1">
              <a:lnSpc>
                <a:spcPct val="80000"/>
              </a:lnSpc>
              <a:spcBef>
                <a:spcPct val="0"/>
              </a:spcBef>
              <a:spcAft>
                <a:spcPct val="0"/>
              </a:spcAft>
              <a:buClrTx/>
              <a:buSzPct val="65000"/>
              <a:buFontTx/>
              <a:buBlip>
                <a:blip r:embed="rId2"/>
              </a:buBlip>
              <a:tabLst/>
              <a:defRPr/>
            </a:pPr>
            <a:endParaRPr kumimoji="0" lang="en-US" altLang="zh-CN" sz="2300" b="0" i="0" u="none" strike="noStrike" kern="1200" cap="none" spc="0" normalizeH="0" baseline="0" noProof="0" dirty="0">
              <a:ln>
                <a:noFill/>
              </a:ln>
              <a:solidFill>
                <a:srgbClr val="B95B22"/>
              </a:solidFill>
              <a:effectLst/>
              <a:uLnTx/>
              <a:uFillTx/>
              <a:latin typeface="Tahoma" panose="020B0604030504040204" pitchFamily="34" charset="0"/>
              <a:ea typeface="SimSun" panose="02010600030101010101" pitchFamily="2" charset="-122"/>
              <a:cs typeface="Tahoma" panose="020B0604030504040204" pitchFamily="34" charset="0"/>
            </a:endParaRPr>
          </a:p>
          <a:p>
            <a:pPr marL="438150" marR="0" lvl="0" indent="-319088" algn="l" defTabSz="685800" rtl="0" eaLnBrk="1" fontAlgn="base" latinLnBrk="0" hangingPunct="1">
              <a:lnSpc>
                <a:spcPct val="80000"/>
              </a:lnSpc>
              <a:spcBef>
                <a:spcPct val="0"/>
              </a:spcBef>
              <a:spcAft>
                <a:spcPct val="0"/>
              </a:spcAft>
              <a:buClrTx/>
              <a:buSzPct val="65000"/>
              <a:buFontTx/>
              <a:buBlip>
                <a:blip r:embed="rId2"/>
              </a:buBlip>
              <a:tabLst/>
              <a:defRPr/>
            </a:pPr>
            <a:r>
              <a:rPr kumimoji="0" lang="en-US" altLang="zh-CN" sz="2300" b="0" i="0" u="none" strike="noStrike" kern="1200" cap="none" spc="0" normalizeH="0" baseline="0" noProof="0" dirty="0">
                <a:ln>
                  <a:noFill/>
                </a:ln>
                <a:solidFill>
                  <a:srgbClr val="B95B22"/>
                </a:solidFill>
                <a:effectLst/>
                <a:uLnTx/>
                <a:uFillTx/>
                <a:latin typeface="Tahoma" panose="020B0604030504040204" pitchFamily="34" charset="0"/>
                <a:ea typeface="SimSun" panose="02010600030101010101" pitchFamily="2" charset="-122"/>
                <a:cs typeface="Tahoma" panose="020B0604030504040204" pitchFamily="34" charset="0"/>
              </a:rPr>
              <a:t>Data mining refers to extracting or \mining" knowledge from large amounts of data </a:t>
            </a:r>
            <a:r>
              <a:rPr kumimoji="0" lang="en-US" altLang="zh-CN" sz="2300" b="0" i="0" u="none" strike="noStrike" kern="1200" cap="none" spc="0" normalizeH="0" baseline="0" noProof="0" dirty="0">
                <a:ln>
                  <a:noFill/>
                </a:ln>
                <a:solidFill>
                  <a:prstClr val="black"/>
                </a:solidFill>
                <a:effectLst/>
                <a:uLnTx/>
                <a:uFillTx/>
                <a:latin typeface="Tahoma" panose="020B0604030504040204" pitchFamily="34" charset="0"/>
                <a:ea typeface="SimSun" panose="02010600030101010101" pitchFamily="2" charset="-122"/>
                <a:cs typeface="Tahoma" panose="020B0604030504040204" pitchFamily="34" charset="0"/>
              </a:rPr>
              <a:t>[Han, 2005]</a:t>
            </a:r>
          </a:p>
          <a:p>
            <a:pPr marL="438150" marR="0" lvl="0" indent="-319088" algn="l" defTabSz="685800" rtl="0" eaLnBrk="1" fontAlgn="base" latinLnBrk="0" hangingPunct="1">
              <a:lnSpc>
                <a:spcPct val="80000"/>
              </a:lnSpc>
              <a:spcBef>
                <a:spcPct val="0"/>
              </a:spcBef>
              <a:spcAft>
                <a:spcPct val="0"/>
              </a:spcAft>
              <a:buClrTx/>
              <a:buSzPct val="65000"/>
              <a:buFontTx/>
              <a:buBlip>
                <a:blip r:embed="rId2"/>
              </a:buBlip>
              <a:tabLst/>
              <a:defRPr/>
            </a:pPr>
            <a:endParaRPr kumimoji="0" lang="en-US" altLang="zh-CN" sz="2300" b="0" i="0" u="none" strike="noStrike" kern="1200" cap="none" spc="0" normalizeH="0" baseline="0" noProof="0" dirty="0">
              <a:ln>
                <a:noFill/>
              </a:ln>
              <a:solidFill>
                <a:srgbClr val="B95B22"/>
              </a:solidFill>
              <a:effectLst/>
              <a:uLnTx/>
              <a:uFillTx/>
              <a:latin typeface="Tahoma" panose="020B0604030504040204" pitchFamily="34" charset="0"/>
              <a:ea typeface="SimSun" panose="02010600030101010101" pitchFamily="2" charset="-122"/>
              <a:cs typeface="Tahoma" panose="020B0604030504040204" pitchFamily="34" charset="0"/>
            </a:endParaRPr>
          </a:p>
          <a:p>
            <a:pPr marL="438150" marR="0" lvl="0" indent="-319088" algn="l" defTabSz="685800" rtl="0" eaLnBrk="1" fontAlgn="base" latinLnBrk="0" hangingPunct="1">
              <a:lnSpc>
                <a:spcPct val="80000"/>
              </a:lnSpc>
              <a:spcBef>
                <a:spcPct val="0"/>
              </a:spcBef>
              <a:spcAft>
                <a:spcPct val="0"/>
              </a:spcAft>
              <a:buClrTx/>
              <a:buSzPct val="65000"/>
              <a:buFontTx/>
              <a:buBlip>
                <a:blip r:embed="rId2"/>
              </a:buBlip>
              <a:tabLst/>
              <a:defRPr/>
            </a:pPr>
            <a:r>
              <a:rPr kumimoji="0" lang="en-US" altLang="zh-CN" sz="2300" b="0" i="0" u="none" strike="noStrike" kern="1200" cap="none" spc="0" normalizeH="0" baseline="0" noProof="0" dirty="0">
                <a:ln>
                  <a:noFill/>
                </a:ln>
                <a:solidFill>
                  <a:srgbClr val="B95B22"/>
                </a:solidFill>
                <a:effectLst/>
                <a:uLnTx/>
                <a:uFillTx/>
                <a:latin typeface="Tahoma" panose="020B0604030504040204" pitchFamily="34" charset="0"/>
                <a:ea typeface="SimSun" panose="02010600030101010101" pitchFamily="2" charset="-122"/>
                <a:cs typeface="Tahoma" panose="020B0604030504040204" pitchFamily="34" charset="0"/>
              </a:rPr>
              <a:t>Non-trivial extraction of implicit, previously unknown and potentially useful information from data </a:t>
            </a:r>
            <a:r>
              <a:rPr kumimoji="0" lang="en-US" altLang="zh-CN" sz="2300" b="0" i="0" u="none" strike="noStrike" kern="1200" cap="none" spc="0" normalizeH="0" baseline="0" noProof="0" dirty="0">
                <a:ln>
                  <a:noFill/>
                </a:ln>
                <a:solidFill>
                  <a:prstClr val="black"/>
                </a:solidFill>
                <a:effectLst/>
                <a:uLnTx/>
                <a:uFillTx/>
                <a:latin typeface="Tahoma" panose="020B0604030504040204" pitchFamily="34" charset="0"/>
                <a:ea typeface="SimSun" panose="02010600030101010101" pitchFamily="2" charset="-122"/>
                <a:cs typeface="Tahoma" panose="020B0604030504040204" pitchFamily="34" charset="0"/>
              </a:rPr>
              <a:t>[Tan, 2003]</a:t>
            </a:r>
          </a:p>
          <a:p>
            <a:endParaRPr lang="en-US" dirty="0"/>
          </a:p>
        </p:txBody>
      </p:sp>
    </p:spTree>
    <p:extLst>
      <p:ext uri="{BB962C8B-B14F-4D97-AF65-F5344CB8AC3E}">
        <p14:creationId xmlns:p14="http://schemas.microsoft.com/office/powerpoint/2010/main" val="29508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F03ED-B7AA-4B18-9253-D07B227F78E1}"/>
              </a:ext>
            </a:extLst>
          </p:cNvPr>
          <p:cNvSpPr>
            <a:spLocks noGrp="1"/>
          </p:cNvSpPr>
          <p:nvPr>
            <p:ph type="title"/>
          </p:nvPr>
        </p:nvSpPr>
        <p:spPr/>
        <p:txBody>
          <a:bodyPr/>
          <a:lstStyle/>
          <a:p>
            <a:r>
              <a:rPr lang="en-US" dirty="0" err="1"/>
              <a:t>Definisi</a:t>
            </a:r>
            <a:r>
              <a:rPr lang="en-US" dirty="0"/>
              <a:t> Data Mining</a:t>
            </a:r>
          </a:p>
        </p:txBody>
      </p:sp>
      <p:pic>
        <p:nvPicPr>
          <p:cNvPr id="4" name="ClipArt Placeholder 4">
            <a:extLst>
              <a:ext uri="{FF2B5EF4-FFF2-40B4-BE49-F238E27FC236}">
                <a16:creationId xmlns:a16="http://schemas.microsoft.com/office/drawing/2014/main" id="{E8A0882F-F6FD-4711-B260-7232FA1FC8D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622925" y="1439272"/>
            <a:ext cx="5730875" cy="4621213"/>
          </a:xfrm>
          <a:prstGeom prst="rect">
            <a:avLst/>
          </a:prstGeom>
        </p:spPr>
      </p:pic>
      <p:sp>
        <p:nvSpPr>
          <p:cNvPr id="5" name="Text Placeholder 2">
            <a:extLst>
              <a:ext uri="{FF2B5EF4-FFF2-40B4-BE49-F238E27FC236}">
                <a16:creationId xmlns:a16="http://schemas.microsoft.com/office/drawing/2014/main" id="{9128280E-69EB-4644-992D-193DBC9018A7}"/>
              </a:ext>
            </a:extLst>
          </p:cNvPr>
          <p:cNvSpPr txBox="1">
            <a:spLocks/>
          </p:cNvSpPr>
          <p:nvPr/>
        </p:nvSpPr>
        <p:spPr>
          <a:xfrm>
            <a:off x="838200" y="2157549"/>
            <a:ext cx="5503817" cy="4076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700" dirty="0" err="1"/>
              <a:t>Berawal</a:t>
            </a:r>
            <a:r>
              <a:rPr lang="en-US" altLang="zh-CN" sz="2700" dirty="0"/>
              <a:t> </a:t>
            </a:r>
            <a:r>
              <a:rPr lang="en-US" altLang="zh-CN" sz="2700" dirty="0" err="1"/>
              <a:t>dari</a:t>
            </a:r>
            <a:r>
              <a:rPr lang="en-US" altLang="zh-CN" sz="2700" dirty="0"/>
              <a:t> </a:t>
            </a:r>
            <a:r>
              <a:rPr lang="en-US" altLang="zh-CN" sz="2700" dirty="0" err="1"/>
              <a:t>beberapa</a:t>
            </a:r>
            <a:r>
              <a:rPr lang="en-US" altLang="zh-CN" sz="2700" dirty="0"/>
              <a:t> </a:t>
            </a:r>
            <a:r>
              <a:rPr lang="en-US" altLang="zh-CN" sz="2700" dirty="0" err="1"/>
              <a:t>disiplin</a:t>
            </a:r>
            <a:r>
              <a:rPr lang="en-US" altLang="zh-CN" sz="2700" dirty="0"/>
              <a:t> </a:t>
            </a:r>
            <a:r>
              <a:rPr lang="en-US" altLang="zh-CN" sz="2700" dirty="0" err="1"/>
              <a:t>ilmu</a:t>
            </a:r>
            <a:r>
              <a:rPr lang="en-US" altLang="zh-CN" sz="2700" dirty="0"/>
              <a:t>, </a:t>
            </a:r>
            <a:r>
              <a:rPr lang="en-US" altLang="zh-CN" sz="2700" dirty="0" err="1"/>
              <a:t>bertujuan</a:t>
            </a:r>
            <a:r>
              <a:rPr lang="en-US" altLang="zh-CN" sz="2700" dirty="0"/>
              <a:t> </a:t>
            </a:r>
            <a:r>
              <a:rPr lang="en-US" altLang="zh-CN" sz="2700" dirty="0" err="1"/>
              <a:t>untuk</a:t>
            </a:r>
            <a:r>
              <a:rPr lang="en-US" altLang="zh-CN" sz="2700" dirty="0"/>
              <a:t> </a:t>
            </a:r>
            <a:r>
              <a:rPr lang="en-US" altLang="zh-CN" sz="2700" dirty="0" err="1"/>
              <a:t>memperbaiki</a:t>
            </a:r>
            <a:r>
              <a:rPr lang="en-US" altLang="zh-CN" sz="2700" dirty="0"/>
              <a:t> </a:t>
            </a:r>
            <a:r>
              <a:rPr lang="en-US" altLang="zh-CN" sz="2700" dirty="0" err="1"/>
              <a:t>teknik</a:t>
            </a:r>
            <a:r>
              <a:rPr lang="en-US" altLang="zh-CN" sz="2700" dirty="0"/>
              <a:t> </a:t>
            </a:r>
            <a:r>
              <a:rPr lang="en-US" altLang="zh-CN" sz="2700" dirty="0" err="1"/>
              <a:t>tradisional</a:t>
            </a:r>
            <a:r>
              <a:rPr lang="en-US" altLang="zh-CN" sz="2700" dirty="0"/>
              <a:t> </a:t>
            </a:r>
            <a:r>
              <a:rPr lang="en-US" altLang="zh-CN" sz="2700" dirty="0" err="1"/>
              <a:t>sehingga</a:t>
            </a:r>
            <a:r>
              <a:rPr lang="en-US" altLang="zh-CN" sz="2700" dirty="0"/>
              <a:t> </a:t>
            </a:r>
            <a:r>
              <a:rPr lang="en-US" altLang="zh-CN" sz="2700" dirty="0" err="1"/>
              <a:t>bisa</a:t>
            </a:r>
            <a:r>
              <a:rPr lang="en-US" altLang="zh-CN" sz="2700" dirty="0"/>
              <a:t> </a:t>
            </a:r>
            <a:r>
              <a:rPr lang="en-US" altLang="zh-CN" sz="2700" dirty="0" err="1"/>
              <a:t>menangani</a:t>
            </a:r>
            <a:r>
              <a:rPr lang="en-US" altLang="zh-CN" sz="2700" dirty="0"/>
              <a:t>:</a:t>
            </a:r>
          </a:p>
          <a:p>
            <a:pPr lvl="1"/>
            <a:r>
              <a:rPr lang="en-US" altLang="zh-CN" dirty="0" err="1"/>
              <a:t>Jumlah</a:t>
            </a:r>
            <a:r>
              <a:rPr lang="en-US" altLang="zh-CN" dirty="0"/>
              <a:t> data yang </a:t>
            </a:r>
            <a:r>
              <a:rPr lang="en-US" altLang="zh-CN" dirty="0" err="1"/>
              <a:t>sangat</a:t>
            </a:r>
            <a:r>
              <a:rPr lang="en-US" altLang="zh-CN" dirty="0"/>
              <a:t> </a:t>
            </a:r>
            <a:r>
              <a:rPr lang="en-US" altLang="zh-CN" dirty="0" err="1"/>
              <a:t>besar</a:t>
            </a:r>
            <a:endParaRPr lang="en-US" altLang="zh-CN" dirty="0"/>
          </a:p>
          <a:p>
            <a:pPr lvl="1"/>
            <a:r>
              <a:rPr lang="en-US" altLang="zh-CN" dirty="0" err="1"/>
              <a:t>Dimensi</a:t>
            </a:r>
            <a:r>
              <a:rPr lang="en-US" altLang="zh-CN" dirty="0"/>
              <a:t> data yang </a:t>
            </a:r>
            <a:r>
              <a:rPr lang="en-US" altLang="zh-CN" dirty="0" err="1"/>
              <a:t>tinggi</a:t>
            </a:r>
            <a:endParaRPr lang="en-US" altLang="zh-CN" dirty="0"/>
          </a:p>
          <a:p>
            <a:pPr lvl="1"/>
            <a:r>
              <a:rPr lang="en-US" altLang="zh-CN" dirty="0"/>
              <a:t>Data yang </a:t>
            </a:r>
            <a:r>
              <a:rPr lang="en-US" altLang="zh-CN" dirty="0" err="1"/>
              <a:t>heterogen</a:t>
            </a:r>
            <a:r>
              <a:rPr lang="en-US" altLang="zh-CN" dirty="0"/>
              <a:t> dan </a:t>
            </a:r>
            <a:r>
              <a:rPr lang="en-US" altLang="zh-CN" dirty="0" err="1"/>
              <a:t>berbeda</a:t>
            </a:r>
            <a:r>
              <a:rPr lang="en-US" altLang="zh-CN" dirty="0"/>
              <a:t> </a:t>
            </a:r>
            <a:r>
              <a:rPr lang="en-US" altLang="zh-CN" dirty="0" err="1"/>
              <a:t>bersifat</a:t>
            </a:r>
            <a:r>
              <a:rPr lang="en-US" altLang="zh-CN" dirty="0"/>
              <a:t> </a:t>
            </a:r>
          </a:p>
          <a:p>
            <a:endParaRPr lang="en-US" altLang="zh-CN" sz="2700" dirty="0"/>
          </a:p>
        </p:txBody>
      </p:sp>
    </p:spTree>
    <p:extLst>
      <p:ext uri="{BB962C8B-B14F-4D97-AF65-F5344CB8AC3E}">
        <p14:creationId xmlns:p14="http://schemas.microsoft.com/office/powerpoint/2010/main" val="425130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6EBCF-53D5-4AA3-96B2-8BA5DC8922BC}"/>
              </a:ext>
            </a:extLst>
          </p:cNvPr>
          <p:cNvSpPr>
            <a:spLocks noGrp="1"/>
          </p:cNvSpPr>
          <p:nvPr>
            <p:ph type="title"/>
          </p:nvPr>
        </p:nvSpPr>
        <p:spPr/>
        <p:txBody>
          <a:bodyPr/>
          <a:lstStyle/>
          <a:p>
            <a:r>
              <a:rPr lang="en-US" dirty="0"/>
              <a:t>Kata </a:t>
            </a:r>
            <a:r>
              <a:rPr lang="en-US" dirty="0" err="1"/>
              <a:t>kunci</a:t>
            </a:r>
            <a:r>
              <a:rPr lang="en-US" dirty="0"/>
              <a:t> DATA MINING?</a:t>
            </a:r>
          </a:p>
        </p:txBody>
      </p:sp>
      <p:sp>
        <p:nvSpPr>
          <p:cNvPr id="3" name="Content Placeholder 2">
            <a:extLst>
              <a:ext uri="{FF2B5EF4-FFF2-40B4-BE49-F238E27FC236}">
                <a16:creationId xmlns:a16="http://schemas.microsoft.com/office/drawing/2014/main" id="{014841FC-6606-41C2-BDB7-E8B23277D09B}"/>
              </a:ext>
            </a:extLst>
          </p:cNvPr>
          <p:cNvSpPr>
            <a:spLocks noGrp="1"/>
          </p:cNvSpPr>
          <p:nvPr>
            <p:ph idx="1"/>
          </p:nvPr>
        </p:nvSpPr>
        <p:spPr/>
        <p:txBody>
          <a:bodyPr/>
          <a:lstStyle/>
          <a:p>
            <a:r>
              <a:rPr lang="en-US" altLang="zh-CN" sz="2900" dirty="0">
                <a:solidFill>
                  <a:srgbClr val="B95B22"/>
                </a:solidFill>
              </a:rPr>
              <a:t>Kata </a:t>
            </a:r>
            <a:r>
              <a:rPr lang="en-US" altLang="zh-CN" sz="2900" dirty="0" err="1">
                <a:solidFill>
                  <a:srgbClr val="B95B22"/>
                </a:solidFill>
              </a:rPr>
              <a:t>kunci</a:t>
            </a:r>
            <a:r>
              <a:rPr lang="en-US" altLang="zh-CN" sz="2900" dirty="0">
                <a:solidFill>
                  <a:srgbClr val="B95B22"/>
                </a:solidFill>
              </a:rPr>
              <a:t> data mining:</a:t>
            </a:r>
          </a:p>
          <a:p>
            <a:pPr lvl="1"/>
            <a:r>
              <a:rPr lang="en-US" altLang="zh-CN" sz="2600" dirty="0" err="1">
                <a:solidFill>
                  <a:srgbClr val="B95B22"/>
                </a:solidFill>
              </a:rPr>
              <a:t>Sifatnya</a:t>
            </a:r>
            <a:r>
              <a:rPr lang="en-US" altLang="zh-CN" sz="2600" dirty="0">
                <a:solidFill>
                  <a:srgbClr val="B95B22"/>
                </a:solidFill>
              </a:rPr>
              <a:t> non trivial/ </a:t>
            </a:r>
            <a:r>
              <a:rPr lang="en-US" altLang="zh-CN" sz="2600" dirty="0" err="1">
                <a:solidFill>
                  <a:srgbClr val="B95B22"/>
                </a:solidFill>
              </a:rPr>
              <a:t>iteratif</a:t>
            </a:r>
            <a:endParaRPr lang="en-US" altLang="zh-CN" sz="2600" dirty="0">
              <a:solidFill>
                <a:srgbClr val="B95B22"/>
              </a:solidFill>
            </a:endParaRPr>
          </a:p>
          <a:p>
            <a:pPr lvl="1"/>
            <a:r>
              <a:rPr lang="en-US" altLang="zh-CN" sz="2600" dirty="0" err="1">
                <a:solidFill>
                  <a:srgbClr val="B95B22"/>
                </a:solidFill>
              </a:rPr>
              <a:t>Menemukan</a:t>
            </a:r>
            <a:r>
              <a:rPr lang="en-US" altLang="zh-CN" sz="2600" dirty="0">
                <a:solidFill>
                  <a:srgbClr val="B95B22"/>
                </a:solidFill>
              </a:rPr>
              <a:t> knowledge </a:t>
            </a:r>
            <a:r>
              <a:rPr lang="en-US" altLang="zh-CN" sz="2600" dirty="0" err="1">
                <a:solidFill>
                  <a:srgbClr val="B95B22"/>
                </a:solidFill>
              </a:rPr>
              <a:t>atau</a:t>
            </a:r>
            <a:r>
              <a:rPr lang="en-US" altLang="zh-CN" sz="2600" dirty="0">
                <a:solidFill>
                  <a:srgbClr val="B95B22"/>
                </a:solidFill>
              </a:rPr>
              <a:t> </a:t>
            </a:r>
            <a:r>
              <a:rPr lang="en-US" altLang="zh-CN" sz="2600" dirty="0" err="1">
                <a:solidFill>
                  <a:srgbClr val="B95B22"/>
                </a:solidFill>
              </a:rPr>
              <a:t>informasi</a:t>
            </a:r>
            <a:r>
              <a:rPr lang="en-US" altLang="zh-CN" sz="2600" dirty="0">
                <a:solidFill>
                  <a:srgbClr val="B95B22"/>
                </a:solidFill>
              </a:rPr>
              <a:t> </a:t>
            </a:r>
            <a:r>
              <a:rPr lang="en-US" altLang="zh-CN" sz="2600" dirty="0" err="1">
                <a:solidFill>
                  <a:srgbClr val="B95B22"/>
                </a:solidFill>
              </a:rPr>
              <a:t>dari</a:t>
            </a:r>
            <a:r>
              <a:rPr lang="en-US" altLang="zh-CN" sz="2600" dirty="0">
                <a:solidFill>
                  <a:srgbClr val="B95B22"/>
                </a:solidFill>
              </a:rPr>
              <a:t> data yang </a:t>
            </a:r>
            <a:r>
              <a:rPr lang="en-US" altLang="zh-CN" sz="2600" dirty="0" err="1">
                <a:solidFill>
                  <a:srgbClr val="B95B22"/>
                </a:solidFill>
              </a:rPr>
              <a:t>berjumlah</a:t>
            </a:r>
            <a:r>
              <a:rPr lang="en-US" altLang="zh-CN" sz="2600" dirty="0">
                <a:solidFill>
                  <a:srgbClr val="B95B22"/>
                </a:solidFill>
              </a:rPr>
              <a:t> </a:t>
            </a:r>
            <a:r>
              <a:rPr lang="en-US" altLang="zh-CN" sz="2600" dirty="0" err="1">
                <a:solidFill>
                  <a:srgbClr val="B95B22"/>
                </a:solidFill>
              </a:rPr>
              <a:t>besar</a:t>
            </a:r>
            <a:endParaRPr lang="en-US" altLang="zh-CN" sz="2600" dirty="0">
              <a:solidFill>
                <a:srgbClr val="B95B22"/>
              </a:solidFill>
            </a:endParaRPr>
          </a:p>
          <a:p>
            <a:pPr lvl="1"/>
            <a:endParaRPr lang="en-US" altLang="zh-CN" sz="2600" dirty="0">
              <a:solidFill>
                <a:srgbClr val="B95B22"/>
              </a:solidFill>
            </a:endParaRPr>
          </a:p>
          <a:p>
            <a:pPr>
              <a:buFontTx/>
              <a:buNone/>
            </a:pPr>
            <a:r>
              <a:rPr lang="en-US" altLang="zh-CN" sz="2900" dirty="0">
                <a:solidFill>
                  <a:srgbClr val="B95B22"/>
                </a:solidFill>
                <a:sym typeface="Wingdings" panose="05000000000000000000" pitchFamily="2" charset="2"/>
              </a:rPr>
              <a:t> Data Mining </a:t>
            </a:r>
            <a:r>
              <a:rPr lang="en-US" altLang="zh-CN" sz="2900" dirty="0" err="1">
                <a:solidFill>
                  <a:srgbClr val="B95B22"/>
                </a:solidFill>
                <a:sym typeface="Wingdings" panose="05000000000000000000" pitchFamily="2" charset="2"/>
              </a:rPr>
              <a:t>merupakan</a:t>
            </a:r>
            <a:r>
              <a:rPr lang="en-US" altLang="zh-CN" sz="2900" dirty="0">
                <a:solidFill>
                  <a:srgbClr val="B95B22"/>
                </a:solidFill>
                <a:sym typeface="Wingdings" panose="05000000000000000000" pitchFamily="2" charset="2"/>
              </a:rPr>
              <a:t> inti </a:t>
            </a:r>
            <a:r>
              <a:rPr lang="en-US" altLang="zh-CN" sz="2900" dirty="0" err="1">
                <a:solidFill>
                  <a:srgbClr val="B95B22"/>
                </a:solidFill>
                <a:sym typeface="Wingdings" panose="05000000000000000000" pitchFamily="2" charset="2"/>
              </a:rPr>
              <a:t>dari</a:t>
            </a:r>
            <a:r>
              <a:rPr lang="en-US" altLang="zh-CN" sz="2900" dirty="0">
                <a:solidFill>
                  <a:srgbClr val="B95B22"/>
                </a:solidFill>
                <a:sym typeface="Wingdings" panose="05000000000000000000" pitchFamily="2" charset="2"/>
              </a:rPr>
              <a:t> proses </a:t>
            </a:r>
            <a:r>
              <a:rPr lang="en-US" altLang="zh-CN" sz="2900" i="1" dirty="0">
                <a:solidFill>
                  <a:srgbClr val="B95B22"/>
                </a:solidFill>
                <a:sym typeface="Wingdings" panose="05000000000000000000" pitchFamily="2" charset="2"/>
              </a:rPr>
              <a:t>Knowledge Discovery in Databases </a:t>
            </a:r>
            <a:r>
              <a:rPr lang="en-US" altLang="zh-CN" sz="2900" dirty="0">
                <a:solidFill>
                  <a:srgbClr val="B95B22"/>
                </a:solidFill>
                <a:sym typeface="Wingdings" panose="05000000000000000000" pitchFamily="2" charset="2"/>
              </a:rPr>
              <a:t>(KDD)</a:t>
            </a:r>
            <a:endParaRPr lang="en-US" altLang="zh-CN" sz="2900" dirty="0">
              <a:solidFill>
                <a:srgbClr val="B95B22"/>
              </a:solidFill>
            </a:endParaRPr>
          </a:p>
          <a:p>
            <a:pPr marL="0" indent="0">
              <a:buNone/>
            </a:pPr>
            <a:endParaRPr lang="en-US" dirty="0"/>
          </a:p>
        </p:txBody>
      </p:sp>
    </p:spTree>
    <p:extLst>
      <p:ext uri="{BB962C8B-B14F-4D97-AF65-F5344CB8AC3E}">
        <p14:creationId xmlns:p14="http://schemas.microsoft.com/office/powerpoint/2010/main" val="392240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a:extLst>
              <a:ext uri="{FF2B5EF4-FFF2-40B4-BE49-F238E27FC236}">
                <a16:creationId xmlns:a16="http://schemas.microsoft.com/office/drawing/2014/main" id="{02D0603A-5A55-4885-AC5D-2FEA9657BF73}"/>
              </a:ext>
            </a:extLst>
          </p:cNvPr>
          <p:cNvSpPr>
            <a:spLocks noGrp="1"/>
          </p:cNvSpPr>
          <p:nvPr>
            <p:ph type="dt" sz="quarter" idx="10"/>
          </p:nvPr>
        </p:nvSpPr>
        <p:spPr bwMode="auto">
          <a:xfrm>
            <a:off x="2863759" y="65436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7DEE1A45-55D1-411D-B48F-E66FF3596A92}" type="datetime1">
              <a:rPr lang="en-US" altLang="en-US"/>
              <a:pPr/>
              <a:t>10/7/2021</a:t>
            </a:fld>
            <a:endParaRPr lang="en-US" altLang="en-US"/>
          </a:p>
        </p:txBody>
      </p:sp>
      <p:sp>
        <p:nvSpPr>
          <p:cNvPr id="5" name="Rectangle 2">
            <a:extLst>
              <a:ext uri="{FF2B5EF4-FFF2-40B4-BE49-F238E27FC236}">
                <a16:creationId xmlns:a16="http://schemas.microsoft.com/office/drawing/2014/main" id="{AC13EBE1-C96D-40B0-AE2C-E181D4991E3E}"/>
              </a:ext>
            </a:extLst>
          </p:cNvPr>
          <p:cNvSpPr txBox="1">
            <a:spLocks noChangeArrowheads="1"/>
          </p:cNvSpPr>
          <p:nvPr/>
        </p:nvSpPr>
        <p:spPr>
          <a:xfrm>
            <a:off x="1268322" y="1193800"/>
            <a:ext cx="4026489" cy="914400"/>
          </a:xfrm>
          <a:prstGeom prst="rect">
            <a:avLst/>
          </a:prstGeom>
        </p:spPr>
        <p:txBody>
          <a:bodyPr vert="horz" lIns="92075" tIns="46038" rIns="92075" bIns="4603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2400" dirty="0"/>
            </a:br>
            <a:r>
              <a:rPr lang="en-US" altLang="zh-CN" sz="2800" b="1" dirty="0"/>
              <a:t>Data Mining &amp; Proses KDD</a:t>
            </a:r>
          </a:p>
        </p:txBody>
      </p:sp>
      <p:sp>
        <p:nvSpPr>
          <p:cNvPr id="6" name="Line 4">
            <a:extLst>
              <a:ext uri="{FF2B5EF4-FFF2-40B4-BE49-F238E27FC236}">
                <a16:creationId xmlns:a16="http://schemas.microsoft.com/office/drawing/2014/main" id="{C6625056-B31F-4056-A13C-5A2F73C60153}"/>
              </a:ext>
            </a:extLst>
          </p:cNvPr>
          <p:cNvSpPr>
            <a:spLocks noChangeShapeType="1"/>
          </p:cNvSpPr>
          <p:nvPr/>
        </p:nvSpPr>
        <p:spPr bwMode="auto">
          <a:xfrm flipV="1">
            <a:off x="3778159" y="4835525"/>
            <a:ext cx="990600" cy="6096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 name="Line 5">
            <a:extLst>
              <a:ext uri="{FF2B5EF4-FFF2-40B4-BE49-F238E27FC236}">
                <a16:creationId xmlns:a16="http://schemas.microsoft.com/office/drawing/2014/main" id="{00A77F87-1495-4B1A-8804-C8C0EDA67E27}"/>
              </a:ext>
            </a:extLst>
          </p:cNvPr>
          <p:cNvSpPr>
            <a:spLocks noChangeShapeType="1"/>
          </p:cNvSpPr>
          <p:nvPr/>
        </p:nvSpPr>
        <p:spPr bwMode="auto">
          <a:xfrm flipV="1">
            <a:off x="9340759" y="1330325"/>
            <a:ext cx="990600" cy="6096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
            <a:extLst>
              <a:ext uri="{FF2B5EF4-FFF2-40B4-BE49-F238E27FC236}">
                <a16:creationId xmlns:a16="http://schemas.microsoft.com/office/drawing/2014/main" id="{1A6CD0C9-6C4D-415D-9CAC-9DB2455AB754}"/>
              </a:ext>
            </a:extLst>
          </p:cNvPr>
          <p:cNvSpPr>
            <a:spLocks noChangeShapeType="1"/>
          </p:cNvSpPr>
          <p:nvPr/>
        </p:nvSpPr>
        <p:spPr bwMode="auto">
          <a:xfrm flipV="1">
            <a:off x="7664359" y="2397125"/>
            <a:ext cx="990600" cy="6096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Line 7">
            <a:extLst>
              <a:ext uri="{FF2B5EF4-FFF2-40B4-BE49-F238E27FC236}">
                <a16:creationId xmlns:a16="http://schemas.microsoft.com/office/drawing/2014/main" id="{E9B2AEB6-6487-4D02-9394-50DE63510969}"/>
              </a:ext>
            </a:extLst>
          </p:cNvPr>
          <p:cNvSpPr>
            <a:spLocks noChangeShapeType="1"/>
          </p:cNvSpPr>
          <p:nvPr/>
        </p:nvSpPr>
        <p:spPr bwMode="auto">
          <a:xfrm flipV="1">
            <a:off x="5835559" y="3463925"/>
            <a:ext cx="990600" cy="60960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Oval 8">
            <a:extLst>
              <a:ext uri="{FF2B5EF4-FFF2-40B4-BE49-F238E27FC236}">
                <a16:creationId xmlns:a16="http://schemas.microsoft.com/office/drawing/2014/main" id="{E1FE9A7D-6F11-4ED2-8CC9-6A3FC88A342A}"/>
              </a:ext>
            </a:extLst>
          </p:cNvPr>
          <p:cNvSpPr>
            <a:spLocks noChangeArrowheads="1"/>
          </p:cNvSpPr>
          <p:nvPr/>
        </p:nvSpPr>
        <p:spPr bwMode="auto">
          <a:xfrm>
            <a:off x="2787559" y="5292725"/>
            <a:ext cx="685800" cy="15240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11" name="Rectangle 9">
            <a:extLst>
              <a:ext uri="{FF2B5EF4-FFF2-40B4-BE49-F238E27FC236}">
                <a16:creationId xmlns:a16="http://schemas.microsoft.com/office/drawing/2014/main" id="{EF6E51A4-72F8-461A-97C7-896E53418835}"/>
              </a:ext>
            </a:extLst>
          </p:cNvPr>
          <p:cNvSpPr>
            <a:spLocks noChangeArrowheads="1"/>
          </p:cNvSpPr>
          <p:nvPr/>
        </p:nvSpPr>
        <p:spPr bwMode="auto">
          <a:xfrm>
            <a:off x="2787559" y="5368925"/>
            <a:ext cx="685800" cy="406400"/>
          </a:xfrm>
          <a:prstGeom prst="rect">
            <a:avLst/>
          </a:prstGeom>
          <a:solidFill>
            <a:srgbClr val="00CC66"/>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12" name="Oval 10">
            <a:extLst>
              <a:ext uri="{FF2B5EF4-FFF2-40B4-BE49-F238E27FC236}">
                <a16:creationId xmlns:a16="http://schemas.microsoft.com/office/drawing/2014/main" id="{917BDB85-24D9-46F2-824E-E9B8C538E41D}"/>
              </a:ext>
            </a:extLst>
          </p:cNvPr>
          <p:cNvSpPr>
            <a:spLocks noChangeArrowheads="1"/>
          </p:cNvSpPr>
          <p:nvPr/>
        </p:nvSpPr>
        <p:spPr bwMode="auto">
          <a:xfrm>
            <a:off x="2787559" y="5673725"/>
            <a:ext cx="685800" cy="15240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13" name="Oval 11">
            <a:extLst>
              <a:ext uri="{FF2B5EF4-FFF2-40B4-BE49-F238E27FC236}">
                <a16:creationId xmlns:a16="http://schemas.microsoft.com/office/drawing/2014/main" id="{BE70E9B8-53F8-4221-958F-8730FFC4446F}"/>
              </a:ext>
            </a:extLst>
          </p:cNvPr>
          <p:cNvSpPr>
            <a:spLocks noChangeArrowheads="1"/>
          </p:cNvSpPr>
          <p:nvPr/>
        </p:nvSpPr>
        <p:spPr bwMode="auto">
          <a:xfrm>
            <a:off x="3168559" y="5673725"/>
            <a:ext cx="685800" cy="15240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14" name="Rectangle 12">
            <a:extLst>
              <a:ext uri="{FF2B5EF4-FFF2-40B4-BE49-F238E27FC236}">
                <a16:creationId xmlns:a16="http://schemas.microsoft.com/office/drawing/2014/main" id="{913371BA-4406-43B1-B828-303CB9266108}"/>
              </a:ext>
            </a:extLst>
          </p:cNvPr>
          <p:cNvSpPr>
            <a:spLocks noChangeArrowheads="1"/>
          </p:cNvSpPr>
          <p:nvPr/>
        </p:nvSpPr>
        <p:spPr bwMode="auto">
          <a:xfrm>
            <a:off x="3168559" y="5749925"/>
            <a:ext cx="685800" cy="406400"/>
          </a:xfrm>
          <a:prstGeom prst="rect">
            <a:avLst/>
          </a:prstGeom>
          <a:solidFill>
            <a:srgbClr val="00CC66"/>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15" name="Oval 13">
            <a:extLst>
              <a:ext uri="{FF2B5EF4-FFF2-40B4-BE49-F238E27FC236}">
                <a16:creationId xmlns:a16="http://schemas.microsoft.com/office/drawing/2014/main" id="{A5A84A9E-2882-4A1F-94C2-4824773B8BCD}"/>
              </a:ext>
            </a:extLst>
          </p:cNvPr>
          <p:cNvSpPr>
            <a:spLocks noChangeArrowheads="1"/>
          </p:cNvSpPr>
          <p:nvPr/>
        </p:nvSpPr>
        <p:spPr bwMode="auto">
          <a:xfrm>
            <a:off x="3168559" y="6054725"/>
            <a:ext cx="685800" cy="15240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16" name="Oval 14">
            <a:extLst>
              <a:ext uri="{FF2B5EF4-FFF2-40B4-BE49-F238E27FC236}">
                <a16:creationId xmlns:a16="http://schemas.microsoft.com/office/drawing/2014/main" id="{7C7F3A66-133D-4BE6-A755-150ECADA97F1}"/>
              </a:ext>
            </a:extLst>
          </p:cNvPr>
          <p:cNvSpPr>
            <a:spLocks noChangeArrowheads="1"/>
          </p:cNvSpPr>
          <p:nvPr/>
        </p:nvSpPr>
        <p:spPr bwMode="auto">
          <a:xfrm>
            <a:off x="3854359" y="5445125"/>
            <a:ext cx="685800" cy="15240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17" name="Rectangle 15">
            <a:extLst>
              <a:ext uri="{FF2B5EF4-FFF2-40B4-BE49-F238E27FC236}">
                <a16:creationId xmlns:a16="http://schemas.microsoft.com/office/drawing/2014/main" id="{07773F18-910B-411E-92B9-9A909C8CBF2F}"/>
              </a:ext>
            </a:extLst>
          </p:cNvPr>
          <p:cNvSpPr>
            <a:spLocks noChangeArrowheads="1"/>
          </p:cNvSpPr>
          <p:nvPr/>
        </p:nvSpPr>
        <p:spPr bwMode="auto">
          <a:xfrm>
            <a:off x="3854359" y="5521325"/>
            <a:ext cx="685800" cy="406400"/>
          </a:xfrm>
          <a:prstGeom prst="rect">
            <a:avLst/>
          </a:prstGeom>
          <a:solidFill>
            <a:srgbClr val="00CC66"/>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18" name="Oval 16">
            <a:extLst>
              <a:ext uri="{FF2B5EF4-FFF2-40B4-BE49-F238E27FC236}">
                <a16:creationId xmlns:a16="http://schemas.microsoft.com/office/drawing/2014/main" id="{574F3D62-D574-420D-BAEF-76E7716B4E02}"/>
              </a:ext>
            </a:extLst>
          </p:cNvPr>
          <p:cNvSpPr>
            <a:spLocks noChangeArrowheads="1"/>
          </p:cNvSpPr>
          <p:nvPr/>
        </p:nvSpPr>
        <p:spPr bwMode="auto">
          <a:xfrm>
            <a:off x="3854359" y="5826125"/>
            <a:ext cx="685800" cy="15240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19" name="Text Box 17">
            <a:extLst>
              <a:ext uri="{FF2B5EF4-FFF2-40B4-BE49-F238E27FC236}">
                <a16:creationId xmlns:a16="http://schemas.microsoft.com/office/drawing/2014/main" id="{E25FFFC5-2882-4FB4-A37E-CFED8F0D41E3}"/>
              </a:ext>
            </a:extLst>
          </p:cNvPr>
          <p:cNvSpPr txBox="1">
            <a:spLocks noChangeArrowheads="1"/>
          </p:cNvSpPr>
          <p:nvPr/>
        </p:nvSpPr>
        <p:spPr bwMode="auto">
          <a:xfrm>
            <a:off x="2863759" y="4606925"/>
            <a:ext cx="1743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2000" b="1">
                <a:latin typeface="Arial" panose="020B0604020202020204" pitchFamily="34" charset="0"/>
              </a:rPr>
              <a:t>Data Cleaning</a:t>
            </a:r>
            <a:endParaRPr lang="en-US" altLang="zh-CN" sz="1800">
              <a:latin typeface="Arial" panose="020B0604020202020204" pitchFamily="34" charset="0"/>
            </a:endParaRPr>
          </a:p>
        </p:txBody>
      </p:sp>
      <p:sp>
        <p:nvSpPr>
          <p:cNvPr id="20" name="Text Box 18">
            <a:extLst>
              <a:ext uri="{FF2B5EF4-FFF2-40B4-BE49-F238E27FC236}">
                <a16:creationId xmlns:a16="http://schemas.microsoft.com/office/drawing/2014/main" id="{27B6D3AB-953A-4F1A-A356-20A15FA311B5}"/>
              </a:ext>
            </a:extLst>
          </p:cNvPr>
          <p:cNvSpPr txBox="1">
            <a:spLocks noChangeArrowheads="1"/>
          </p:cNvSpPr>
          <p:nvPr/>
        </p:nvSpPr>
        <p:spPr bwMode="auto">
          <a:xfrm>
            <a:off x="4159159" y="5140325"/>
            <a:ext cx="19954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2000" b="1">
                <a:latin typeface="Arial" panose="020B0604020202020204" pitchFamily="34" charset="0"/>
              </a:rPr>
              <a:t>Data Integration</a:t>
            </a:r>
            <a:endParaRPr lang="en-US" altLang="zh-CN" sz="1800">
              <a:latin typeface="Arial" panose="020B0604020202020204" pitchFamily="34" charset="0"/>
            </a:endParaRPr>
          </a:p>
        </p:txBody>
      </p:sp>
      <p:sp>
        <p:nvSpPr>
          <p:cNvPr id="21" name="Text Box 19">
            <a:extLst>
              <a:ext uri="{FF2B5EF4-FFF2-40B4-BE49-F238E27FC236}">
                <a16:creationId xmlns:a16="http://schemas.microsoft.com/office/drawing/2014/main" id="{69286818-70D8-42EF-A8F1-2B641300F573}"/>
              </a:ext>
            </a:extLst>
          </p:cNvPr>
          <p:cNvSpPr txBox="1">
            <a:spLocks noChangeArrowheads="1"/>
          </p:cNvSpPr>
          <p:nvPr/>
        </p:nvSpPr>
        <p:spPr bwMode="auto">
          <a:xfrm>
            <a:off x="3930559" y="5978525"/>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2000" b="1">
                <a:solidFill>
                  <a:schemeClr val="accent2"/>
                </a:solidFill>
                <a:latin typeface="Arial" panose="020B0604020202020204" pitchFamily="34" charset="0"/>
              </a:rPr>
              <a:t>Databases</a:t>
            </a:r>
          </a:p>
        </p:txBody>
      </p:sp>
      <p:sp>
        <p:nvSpPr>
          <p:cNvPr id="22" name="Text Box 20">
            <a:extLst>
              <a:ext uri="{FF2B5EF4-FFF2-40B4-BE49-F238E27FC236}">
                <a16:creationId xmlns:a16="http://schemas.microsoft.com/office/drawing/2014/main" id="{44469705-87BF-4D49-BA7C-C77CC46F64B3}"/>
              </a:ext>
            </a:extLst>
          </p:cNvPr>
          <p:cNvSpPr txBox="1">
            <a:spLocks noChangeArrowheads="1"/>
          </p:cNvSpPr>
          <p:nvPr/>
        </p:nvSpPr>
        <p:spPr bwMode="auto">
          <a:xfrm>
            <a:off x="3625759" y="3844925"/>
            <a:ext cx="1997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2000" b="1" dirty="0">
                <a:solidFill>
                  <a:srgbClr val="0033CC"/>
                </a:solidFill>
                <a:latin typeface="Arial" panose="020B0604020202020204" pitchFamily="34" charset="0"/>
              </a:rPr>
              <a:t>Data Warehouse</a:t>
            </a:r>
          </a:p>
        </p:txBody>
      </p:sp>
      <p:sp>
        <p:nvSpPr>
          <p:cNvPr id="23" name="Rectangle 21">
            <a:extLst>
              <a:ext uri="{FF2B5EF4-FFF2-40B4-BE49-F238E27FC236}">
                <a16:creationId xmlns:a16="http://schemas.microsoft.com/office/drawing/2014/main" id="{4C78D8DF-2D4D-46C9-A3F2-887E0ACD635F}"/>
              </a:ext>
            </a:extLst>
          </p:cNvPr>
          <p:cNvSpPr>
            <a:spLocks noChangeArrowheads="1"/>
          </p:cNvSpPr>
          <p:nvPr/>
        </p:nvSpPr>
        <p:spPr bwMode="auto">
          <a:xfrm>
            <a:off x="4921159" y="4302125"/>
            <a:ext cx="685800" cy="6858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24" name="Rectangle 22">
            <a:extLst>
              <a:ext uri="{FF2B5EF4-FFF2-40B4-BE49-F238E27FC236}">
                <a16:creationId xmlns:a16="http://schemas.microsoft.com/office/drawing/2014/main" id="{715F0DDC-3AED-4E7A-8BE4-1701D2C27559}"/>
              </a:ext>
            </a:extLst>
          </p:cNvPr>
          <p:cNvSpPr>
            <a:spLocks noChangeArrowheads="1"/>
          </p:cNvSpPr>
          <p:nvPr/>
        </p:nvSpPr>
        <p:spPr bwMode="auto">
          <a:xfrm>
            <a:off x="6978559" y="3159125"/>
            <a:ext cx="457200" cy="457200"/>
          </a:xfrm>
          <a:prstGeom prst="rect">
            <a:avLst/>
          </a:prstGeom>
          <a:solidFill>
            <a:srgbClr val="00CC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CC66"/>
            </a:extrusionClr>
            <a:contourClr>
              <a:srgbClr val="00CC66"/>
            </a:contourClr>
          </a:sp3d>
        </p:spPr>
        <p:txBody>
          <a:bodyPr wrap="none" anchor="ctr">
            <a:flatTx/>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25" name="Rectangle 23">
            <a:extLst>
              <a:ext uri="{FF2B5EF4-FFF2-40B4-BE49-F238E27FC236}">
                <a16:creationId xmlns:a16="http://schemas.microsoft.com/office/drawing/2014/main" id="{CBFDB427-67B1-40D3-80C8-39D53F7BC9C4}"/>
              </a:ext>
            </a:extLst>
          </p:cNvPr>
          <p:cNvSpPr>
            <a:spLocks noChangeArrowheads="1"/>
          </p:cNvSpPr>
          <p:nvPr/>
        </p:nvSpPr>
        <p:spPr bwMode="auto">
          <a:xfrm>
            <a:off x="9035959" y="1711325"/>
            <a:ext cx="76200" cy="609600"/>
          </a:xfrm>
          <a:prstGeom prst="rect">
            <a:avLst/>
          </a:prstGeom>
          <a:solidFill>
            <a:schemeClr val="hlink"/>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26" name="Rectangle 24">
            <a:extLst>
              <a:ext uri="{FF2B5EF4-FFF2-40B4-BE49-F238E27FC236}">
                <a16:creationId xmlns:a16="http://schemas.microsoft.com/office/drawing/2014/main" id="{9529D4A3-5935-4D30-9A47-D349562C1E3F}"/>
              </a:ext>
            </a:extLst>
          </p:cNvPr>
          <p:cNvSpPr>
            <a:spLocks noChangeArrowheads="1"/>
          </p:cNvSpPr>
          <p:nvPr/>
        </p:nvSpPr>
        <p:spPr bwMode="auto">
          <a:xfrm>
            <a:off x="9112159" y="1939925"/>
            <a:ext cx="76200" cy="381000"/>
          </a:xfrm>
          <a:prstGeom prst="rect">
            <a:avLst/>
          </a:prstGeom>
          <a:solidFill>
            <a:schemeClr val="accent2"/>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27" name="Rectangle 25">
            <a:extLst>
              <a:ext uri="{FF2B5EF4-FFF2-40B4-BE49-F238E27FC236}">
                <a16:creationId xmlns:a16="http://schemas.microsoft.com/office/drawing/2014/main" id="{B5399E97-6A99-4674-9512-593549C6D3DB}"/>
              </a:ext>
            </a:extLst>
          </p:cNvPr>
          <p:cNvSpPr>
            <a:spLocks noChangeArrowheads="1"/>
          </p:cNvSpPr>
          <p:nvPr/>
        </p:nvSpPr>
        <p:spPr bwMode="auto">
          <a:xfrm>
            <a:off x="8959759" y="1863725"/>
            <a:ext cx="76200" cy="457200"/>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28" name="Rectangle 26">
            <a:extLst>
              <a:ext uri="{FF2B5EF4-FFF2-40B4-BE49-F238E27FC236}">
                <a16:creationId xmlns:a16="http://schemas.microsoft.com/office/drawing/2014/main" id="{33D0B84A-5851-461E-AA8F-B95F1D3DD701}"/>
              </a:ext>
            </a:extLst>
          </p:cNvPr>
          <p:cNvSpPr>
            <a:spLocks noChangeArrowheads="1"/>
          </p:cNvSpPr>
          <p:nvPr/>
        </p:nvSpPr>
        <p:spPr bwMode="auto">
          <a:xfrm>
            <a:off x="9188359" y="2092325"/>
            <a:ext cx="76200" cy="228600"/>
          </a:xfrm>
          <a:prstGeom prst="rect">
            <a:avLst/>
          </a:prstGeom>
          <a:solidFill>
            <a:schemeClr val="tx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29" name="Rectangle 27">
            <a:extLst>
              <a:ext uri="{FF2B5EF4-FFF2-40B4-BE49-F238E27FC236}">
                <a16:creationId xmlns:a16="http://schemas.microsoft.com/office/drawing/2014/main" id="{B0D2B8EA-3BC2-4825-A6C5-AF84AF63DDE2}"/>
              </a:ext>
            </a:extLst>
          </p:cNvPr>
          <p:cNvSpPr>
            <a:spLocks noChangeArrowheads="1"/>
          </p:cNvSpPr>
          <p:nvPr/>
        </p:nvSpPr>
        <p:spPr bwMode="auto">
          <a:xfrm>
            <a:off x="8731159" y="2320925"/>
            <a:ext cx="685800" cy="76200"/>
          </a:xfrm>
          <a:prstGeom prst="rect">
            <a:avLst/>
          </a:prstGeom>
          <a:solidFill>
            <a:schemeClr val="accent1"/>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30" name="Rectangle 28">
            <a:extLst>
              <a:ext uri="{FF2B5EF4-FFF2-40B4-BE49-F238E27FC236}">
                <a16:creationId xmlns:a16="http://schemas.microsoft.com/office/drawing/2014/main" id="{26C04213-30FE-41ED-A8F6-09795FC8F2CF}"/>
              </a:ext>
            </a:extLst>
          </p:cNvPr>
          <p:cNvSpPr>
            <a:spLocks noChangeArrowheads="1"/>
          </p:cNvSpPr>
          <p:nvPr/>
        </p:nvSpPr>
        <p:spPr bwMode="auto">
          <a:xfrm>
            <a:off x="8807359" y="2092325"/>
            <a:ext cx="152400" cy="228600"/>
          </a:xfrm>
          <a:prstGeom prst="rect">
            <a:avLst/>
          </a:prstGeom>
          <a:solidFill>
            <a:srgbClr val="FF99FF"/>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31" name="WordArt 29">
            <a:extLst>
              <a:ext uri="{FF2B5EF4-FFF2-40B4-BE49-F238E27FC236}">
                <a16:creationId xmlns:a16="http://schemas.microsoft.com/office/drawing/2014/main" id="{E584EDDB-CCA4-4CE5-A8D7-073D8BA1C4C1}"/>
              </a:ext>
            </a:extLst>
          </p:cNvPr>
          <p:cNvSpPr>
            <a:spLocks noChangeArrowheads="1" noChangeShapeType="1" noTextEdit="1"/>
          </p:cNvSpPr>
          <p:nvPr/>
        </p:nvSpPr>
        <p:spPr bwMode="auto">
          <a:xfrm>
            <a:off x="9645559" y="720725"/>
            <a:ext cx="1743075" cy="612775"/>
          </a:xfrm>
          <a:prstGeom prst="rect">
            <a:avLst/>
          </a:prstGeom>
        </p:spPr>
        <p:txBody>
          <a:bodyPr wrap="none" fromWordArt="1">
            <a:prstTxWarp prst="textCascadeUp">
              <a:avLst>
                <a:gd name="adj" fmla="val 44444"/>
              </a:avLst>
            </a:prstTxWarp>
            <a:scene3d>
              <a:camera prst="legacyPerspectiveFront">
                <a:rot lat="20519994" lon="1080000" rev="0"/>
              </a:camera>
              <a:lightRig rig="legacyFlat1" dir="r"/>
            </a:scene3d>
            <a:sp3d extrusionH="430200" prstMaterial="legacyMatte">
              <a:extrusionClr>
                <a:srgbClr val="FF6600"/>
              </a:extrusionClr>
              <a:contourClr>
                <a:srgbClr val="FFE701"/>
              </a:contourClr>
            </a:sp3d>
          </a:bodyPr>
          <a:lstStyle/>
          <a:p>
            <a:pPr algn="ctr" eaLnBrk="1" hangingPunct="1">
              <a:buFont typeface="Arial" panose="020B0604020202020204" pitchFamily="34" charset="0"/>
              <a:buNone/>
              <a:defRPr/>
            </a:pPr>
            <a:r>
              <a:rPr lang="en-US" sz="2800" dirty="0">
                <a:ln w="9525" cmpd="sng">
                  <a:round/>
                  <a:headEnd/>
                  <a:tailEnd/>
                </a:ln>
                <a:gradFill rotWithShape="1">
                  <a:gsLst>
                    <a:gs pos="0">
                      <a:srgbClr val="FFE701"/>
                    </a:gs>
                    <a:gs pos="100000">
                      <a:srgbClr val="FE3E02"/>
                    </a:gs>
                  </a:gsLst>
                  <a:lin ang="5400000" scaled="1"/>
                </a:gradFill>
                <a:latin typeface="Impact" panose="020B0806030902050204" pitchFamily="34" charset="0"/>
              </a:rPr>
              <a:t>Knowledge</a:t>
            </a:r>
          </a:p>
        </p:txBody>
      </p:sp>
      <p:sp>
        <p:nvSpPr>
          <p:cNvPr id="32" name="Text Box 30">
            <a:extLst>
              <a:ext uri="{FF2B5EF4-FFF2-40B4-BE49-F238E27FC236}">
                <a16:creationId xmlns:a16="http://schemas.microsoft.com/office/drawing/2014/main" id="{394C09DC-9E97-4014-B129-FEF2870EABAD}"/>
              </a:ext>
            </a:extLst>
          </p:cNvPr>
          <p:cNvSpPr txBox="1">
            <a:spLocks noChangeArrowheads="1"/>
          </p:cNvSpPr>
          <p:nvPr/>
        </p:nvSpPr>
        <p:spPr bwMode="auto">
          <a:xfrm>
            <a:off x="5073559" y="3006725"/>
            <a:ext cx="227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2000" b="1">
                <a:solidFill>
                  <a:srgbClr val="0033CC"/>
                </a:solidFill>
                <a:latin typeface="Arial" panose="020B0604020202020204" pitchFamily="34" charset="0"/>
              </a:rPr>
              <a:t>Task-relevant Data</a:t>
            </a:r>
          </a:p>
        </p:txBody>
      </p:sp>
      <p:sp>
        <p:nvSpPr>
          <p:cNvPr id="33" name="Text Box 31">
            <a:extLst>
              <a:ext uri="{FF2B5EF4-FFF2-40B4-BE49-F238E27FC236}">
                <a16:creationId xmlns:a16="http://schemas.microsoft.com/office/drawing/2014/main" id="{16612CFF-8BDB-42A3-B213-507C7F2BC20F}"/>
              </a:ext>
            </a:extLst>
          </p:cNvPr>
          <p:cNvSpPr txBox="1">
            <a:spLocks noChangeArrowheads="1"/>
          </p:cNvSpPr>
          <p:nvPr/>
        </p:nvSpPr>
        <p:spPr bwMode="auto">
          <a:xfrm>
            <a:off x="6200684" y="3783013"/>
            <a:ext cx="1155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2000" b="1">
                <a:latin typeface="Arial" panose="020B0604020202020204" pitchFamily="34" charset="0"/>
              </a:rPr>
              <a:t>Selection</a:t>
            </a:r>
          </a:p>
        </p:txBody>
      </p:sp>
      <p:sp>
        <p:nvSpPr>
          <p:cNvPr id="34" name="Text Box 32">
            <a:extLst>
              <a:ext uri="{FF2B5EF4-FFF2-40B4-BE49-F238E27FC236}">
                <a16:creationId xmlns:a16="http://schemas.microsoft.com/office/drawing/2014/main" id="{123DD571-4443-43CC-9191-8DF91B50F15F}"/>
              </a:ext>
            </a:extLst>
          </p:cNvPr>
          <p:cNvSpPr txBox="1">
            <a:spLocks noChangeArrowheads="1"/>
          </p:cNvSpPr>
          <p:nvPr/>
        </p:nvSpPr>
        <p:spPr bwMode="auto">
          <a:xfrm>
            <a:off x="6826159" y="2320925"/>
            <a:ext cx="1558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2000" b="1">
                <a:solidFill>
                  <a:srgbClr val="FC0128"/>
                </a:solidFill>
                <a:latin typeface="Arial" panose="020B0604020202020204" pitchFamily="34" charset="0"/>
              </a:rPr>
              <a:t>Data Mining</a:t>
            </a:r>
          </a:p>
        </p:txBody>
      </p:sp>
      <p:sp>
        <p:nvSpPr>
          <p:cNvPr id="35" name="Text Box 33">
            <a:extLst>
              <a:ext uri="{FF2B5EF4-FFF2-40B4-BE49-F238E27FC236}">
                <a16:creationId xmlns:a16="http://schemas.microsoft.com/office/drawing/2014/main" id="{E2409271-F910-47D6-9BAF-CC9FCC5CCDD9}"/>
              </a:ext>
            </a:extLst>
          </p:cNvPr>
          <p:cNvSpPr txBox="1">
            <a:spLocks noChangeArrowheads="1"/>
          </p:cNvSpPr>
          <p:nvPr/>
        </p:nvSpPr>
        <p:spPr bwMode="auto">
          <a:xfrm>
            <a:off x="9112159" y="2320925"/>
            <a:ext cx="167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2000" b="1">
                <a:latin typeface="Arial" panose="020B0604020202020204" pitchFamily="34" charset="0"/>
              </a:rPr>
              <a:t>Evaluasi Pola</a:t>
            </a:r>
          </a:p>
        </p:txBody>
      </p:sp>
      <p:sp>
        <p:nvSpPr>
          <p:cNvPr id="36" name="Line 34">
            <a:extLst>
              <a:ext uri="{FF2B5EF4-FFF2-40B4-BE49-F238E27FC236}">
                <a16:creationId xmlns:a16="http://schemas.microsoft.com/office/drawing/2014/main" id="{02156044-27F0-4EFC-AE4C-BA36D679969B}"/>
              </a:ext>
            </a:extLst>
          </p:cNvPr>
          <p:cNvSpPr>
            <a:spLocks noChangeShapeType="1"/>
          </p:cNvSpPr>
          <p:nvPr/>
        </p:nvSpPr>
        <p:spPr bwMode="auto">
          <a:xfrm>
            <a:off x="8197759" y="2854325"/>
            <a:ext cx="0" cy="213360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7" name="Line 35">
            <a:extLst>
              <a:ext uri="{FF2B5EF4-FFF2-40B4-BE49-F238E27FC236}">
                <a16:creationId xmlns:a16="http://schemas.microsoft.com/office/drawing/2014/main" id="{964E3905-AC91-4E09-B0DC-4E2EDE32BA66}"/>
              </a:ext>
            </a:extLst>
          </p:cNvPr>
          <p:cNvSpPr>
            <a:spLocks noChangeShapeType="1"/>
          </p:cNvSpPr>
          <p:nvPr/>
        </p:nvSpPr>
        <p:spPr bwMode="auto">
          <a:xfrm>
            <a:off x="9874159" y="1787525"/>
            <a:ext cx="0" cy="3200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8" name="Line 36">
            <a:extLst>
              <a:ext uri="{FF2B5EF4-FFF2-40B4-BE49-F238E27FC236}">
                <a16:creationId xmlns:a16="http://schemas.microsoft.com/office/drawing/2014/main" id="{82832D77-8BF4-4A9C-A514-61D15021397D}"/>
              </a:ext>
            </a:extLst>
          </p:cNvPr>
          <p:cNvSpPr>
            <a:spLocks noChangeShapeType="1"/>
          </p:cNvSpPr>
          <p:nvPr/>
        </p:nvSpPr>
        <p:spPr bwMode="auto">
          <a:xfrm flipH="1">
            <a:off x="6521359" y="4987925"/>
            <a:ext cx="335280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37">
            <a:extLst>
              <a:ext uri="{FF2B5EF4-FFF2-40B4-BE49-F238E27FC236}">
                <a16:creationId xmlns:a16="http://schemas.microsoft.com/office/drawing/2014/main" id="{8CFE9616-31C8-4513-804C-92494E9FE008}"/>
              </a:ext>
            </a:extLst>
          </p:cNvPr>
          <p:cNvSpPr>
            <a:spLocks noChangeShapeType="1"/>
          </p:cNvSpPr>
          <p:nvPr/>
        </p:nvSpPr>
        <p:spPr bwMode="auto">
          <a:xfrm flipV="1">
            <a:off x="6521359" y="4073525"/>
            <a:ext cx="0" cy="91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38">
            <a:extLst>
              <a:ext uri="{FF2B5EF4-FFF2-40B4-BE49-F238E27FC236}">
                <a16:creationId xmlns:a16="http://schemas.microsoft.com/office/drawing/2014/main" id="{7AA77164-5712-4203-A243-8729D46FF209}"/>
              </a:ext>
            </a:extLst>
          </p:cNvPr>
          <p:cNvSpPr>
            <a:spLocks noChangeShapeType="1"/>
          </p:cNvSpPr>
          <p:nvPr/>
        </p:nvSpPr>
        <p:spPr bwMode="auto">
          <a:xfrm>
            <a:off x="9874159" y="4987925"/>
            <a:ext cx="0" cy="83820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9">
            <a:extLst>
              <a:ext uri="{FF2B5EF4-FFF2-40B4-BE49-F238E27FC236}">
                <a16:creationId xmlns:a16="http://schemas.microsoft.com/office/drawing/2014/main" id="{AF7A339F-CC6E-43B8-B9F9-AFA3494A34B4}"/>
              </a:ext>
            </a:extLst>
          </p:cNvPr>
          <p:cNvSpPr>
            <a:spLocks noChangeShapeType="1"/>
          </p:cNvSpPr>
          <p:nvPr/>
        </p:nvSpPr>
        <p:spPr bwMode="auto">
          <a:xfrm flipH="1">
            <a:off x="4844959" y="5826125"/>
            <a:ext cx="5029200" cy="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40">
            <a:extLst>
              <a:ext uri="{FF2B5EF4-FFF2-40B4-BE49-F238E27FC236}">
                <a16:creationId xmlns:a16="http://schemas.microsoft.com/office/drawing/2014/main" id="{A229301D-8942-49D8-91F4-88C63E47BDC8}"/>
              </a:ext>
            </a:extLst>
          </p:cNvPr>
          <p:cNvSpPr>
            <a:spLocks noChangeShapeType="1"/>
          </p:cNvSpPr>
          <p:nvPr/>
        </p:nvSpPr>
        <p:spPr bwMode="auto">
          <a:xfrm flipH="1" flipV="1">
            <a:off x="4463959" y="5140325"/>
            <a:ext cx="381000" cy="68580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41">
            <a:extLst>
              <a:ext uri="{FF2B5EF4-FFF2-40B4-BE49-F238E27FC236}">
                <a16:creationId xmlns:a16="http://schemas.microsoft.com/office/drawing/2014/main" id="{F485DC6B-45AF-46E7-97EA-FCE572F85501}"/>
              </a:ext>
            </a:extLst>
          </p:cNvPr>
          <p:cNvSpPr>
            <a:spLocks noChangeShapeType="1"/>
          </p:cNvSpPr>
          <p:nvPr/>
        </p:nvSpPr>
        <p:spPr bwMode="auto">
          <a:xfrm>
            <a:off x="4616359" y="5140325"/>
            <a:ext cx="160020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44" name="Line 42">
            <a:extLst>
              <a:ext uri="{FF2B5EF4-FFF2-40B4-BE49-F238E27FC236}">
                <a16:creationId xmlns:a16="http://schemas.microsoft.com/office/drawing/2014/main" id="{B4161BD2-927F-4297-AF5E-9ADD407E36A1}"/>
              </a:ext>
            </a:extLst>
          </p:cNvPr>
          <p:cNvSpPr>
            <a:spLocks noChangeShapeType="1"/>
          </p:cNvSpPr>
          <p:nvPr/>
        </p:nvSpPr>
        <p:spPr bwMode="auto">
          <a:xfrm flipV="1">
            <a:off x="6216559" y="3921125"/>
            <a:ext cx="0" cy="1219200"/>
          </a:xfrm>
          <a:prstGeom prst="line">
            <a:avLst/>
          </a:prstGeom>
          <a:noFill/>
          <a:ln w="2857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 name="TextBox 43">
            <a:extLst>
              <a:ext uri="{FF2B5EF4-FFF2-40B4-BE49-F238E27FC236}">
                <a16:creationId xmlns:a16="http://schemas.microsoft.com/office/drawing/2014/main" id="{B557B5C7-4E59-4AE7-AE6A-2FB110B8ECB5}"/>
              </a:ext>
            </a:extLst>
          </p:cNvPr>
          <p:cNvSpPr txBox="1">
            <a:spLocks noChangeArrowheads="1"/>
          </p:cNvSpPr>
          <p:nvPr/>
        </p:nvSpPr>
        <p:spPr bwMode="auto">
          <a:xfrm>
            <a:off x="8654959" y="6283325"/>
            <a:ext cx="2438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200">
                <a:latin typeface="Arial" panose="020B0604020202020204" pitchFamily="34" charset="0"/>
              </a:rPr>
              <a:t>Source : Han 2004</a:t>
            </a:r>
          </a:p>
        </p:txBody>
      </p:sp>
    </p:spTree>
    <p:extLst>
      <p:ext uri="{BB962C8B-B14F-4D97-AF65-F5344CB8AC3E}">
        <p14:creationId xmlns:p14="http://schemas.microsoft.com/office/powerpoint/2010/main" val="287427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07810D-C1A5-45C7-9774-FF9541CDE6B0}"/>
              </a:ext>
            </a:extLst>
          </p:cNvPr>
          <p:cNvPicPr>
            <a:picLocks noChangeAspect="1"/>
          </p:cNvPicPr>
          <p:nvPr/>
        </p:nvPicPr>
        <p:blipFill>
          <a:blip r:embed="rId2"/>
          <a:stretch>
            <a:fillRect/>
          </a:stretch>
        </p:blipFill>
        <p:spPr>
          <a:xfrm>
            <a:off x="5462776" y="235131"/>
            <a:ext cx="6561260" cy="6387737"/>
          </a:xfrm>
          <a:prstGeom prst="rect">
            <a:avLst/>
          </a:prstGeom>
        </p:spPr>
      </p:pic>
      <p:pic>
        <p:nvPicPr>
          <p:cNvPr id="5" name="Picture 4">
            <a:extLst>
              <a:ext uri="{FF2B5EF4-FFF2-40B4-BE49-F238E27FC236}">
                <a16:creationId xmlns:a16="http://schemas.microsoft.com/office/drawing/2014/main" id="{DF474904-9CE6-4DD1-86D6-60DBA8970BFA}"/>
              </a:ext>
            </a:extLst>
          </p:cNvPr>
          <p:cNvPicPr>
            <a:picLocks noChangeAspect="1"/>
          </p:cNvPicPr>
          <p:nvPr/>
        </p:nvPicPr>
        <p:blipFill>
          <a:blip r:embed="rId3"/>
          <a:stretch>
            <a:fillRect/>
          </a:stretch>
        </p:blipFill>
        <p:spPr>
          <a:xfrm>
            <a:off x="427946" y="587693"/>
            <a:ext cx="6674584" cy="1693954"/>
          </a:xfrm>
          <a:prstGeom prst="rect">
            <a:avLst/>
          </a:prstGeom>
        </p:spPr>
      </p:pic>
      <p:pic>
        <p:nvPicPr>
          <p:cNvPr id="6" name="Picture 5">
            <a:extLst>
              <a:ext uri="{FF2B5EF4-FFF2-40B4-BE49-F238E27FC236}">
                <a16:creationId xmlns:a16="http://schemas.microsoft.com/office/drawing/2014/main" id="{EE2CB4E9-9847-4793-A0C5-D03F8CA10E2A}"/>
              </a:ext>
            </a:extLst>
          </p:cNvPr>
          <p:cNvPicPr>
            <a:picLocks noChangeAspect="1"/>
          </p:cNvPicPr>
          <p:nvPr/>
        </p:nvPicPr>
        <p:blipFill>
          <a:blip r:embed="rId4"/>
          <a:stretch>
            <a:fillRect/>
          </a:stretch>
        </p:blipFill>
        <p:spPr>
          <a:xfrm>
            <a:off x="427946" y="2281647"/>
            <a:ext cx="6561260" cy="2604622"/>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1F34990-A55C-4EDB-8FBC-A1008988BA5F}"/>
                  </a:ext>
                </a:extLst>
              </p14:cNvPr>
              <p14:cNvContentPartPr/>
              <p14:nvPr/>
            </p14:nvContentPartPr>
            <p14:xfrm>
              <a:off x="8522640" y="1540440"/>
              <a:ext cx="3620160" cy="3636360"/>
            </p14:xfrm>
          </p:contentPart>
        </mc:Choice>
        <mc:Fallback>
          <p:pic>
            <p:nvPicPr>
              <p:cNvPr id="2" name="Ink 1">
                <a:extLst>
                  <a:ext uri="{FF2B5EF4-FFF2-40B4-BE49-F238E27FC236}">
                    <a16:creationId xmlns:a16="http://schemas.microsoft.com/office/drawing/2014/main" id="{41F34990-A55C-4EDB-8FBC-A1008988BA5F}"/>
                  </a:ext>
                </a:extLst>
              </p:cNvPr>
              <p:cNvPicPr/>
              <p:nvPr/>
            </p:nvPicPr>
            <p:blipFill>
              <a:blip r:embed="rId6"/>
              <a:stretch>
                <a:fillRect/>
              </a:stretch>
            </p:blipFill>
            <p:spPr>
              <a:xfrm>
                <a:off x="8513280" y="1531080"/>
                <a:ext cx="3638880" cy="3655080"/>
              </a:xfrm>
              <a:prstGeom prst="rect">
                <a:avLst/>
              </a:prstGeom>
            </p:spPr>
          </p:pic>
        </mc:Fallback>
      </mc:AlternateContent>
    </p:spTree>
    <p:extLst>
      <p:ext uri="{BB962C8B-B14F-4D97-AF65-F5344CB8AC3E}">
        <p14:creationId xmlns:p14="http://schemas.microsoft.com/office/powerpoint/2010/main" val="2296969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F6B795D-68B7-4883-869C-E6B8BD05168D}"/>
              </a:ext>
            </a:extLst>
          </p:cNvPr>
          <p:cNvSpPr>
            <a:spLocks noGrp="1"/>
          </p:cNvSpPr>
          <p:nvPr>
            <p:ph idx="1"/>
          </p:nvPr>
        </p:nvSpPr>
        <p:spPr>
          <a:xfrm>
            <a:off x="976992" y="1348286"/>
            <a:ext cx="7886700" cy="4351338"/>
          </a:xfrm>
        </p:spPr>
        <p:txBody>
          <a:bodyPr>
            <a:normAutofit fontScale="70000" lnSpcReduction="20000"/>
          </a:bodyPr>
          <a:lstStyle/>
          <a:p>
            <a:pPr fontAlgn="auto">
              <a:spcAft>
                <a:spcPts val="0"/>
              </a:spcAft>
              <a:defRPr/>
            </a:pPr>
            <a:r>
              <a:rPr lang="en-US" dirty="0"/>
              <a:t>Dr. Gede </a:t>
            </a:r>
            <a:r>
              <a:rPr lang="en-US" dirty="0" err="1"/>
              <a:t>Angga</a:t>
            </a:r>
            <a:r>
              <a:rPr lang="en-US" dirty="0"/>
              <a:t> Pradipta </a:t>
            </a:r>
            <a:r>
              <a:rPr lang="en-US" dirty="0" err="1"/>
              <a:t>S.T.,M.Eng</a:t>
            </a:r>
            <a:endParaRPr lang="en-US" dirty="0"/>
          </a:p>
          <a:p>
            <a:pPr marL="0" indent="0" fontAlgn="auto">
              <a:spcAft>
                <a:spcPts val="0"/>
              </a:spcAft>
              <a:buFont typeface="Arial" panose="020B0604020202020204" pitchFamily="34" charset="0"/>
              <a:buNone/>
              <a:defRPr/>
            </a:pPr>
            <a:endParaRPr lang="en-US" dirty="0"/>
          </a:p>
          <a:p>
            <a:pPr fontAlgn="auto">
              <a:spcAft>
                <a:spcPts val="0"/>
              </a:spcAft>
              <a:defRPr/>
            </a:pPr>
            <a:r>
              <a:rPr lang="en-US" dirty="0">
                <a:hlinkClick r:id="rId2"/>
              </a:rPr>
              <a:t>angga_pradipta@stikom.ac.id</a:t>
            </a:r>
            <a:endParaRPr lang="en-US" dirty="0"/>
          </a:p>
          <a:p>
            <a:pPr fontAlgn="auto">
              <a:spcAft>
                <a:spcPts val="0"/>
              </a:spcAft>
              <a:defRPr/>
            </a:pPr>
            <a:endParaRPr lang="en-US" dirty="0"/>
          </a:p>
          <a:p>
            <a:pPr marL="0" indent="0" eaLnBrk="1" hangingPunct="1">
              <a:buNone/>
            </a:pPr>
            <a:r>
              <a:rPr lang="en-US" altLang="en-US" b="1" dirty="0"/>
              <a:t>Pendidikan :</a:t>
            </a:r>
          </a:p>
          <a:p>
            <a:pPr eaLnBrk="1" hangingPunct="1"/>
            <a:r>
              <a:rPr lang="en-US" altLang="en-US" dirty="0"/>
              <a:t>S1 - Teknik </a:t>
            </a:r>
            <a:r>
              <a:rPr lang="en-US" altLang="en-US" dirty="0" err="1"/>
              <a:t>Informatika</a:t>
            </a:r>
            <a:r>
              <a:rPr lang="en-US" altLang="en-US" dirty="0"/>
              <a:t> </a:t>
            </a:r>
            <a:r>
              <a:rPr lang="en-US" altLang="en-US" dirty="0" err="1"/>
              <a:t>Universitas</a:t>
            </a:r>
            <a:r>
              <a:rPr lang="en-US" altLang="en-US" dirty="0"/>
              <a:t> </a:t>
            </a:r>
            <a:r>
              <a:rPr lang="en-US" altLang="en-US" dirty="0" err="1"/>
              <a:t>Atma</a:t>
            </a:r>
            <a:r>
              <a:rPr lang="en-US" altLang="en-US" dirty="0"/>
              <a:t> Jaya Yogyakarta (2007-2011)</a:t>
            </a:r>
          </a:p>
          <a:p>
            <a:pPr eaLnBrk="1" hangingPunct="1"/>
            <a:r>
              <a:rPr lang="en-US" altLang="en-US" dirty="0"/>
              <a:t>S2 - Magister </a:t>
            </a:r>
            <a:r>
              <a:rPr lang="en-US" altLang="en-US" dirty="0" err="1"/>
              <a:t>Teknologi</a:t>
            </a:r>
            <a:r>
              <a:rPr lang="en-US" altLang="en-US" dirty="0"/>
              <a:t> </a:t>
            </a:r>
            <a:r>
              <a:rPr lang="en-US" altLang="en-US" dirty="0" err="1"/>
              <a:t>Informasi</a:t>
            </a:r>
            <a:r>
              <a:rPr lang="en-US" altLang="en-US" dirty="0"/>
              <a:t> DTETI </a:t>
            </a:r>
            <a:r>
              <a:rPr lang="en-US" altLang="en-US" dirty="0" err="1"/>
              <a:t>Universitas</a:t>
            </a:r>
            <a:r>
              <a:rPr lang="en-US" altLang="en-US" dirty="0"/>
              <a:t> Gadjah </a:t>
            </a:r>
            <a:r>
              <a:rPr lang="en-US" altLang="en-US" dirty="0" err="1"/>
              <a:t>Mada</a:t>
            </a:r>
            <a:r>
              <a:rPr lang="en-US" altLang="en-US" dirty="0"/>
              <a:t> Yogyakarta (2012-2014)</a:t>
            </a:r>
          </a:p>
          <a:p>
            <a:pPr eaLnBrk="1" hangingPunct="1"/>
            <a:r>
              <a:rPr lang="en-US" altLang="en-US" dirty="0"/>
              <a:t>S3 - </a:t>
            </a:r>
            <a:r>
              <a:rPr lang="en-US" altLang="en-US" dirty="0" err="1"/>
              <a:t>Ilmu</a:t>
            </a:r>
            <a:r>
              <a:rPr lang="en-US" altLang="en-US" dirty="0"/>
              <a:t> </a:t>
            </a:r>
            <a:r>
              <a:rPr lang="en-US" altLang="en-US" dirty="0" err="1"/>
              <a:t>Komputer</a:t>
            </a:r>
            <a:r>
              <a:rPr lang="en-US" altLang="en-US" dirty="0"/>
              <a:t> FMIPA </a:t>
            </a:r>
            <a:r>
              <a:rPr lang="en-US" altLang="en-US" dirty="0" err="1"/>
              <a:t>Universitas</a:t>
            </a:r>
            <a:r>
              <a:rPr lang="en-US" altLang="en-US" dirty="0"/>
              <a:t> Gadjah </a:t>
            </a:r>
            <a:r>
              <a:rPr lang="en-US" altLang="en-US" dirty="0" err="1"/>
              <a:t>Mada</a:t>
            </a:r>
            <a:r>
              <a:rPr lang="en-US" altLang="en-US" dirty="0"/>
              <a:t> (2018-2021)</a:t>
            </a:r>
          </a:p>
          <a:p>
            <a:pPr eaLnBrk="1" hangingPunct="1"/>
            <a:endParaRPr lang="en-US" altLang="en-US" dirty="0"/>
          </a:p>
          <a:p>
            <a:pPr marL="0" indent="0" eaLnBrk="1" hangingPunct="1">
              <a:buNone/>
            </a:pPr>
            <a:r>
              <a:rPr lang="en-US" altLang="en-US" b="1" dirty="0" err="1"/>
              <a:t>Jabatan</a:t>
            </a:r>
            <a:r>
              <a:rPr lang="en-US" altLang="en-US" b="1" dirty="0"/>
              <a:t>:</a:t>
            </a:r>
          </a:p>
          <a:p>
            <a:pPr eaLnBrk="1" hangingPunct="1"/>
            <a:r>
              <a:rPr lang="en-US" altLang="en-US" dirty="0"/>
              <a:t>- </a:t>
            </a:r>
            <a:r>
              <a:rPr lang="en-US" altLang="en-US" dirty="0" err="1"/>
              <a:t>Kepala</a:t>
            </a:r>
            <a:r>
              <a:rPr lang="en-US" altLang="en-US" dirty="0"/>
              <a:t> Group </a:t>
            </a:r>
            <a:r>
              <a:rPr lang="en-US" altLang="en-US" dirty="0" err="1"/>
              <a:t>Riset</a:t>
            </a:r>
            <a:r>
              <a:rPr lang="en-US" altLang="en-US" dirty="0"/>
              <a:t> </a:t>
            </a:r>
            <a:r>
              <a:rPr lang="en-US" altLang="en-US" dirty="0" err="1"/>
              <a:t>bidang</a:t>
            </a:r>
            <a:r>
              <a:rPr lang="en-US" altLang="en-US" dirty="0"/>
              <a:t> Artificial Intelligence ITB STIKOM Bali</a:t>
            </a:r>
          </a:p>
          <a:p>
            <a:pPr fontAlgn="auto">
              <a:spcAft>
                <a:spcPts val="0"/>
              </a:spcAft>
              <a:defRPr/>
            </a:pPr>
            <a:endParaRPr lang="en-US" dirty="0"/>
          </a:p>
        </p:txBody>
      </p:sp>
    </p:spTree>
    <p:extLst>
      <p:ext uri="{BB962C8B-B14F-4D97-AF65-F5344CB8AC3E}">
        <p14:creationId xmlns:p14="http://schemas.microsoft.com/office/powerpoint/2010/main" val="3318231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34C9C-9A3F-42BC-8D4B-B25046E2041B}"/>
              </a:ext>
            </a:extLst>
          </p:cNvPr>
          <p:cNvSpPr>
            <a:spLocks noGrp="1"/>
          </p:cNvSpPr>
          <p:nvPr>
            <p:ph type="title"/>
          </p:nvPr>
        </p:nvSpPr>
        <p:spPr/>
        <p:txBody>
          <a:bodyPr/>
          <a:lstStyle/>
          <a:p>
            <a:r>
              <a:rPr lang="en-US" altLang="zh-CN" dirty="0" err="1"/>
              <a:t>Jenis</a:t>
            </a:r>
            <a:r>
              <a:rPr lang="en-US" altLang="zh-CN" dirty="0"/>
              <a:t> Data pada Data Mining</a:t>
            </a:r>
            <a:endParaRPr lang="en-US" dirty="0"/>
          </a:p>
        </p:txBody>
      </p:sp>
      <p:sp>
        <p:nvSpPr>
          <p:cNvPr id="3" name="Content Placeholder 2">
            <a:extLst>
              <a:ext uri="{FF2B5EF4-FFF2-40B4-BE49-F238E27FC236}">
                <a16:creationId xmlns:a16="http://schemas.microsoft.com/office/drawing/2014/main" id="{78B9EDB3-7043-4EA8-BEC8-B886C7B8BB3A}"/>
              </a:ext>
            </a:extLst>
          </p:cNvPr>
          <p:cNvSpPr>
            <a:spLocks noGrp="1"/>
          </p:cNvSpPr>
          <p:nvPr>
            <p:ph idx="1"/>
          </p:nvPr>
        </p:nvSpPr>
        <p:spPr/>
        <p:txBody>
          <a:bodyPr>
            <a:normAutofit fontScale="92500" lnSpcReduction="20000"/>
          </a:bodyPr>
          <a:lstStyle/>
          <a:p>
            <a:r>
              <a:rPr lang="en-US" dirty="0"/>
              <a:t>database, data warehouse, database </a:t>
            </a:r>
            <a:r>
              <a:rPr lang="en-US" dirty="0" err="1"/>
              <a:t>transaksional</a:t>
            </a:r>
            <a:endParaRPr lang="en-US" dirty="0"/>
          </a:p>
          <a:p>
            <a:r>
              <a:rPr lang="en-US" dirty="0"/>
              <a:t>Data streams dan sensor data</a:t>
            </a:r>
          </a:p>
          <a:p>
            <a:r>
              <a:rPr lang="en-US" dirty="0"/>
              <a:t>Time-series data, temporal data, sequence data</a:t>
            </a:r>
          </a:p>
          <a:p>
            <a:r>
              <a:rPr lang="en-US" dirty="0" err="1"/>
              <a:t>Struktur</a:t>
            </a:r>
            <a:r>
              <a:rPr lang="en-US" dirty="0"/>
              <a:t> data, </a:t>
            </a:r>
            <a:r>
              <a:rPr lang="en-US" dirty="0" err="1"/>
              <a:t>graf</a:t>
            </a:r>
            <a:r>
              <a:rPr lang="en-US" dirty="0"/>
              <a:t>, social networks dan database link</a:t>
            </a:r>
          </a:p>
          <a:p>
            <a:r>
              <a:rPr lang="en-US" dirty="0"/>
              <a:t>Object-relational database</a:t>
            </a:r>
          </a:p>
          <a:p>
            <a:r>
              <a:rPr lang="en-US" dirty="0"/>
              <a:t>Spatial data </a:t>
            </a:r>
          </a:p>
          <a:p>
            <a:r>
              <a:rPr lang="en-US" dirty="0"/>
              <a:t>spatiotemporal data</a:t>
            </a:r>
          </a:p>
          <a:p>
            <a:r>
              <a:rPr lang="en-US" dirty="0"/>
              <a:t>Multimedia database</a:t>
            </a:r>
          </a:p>
          <a:p>
            <a:r>
              <a:rPr lang="en-US" dirty="0"/>
              <a:t>Text databases</a:t>
            </a:r>
          </a:p>
          <a:p>
            <a:r>
              <a:rPr lang="en-US" dirty="0"/>
              <a:t>The World-Wide Web</a:t>
            </a:r>
          </a:p>
          <a:p>
            <a:endParaRPr lang="en-US" dirty="0"/>
          </a:p>
        </p:txBody>
      </p:sp>
    </p:spTree>
    <p:extLst>
      <p:ext uri="{BB962C8B-B14F-4D97-AF65-F5344CB8AC3E}">
        <p14:creationId xmlns:p14="http://schemas.microsoft.com/office/powerpoint/2010/main" val="295325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C8EE-060A-418F-A900-631A47A16A96}"/>
              </a:ext>
            </a:extLst>
          </p:cNvPr>
          <p:cNvSpPr>
            <a:spLocks noGrp="1"/>
          </p:cNvSpPr>
          <p:nvPr>
            <p:ph type="title"/>
          </p:nvPr>
        </p:nvSpPr>
        <p:spPr>
          <a:xfrm>
            <a:off x="394063" y="207145"/>
            <a:ext cx="10515600" cy="1325563"/>
          </a:xfrm>
        </p:spPr>
        <p:txBody>
          <a:bodyPr/>
          <a:lstStyle/>
          <a:p>
            <a:r>
              <a:rPr lang="en-US" dirty="0"/>
              <a:t>Process of Mining DATA</a:t>
            </a:r>
          </a:p>
        </p:txBody>
      </p:sp>
      <p:grpSp>
        <p:nvGrpSpPr>
          <p:cNvPr id="4" name="Group 3">
            <a:extLst>
              <a:ext uri="{FF2B5EF4-FFF2-40B4-BE49-F238E27FC236}">
                <a16:creationId xmlns:a16="http://schemas.microsoft.com/office/drawing/2014/main" id="{3FF771AA-59B1-41A4-B0A1-C563CDD2CC5B}"/>
              </a:ext>
            </a:extLst>
          </p:cNvPr>
          <p:cNvGrpSpPr>
            <a:grpSpLocks/>
          </p:cNvGrpSpPr>
          <p:nvPr/>
        </p:nvGrpSpPr>
        <p:grpSpPr bwMode="auto">
          <a:xfrm>
            <a:off x="3289663" y="1456508"/>
            <a:ext cx="6400800" cy="5181600"/>
            <a:chOff x="0" y="0"/>
            <a:chExt cx="4032" cy="3264"/>
          </a:xfrm>
        </p:grpSpPr>
        <p:sp>
          <p:nvSpPr>
            <p:cNvPr id="5" name="Rectangle 40">
              <a:extLst>
                <a:ext uri="{FF2B5EF4-FFF2-40B4-BE49-F238E27FC236}">
                  <a16:creationId xmlns:a16="http://schemas.microsoft.com/office/drawing/2014/main" id="{29CC2FC6-4FED-4683-BB7F-E9065EDC56FB}"/>
                </a:ext>
              </a:extLst>
            </p:cNvPr>
            <p:cNvSpPr>
              <a:spLocks noChangeArrowheads="1"/>
            </p:cNvSpPr>
            <p:nvPr/>
          </p:nvSpPr>
          <p:spPr bwMode="auto">
            <a:xfrm>
              <a:off x="0" y="2160"/>
              <a:ext cx="3600" cy="240"/>
            </a:xfrm>
            <a:prstGeom prst="rect">
              <a:avLst/>
            </a:prstGeom>
            <a:solidFill>
              <a:schemeClr val="bg1"/>
            </a:solidFill>
            <a:ln w="6350">
              <a:solidFill>
                <a:schemeClr val="tx1"/>
              </a:solidFill>
              <a:prstDash val="sysDot"/>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6" name="Text Box 41">
              <a:extLst>
                <a:ext uri="{FF2B5EF4-FFF2-40B4-BE49-F238E27FC236}">
                  <a16:creationId xmlns:a16="http://schemas.microsoft.com/office/drawing/2014/main" id="{311EA6C8-8EEC-47A1-8745-58127B80C8B4}"/>
                </a:ext>
              </a:extLst>
            </p:cNvPr>
            <p:cNvSpPr txBox="1">
              <a:spLocks noChangeArrowheads="1"/>
            </p:cNvSpPr>
            <p:nvPr/>
          </p:nvSpPr>
          <p:spPr bwMode="auto">
            <a:xfrm>
              <a:off x="384" y="2160"/>
              <a:ext cx="30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50000"/>
                </a:spcBef>
                <a:buFont typeface="Arial" panose="020B0604020202020204" pitchFamily="34" charset="0"/>
                <a:buNone/>
              </a:pPr>
              <a:r>
                <a:rPr lang="en-US" altLang="zh-CN" sz="1800" b="1">
                  <a:latin typeface="Arial" panose="020B0604020202020204" pitchFamily="34" charset="0"/>
                </a:rPr>
                <a:t>data cleaning, integration, and selection</a:t>
              </a:r>
            </a:p>
          </p:txBody>
        </p:sp>
        <p:grpSp>
          <p:nvGrpSpPr>
            <p:cNvPr id="7" name="Group 6">
              <a:extLst>
                <a:ext uri="{FF2B5EF4-FFF2-40B4-BE49-F238E27FC236}">
                  <a16:creationId xmlns:a16="http://schemas.microsoft.com/office/drawing/2014/main" id="{E0D90E77-35AA-4CB6-8CCC-35D1708AF217}"/>
                </a:ext>
              </a:extLst>
            </p:cNvPr>
            <p:cNvGrpSpPr>
              <a:grpSpLocks/>
            </p:cNvGrpSpPr>
            <p:nvPr/>
          </p:nvGrpSpPr>
          <p:grpSpPr bwMode="auto">
            <a:xfrm>
              <a:off x="1200" y="2592"/>
              <a:ext cx="480" cy="672"/>
              <a:chOff x="0" y="0"/>
              <a:chExt cx="576" cy="816"/>
            </a:xfrm>
          </p:grpSpPr>
          <p:sp>
            <p:nvSpPr>
              <p:cNvPr id="49" name="Rectangle 43">
                <a:extLst>
                  <a:ext uri="{FF2B5EF4-FFF2-40B4-BE49-F238E27FC236}">
                    <a16:creationId xmlns:a16="http://schemas.microsoft.com/office/drawing/2014/main" id="{D17BEFA5-AD67-4C47-A8DD-F91F30CB5C06}"/>
                  </a:ext>
                </a:extLst>
              </p:cNvPr>
              <p:cNvSpPr>
                <a:spLocks noChangeArrowheads="1"/>
              </p:cNvSpPr>
              <p:nvPr/>
            </p:nvSpPr>
            <p:spPr bwMode="auto">
              <a:xfrm>
                <a:off x="0" y="144"/>
                <a:ext cx="576" cy="528"/>
              </a:xfrm>
              <a:prstGeom prst="rect">
                <a:avLst/>
              </a:prstGeom>
              <a:solidFill>
                <a:srgbClr val="00CC66"/>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50" name="Oval 44">
                <a:extLst>
                  <a:ext uri="{FF2B5EF4-FFF2-40B4-BE49-F238E27FC236}">
                    <a16:creationId xmlns:a16="http://schemas.microsoft.com/office/drawing/2014/main" id="{80186B16-CA8E-4066-BD14-6A754ABB109B}"/>
                  </a:ext>
                </a:extLst>
              </p:cNvPr>
              <p:cNvSpPr>
                <a:spLocks noChangeArrowheads="1"/>
              </p:cNvSpPr>
              <p:nvPr/>
            </p:nvSpPr>
            <p:spPr bwMode="auto">
              <a:xfrm>
                <a:off x="0" y="0"/>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51" name="Oval 45">
                <a:extLst>
                  <a:ext uri="{FF2B5EF4-FFF2-40B4-BE49-F238E27FC236}">
                    <a16:creationId xmlns:a16="http://schemas.microsoft.com/office/drawing/2014/main" id="{2F09D39F-A86B-43A7-8934-4310B4020946}"/>
                  </a:ext>
                </a:extLst>
              </p:cNvPr>
              <p:cNvSpPr>
                <a:spLocks noChangeArrowheads="1"/>
              </p:cNvSpPr>
              <p:nvPr/>
            </p:nvSpPr>
            <p:spPr bwMode="auto">
              <a:xfrm>
                <a:off x="0" y="576"/>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grpSp>
        <p:grpSp>
          <p:nvGrpSpPr>
            <p:cNvPr id="8" name="Group 10">
              <a:extLst>
                <a:ext uri="{FF2B5EF4-FFF2-40B4-BE49-F238E27FC236}">
                  <a16:creationId xmlns:a16="http://schemas.microsoft.com/office/drawing/2014/main" id="{6508D64A-D65A-4A51-9E0D-C217E5DFBBB8}"/>
                </a:ext>
              </a:extLst>
            </p:cNvPr>
            <p:cNvGrpSpPr>
              <a:grpSpLocks/>
            </p:cNvGrpSpPr>
            <p:nvPr/>
          </p:nvGrpSpPr>
          <p:grpSpPr bwMode="auto">
            <a:xfrm>
              <a:off x="432" y="2592"/>
              <a:ext cx="480" cy="672"/>
              <a:chOff x="0" y="0"/>
              <a:chExt cx="576" cy="816"/>
            </a:xfrm>
          </p:grpSpPr>
          <p:sp>
            <p:nvSpPr>
              <p:cNvPr id="46" name="Rectangle 47">
                <a:extLst>
                  <a:ext uri="{FF2B5EF4-FFF2-40B4-BE49-F238E27FC236}">
                    <a16:creationId xmlns:a16="http://schemas.microsoft.com/office/drawing/2014/main" id="{D0C14496-4AC5-4CCE-8F06-B85120FC2991}"/>
                  </a:ext>
                </a:extLst>
              </p:cNvPr>
              <p:cNvSpPr>
                <a:spLocks noChangeArrowheads="1"/>
              </p:cNvSpPr>
              <p:nvPr/>
            </p:nvSpPr>
            <p:spPr bwMode="auto">
              <a:xfrm>
                <a:off x="0" y="144"/>
                <a:ext cx="576" cy="528"/>
              </a:xfrm>
              <a:prstGeom prst="rect">
                <a:avLst/>
              </a:prstGeom>
              <a:solidFill>
                <a:srgbClr val="00CC66"/>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47" name="Oval 48">
                <a:extLst>
                  <a:ext uri="{FF2B5EF4-FFF2-40B4-BE49-F238E27FC236}">
                    <a16:creationId xmlns:a16="http://schemas.microsoft.com/office/drawing/2014/main" id="{967E1E5A-6188-4626-809E-403E7B38B9DA}"/>
                  </a:ext>
                </a:extLst>
              </p:cNvPr>
              <p:cNvSpPr>
                <a:spLocks noChangeArrowheads="1"/>
              </p:cNvSpPr>
              <p:nvPr/>
            </p:nvSpPr>
            <p:spPr bwMode="auto">
              <a:xfrm>
                <a:off x="0" y="0"/>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48" name="Oval 49">
                <a:extLst>
                  <a:ext uri="{FF2B5EF4-FFF2-40B4-BE49-F238E27FC236}">
                    <a16:creationId xmlns:a16="http://schemas.microsoft.com/office/drawing/2014/main" id="{D360EE6A-8E8C-4118-92B3-7FE4B17938FD}"/>
                  </a:ext>
                </a:extLst>
              </p:cNvPr>
              <p:cNvSpPr>
                <a:spLocks noChangeArrowheads="1"/>
              </p:cNvSpPr>
              <p:nvPr/>
            </p:nvSpPr>
            <p:spPr bwMode="auto">
              <a:xfrm>
                <a:off x="0" y="576"/>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grpSp>
        <p:grpSp>
          <p:nvGrpSpPr>
            <p:cNvPr id="9" name="Group 14">
              <a:extLst>
                <a:ext uri="{FF2B5EF4-FFF2-40B4-BE49-F238E27FC236}">
                  <a16:creationId xmlns:a16="http://schemas.microsoft.com/office/drawing/2014/main" id="{3F2470C2-738A-49EC-9AE6-8C0B398E0415}"/>
                </a:ext>
              </a:extLst>
            </p:cNvPr>
            <p:cNvGrpSpPr>
              <a:grpSpLocks/>
            </p:cNvGrpSpPr>
            <p:nvPr/>
          </p:nvGrpSpPr>
          <p:grpSpPr bwMode="auto">
            <a:xfrm>
              <a:off x="1920" y="2592"/>
              <a:ext cx="480" cy="672"/>
              <a:chOff x="0" y="0"/>
              <a:chExt cx="576" cy="816"/>
            </a:xfrm>
          </p:grpSpPr>
          <p:sp>
            <p:nvSpPr>
              <p:cNvPr id="43" name="Rectangle 51">
                <a:extLst>
                  <a:ext uri="{FF2B5EF4-FFF2-40B4-BE49-F238E27FC236}">
                    <a16:creationId xmlns:a16="http://schemas.microsoft.com/office/drawing/2014/main" id="{5B577D84-347B-444F-95E9-3CC74836E7E9}"/>
                  </a:ext>
                </a:extLst>
              </p:cNvPr>
              <p:cNvSpPr>
                <a:spLocks noChangeArrowheads="1"/>
              </p:cNvSpPr>
              <p:nvPr/>
            </p:nvSpPr>
            <p:spPr bwMode="auto">
              <a:xfrm>
                <a:off x="0" y="144"/>
                <a:ext cx="576" cy="528"/>
              </a:xfrm>
              <a:prstGeom prst="rect">
                <a:avLst/>
              </a:prstGeom>
              <a:solidFill>
                <a:srgbClr val="00CC66"/>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44" name="Oval 52">
                <a:extLst>
                  <a:ext uri="{FF2B5EF4-FFF2-40B4-BE49-F238E27FC236}">
                    <a16:creationId xmlns:a16="http://schemas.microsoft.com/office/drawing/2014/main" id="{ED7817DA-90BA-4C74-81B6-EFE55169879C}"/>
                  </a:ext>
                </a:extLst>
              </p:cNvPr>
              <p:cNvSpPr>
                <a:spLocks noChangeArrowheads="1"/>
              </p:cNvSpPr>
              <p:nvPr/>
            </p:nvSpPr>
            <p:spPr bwMode="auto">
              <a:xfrm>
                <a:off x="0" y="0"/>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45" name="Oval 53">
                <a:extLst>
                  <a:ext uri="{FF2B5EF4-FFF2-40B4-BE49-F238E27FC236}">
                    <a16:creationId xmlns:a16="http://schemas.microsoft.com/office/drawing/2014/main" id="{1BD8A92C-7C59-42F8-A3CA-10935E5EF0C4}"/>
                  </a:ext>
                </a:extLst>
              </p:cNvPr>
              <p:cNvSpPr>
                <a:spLocks noChangeArrowheads="1"/>
              </p:cNvSpPr>
              <p:nvPr/>
            </p:nvSpPr>
            <p:spPr bwMode="auto">
              <a:xfrm>
                <a:off x="0" y="576"/>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grpSp>
        <p:grpSp>
          <p:nvGrpSpPr>
            <p:cNvPr id="10" name="Group 18">
              <a:extLst>
                <a:ext uri="{FF2B5EF4-FFF2-40B4-BE49-F238E27FC236}">
                  <a16:creationId xmlns:a16="http://schemas.microsoft.com/office/drawing/2014/main" id="{0566753C-0F80-4A86-B8D8-661BFDAC14FB}"/>
                </a:ext>
              </a:extLst>
            </p:cNvPr>
            <p:cNvGrpSpPr>
              <a:grpSpLocks/>
            </p:cNvGrpSpPr>
            <p:nvPr/>
          </p:nvGrpSpPr>
          <p:grpSpPr bwMode="auto">
            <a:xfrm>
              <a:off x="2640" y="2592"/>
              <a:ext cx="480" cy="672"/>
              <a:chOff x="0" y="0"/>
              <a:chExt cx="576" cy="816"/>
            </a:xfrm>
          </p:grpSpPr>
          <p:sp>
            <p:nvSpPr>
              <p:cNvPr id="40" name="Rectangle 55">
                <a:extLst>
                  <a:ext uri="{FF2B5EF4-FFF2-40B4-BE49-F238E27FC236}">
                    <a16:creationId xmlns:a16="http://schemas.microsoft.com/office/drawing/2014/main" id="{871DB3F3-5E5E-4CAA-9ADB-CA4EE894B1A4}"/>
                  </a:ext>
                </a:extLst>
              </p:cNvPr>
              <p:cNvSpPr>
                <a:spLocks noChangeArrowheads="1"/>
              </p:cNvSpPr>
              <p:nvPr/>
            </p:nvSpPr>
            <p:spPr bwMode="auto">
              <a:xfrm>
                <a:off x="0" y="144"/>
                <a:ext cx="576" cy="528"/>
              </a:xfrm>
              <a:prstGeom prst="rect">
                <a:avLst/>
              </a:prstGeom>
              <a:solidFill>
                <a:srgbClr val="00CC66"/>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41" name="Oval 56">
                <a:extLst>
                  <a:ext uri="{FF2B5EF4-FFF2-40B4-BE49-F238E27FC236}">
                    <a16:creationId xmlns:a16="http://schemas.microsoft.com/office/drawing/2014/main" id="{2242E8CF-A4D5-404F-9198-6E9B59D5BD8E}"/>
                  </a:ext>
                </a:extLst>
              </p:cNvPr>
              <p:cNvSpPr>
                <a:spLocks noChangeArrowheads="1"/>
              </p:cNvSpPr>
              <p:nvPr/>
            </p:nvSpPr>
            <p:spPr bwMode="auto">
              <a:xfrm>
                <a:off x="0" y="0"/>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42" name="Oval 57">
                <a:extLst>
                  <a:ext uri="{FF2B5EF4-FFF2-40B4-BE49-F238E27FC236}">
                    <a16:creationId xmlns:a16="http://schemas.microsoft.com/office/drawing/2014/main" id="{358803CD-C885-430D-ABDC-7F596D553067}"/>
                  </a:ext>
                </a:extLst>
              </p:cNvPr>
              <p:cNvSpPr>
                <a:spLocks noChangeArrowheads="1"/>
              </p:cNvSpPr>
              <p:nvPr/>
            </p:nvSpPr>
            <p:spPr bwMode="auto">
              <a:xfrm>
                <a:off x="0" y="576"/>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grpSp>
        <p:grpSp>
          <p:nvGrpSpPr>
            <p:cNvPr id="11" name="Group 22">
              <a:extLst>
                <a:ext uri="{FF2B5EF4-FFF2-40B4-BE49-F238E27FC236}">
                  <a16:creationId xmlns:a16="http://schemas.microsoft.com/office/drawing/2014/main" id="{ACF2795C-5C89-440B-A169-34FCCAD5A10C}"/>
                </a:ext>
              </a:extLst>
            </p:cNvPr>
            <p:cNvGrpSpPr>
              <a:grpSpLocks/>
            </p:cNvGrpSpPr>
            <p:nvPr/>
          </p:nvGrpSpPr>
          <p:grpSpPr bwMode="auto">
            <a:xfrm>
              <a:off x="528" y="0"/>
              <a:ext cx="3504" cy="2064"/>
              <a:chOff x="0" y="0"/>
              <a:chExt cx="3504" cy="2064"/>
            </a:xfrm>
          </p:grpSpPr>
          <p:sp>
            <p:nvSpPr>
              <p:cNvPr id="20" name="Line 59">
                <a:extLst>
                  <a:ext uri="{FF2B5EF4-FFF2-40B4-BE49-F238E27FC236}">
                    <a16:creationId xmlns:a16="http://schemas.microsoft.com/office/drawing/2014/main" id="{89388595-CD7B-44F5-AC27-6AAE68FDD353}"/>
                  </a:ext>
                </a:extLst>
              </p:cNvPr>
              <p:cNvSpPr>
                <a:spLocks noChangeShapeType="1"/>
              </p:cNvSpPr>
              <p:nvPr/>
            </p:nvSpPr>
            <p:spPr bwMode="auto">
              <a:xfrm>
                <a:off x="528" y="1440"/>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60">
                <a:extLst>
                  <a:ext uri="{FF2B5EF4-FFF2-40B4-BE49-F238E27FC236}">
                    <a16:creationId xmlns:a16="http://schemas.microsoft.com/office/drawing/2014/main" id="{55E437C3-79FB-4152-B64E-D6C37066D7B4}"/>
                  </a:ext>
                </a:extLst>
              </p:cNvPr>
              <p:cNvSpPr>
                <a:spLocks noChangeShapeType="1"/>
              </p:cNvSpPr>
              <p:nvPr/>
            </p:nvSpPr>
            <p:spPr bwMode="auto">
              <a:xfrm>
                <a:off x="2208" y="1440"/>
                <a:ext cx="720" cy="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Line 61">
                <a:extLst>
                  <a:ext uri="{FF2B5EF4-FFF2-40B4-BE49-F238E27FC236}">
                    <a16:creationId xmlns:a16="http://schemas.microsoft.com/office/drawing/2014/main" id="{2ECAAA05-8BC5-49C8-9458-D615E5CB60CC}"/>
                  </a:ext>
                </a:extLst>
              </p:cNvPr>
              <p:cNvSpPr>
                <a:spLocks noChangeShapeType="1"/>
              </p:cNvSpPr>
              <p:nvPr/>
            </p:nvSpPr>
            <p:spPr bwMode="auto">
              <a:xfrm>
                <a:off x="1776" y="960"/>
                <a:ext cx="0" cy="19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23" name="Rectangle 62">
                <a:extLst>
                  <a:ext uri="{FF2B5EF4-FFF2-40B4-BE49-F238E27FC236}">
                    <a16:creationId xmlns:a16="http://schemas.microsoft.com/office/drawing/2014/main" id="{97A55D79-1C0F-4594-826F-FB100D6D2445}"/>
                  </a:ext>
                </a:extLst>
              </p:cNvPr>
              <p:cNvSpPr>
                <a:spLocks noChangeArrowheads="1"/>
              </p:cNvSpPr>
              <p:nvPr/>
            </p:nvSpPr>
            <p:spPr bwMode="auto">
              <a:xfrm>
                <a:off x="48" y="1632"/>
                <a:ext cx="2208" cy="432"/>
              </a:xfrm>
              <a:prstGeom prst="rect">
                <a:avLst/>
              </a:prstGeom>
              <a:solidFill>
                <a:srgbClr val="968C8C"/>
              </a:solidFill>
              <a:ln w="19050">
                <a:solidFill>
                  <a:srgbClr val="6D6565"/>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en-US" altLang="en-US" sz="1800">
                  <a:solidFill>
                    <a:srgbClr val="FFFFFF"/>
                  </a:solidFill>
                  <a:latin typeface="Tw Cen MT" panose="020B0602020104020603" pitchFamily="34" charset="0"/>
                </a:endParaRPr>
              </a:p>
            </p:txBody>
          </p:sp>
          <p:sp>
            <p:nvSpPr>
              <p:cNvPr id="24" name="Text Box 63">
                <a:extLst>
                  <a:ext uri="{FF2B5EF4-FFF2-40B4-BE49-F238E27FC236}">
                    <a16:creationId xmlns:a16="http://schemas.microsoft.com/office/drawing/2014/main" id="{E5390FCF-8DD5-43DE-9AA8-534C05A5D1B5}"/>
                  </a:ext>
                </a:extLst>
              </p:cNvPr>
              <p:cNvSpPr txBox="1">
                <a:spLocks noChangeArrowheads="1"/>
              </p:cNvSpPr>
              <p:nvPr/>
            </p:nvSpPr>
            <p:spPr bwMode="auto">
              <a:xfrm>
                <a:off x="96" y="1632"/>
                <a:ext cx="21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lnSpc>
                    <a:spcPct val="90000"/>
                  </a:lnSpc>
                  <a:spcBef>
                    <a:spcPct val="50000"/>
                  </a:spcBef>
                  <a:buFont typeface="Arial" panose="020B0604020202020204" pitchFamily="34" charset="0"/>
                  <a:buNone/>
                </a:pPr>
                <a:r>
                  <a:rPr lang="en-US" altLang="zh-CN" sz="2000">
                    <a:latin typeface="Tahoma" panose="020B0604030504040204" pitchFamily="34" charset="0"/>
                  </a:rPr>
                  <a:t>Database or Data Warehouse Server</a:t>
                </a:r>
              </a:p>
            </p:txBody>
          </p:sp>
          <p:sp>
            <p:nvSpPr>
              <p:cNvPr id="25" name="Rectangle 64">
                <a:extLst>
                  <a:ext uri="{FF2B5EF4-FFF2-40B4-BE49-F238E27FC236}">
                    <a16:creationId xmlns:a16="http://schemas.microsoft.com/office/drawing/2014/main" id="{80A6B28F-BA21-4266-8B2D-EB21281FB5E4}"/>
                  </a:ext>
                </a:extLst>
              </p:cNvPr>
              <p:cNvSpPr>
                <a:spLocks noChangeArrowheads="1"/>
              </p:cNvSpPr>
              <p:nvPr/>
            </p:nvSpPr>
            <p:spPr bwMode="auto">
              <a:xfrm>
                <a:off x="0" y="1152"/>
                <a:ext cx="2208" cy="336"/>
              </a:xfrm>
              <a:prstGeom prst="rect">
                <a:avLst/>
              </a:prstGeom>
              <a:solidFill>
                <a:srgbClr val="968C8C"/>
              </a:solidFill>
              <a:ln w="19050">
                <a:solidFill>
                  <a:srgbClr val="6D6565"/>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r>
                  <a:rPr lang="en-US" altLang="zh-CN" sz="2000">
                    <a:solidFill>
                      <a:srgbClr val="FFFFFF"/>
                    </a:solidFill>
                    <a:latin typeface="Tahoma" panose="020B0604030504040204" pitchFamily="34" charset="0"/>
                  </a:rPr>
                  <a:t>Data Mining Engine</a:t>
                </a:r>
              </a:p>
            </p:txBody>
          </p:sp>
          <p:sp>
            <p:nvSpPr>
              <p:cNvPr id="26" name="Rectangle 65">
                <a:extLst>
                  <a:ext uri="{FF2B5EF4-FFF2-40B4-BE49-F238E27FC236}">
                    <a16:creationId xmlns:a16="http://schemas.microsoft.com/office/drawing/2014/main" id="{364B200C-A727-4B70-BF11-C529769EBB72}"/>
                  </a:ext>
                </a:extLst>
              </p:cNvPr>
              <p:cNvSpPr>
                <a:spLocks noChangeArrowheads="1"/>
              </p:cNvSpPr>
              <p:nvPr/>
            </p:nvSpPr>
            <p:spPr bwMode="auto">
              <a:xfrm>
                <a:off x="0" y="672"/>
                <a:ext cx="2256" cy="288"/>
              </a:xfrm>
              <a:prstGeom prst="rect">
                <a:avLst/>
              </a:prstGeom>
              <a:solidFill>
                <a:srgbClr val="968C8C"/>
              </a:solidFill>
              <a:ln w="19050">
                <a:solidFill>
                  <a:srgbClr val="6D6565"/>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r>
                  <a:rPr lang="en-US" altLang="zh-CN" sz="2000">
                    <a:solidFill>
                      <a:srgbClr val="FFFFFF"/>
                    </a:solidFill>
                    <a:latin typeface="Tahoma" panose="020B0604030504040204" pitchFamily="34" charset="0"/>
                  </a:rPr>
                  <a:t>Pattern Evaluation</a:t>
                </a:r>
              </a:p>
            </p:txBody>
          </p:sp>
          <p:sp>
            <p:nvSpPr>
              <p:cNvPr id="27" name="Rectangle 66">
                <a:extLst>
                  <a:ext uri="{FF2B5EF4-FFF2-40B4-BE49-F238E27FC236}">
                    <a16:creationId xmlns:a16="http://schemas.microsoft.com/office/drawing/2014/main" id="{317B2AFD-2B71-4508-AAFD-D5310766D01D}"/>
                  </a:ext>
                </a:extLst>
              </p:cNvPr>
              <p:cNvSpPr>
                <a:spLocks noChangeArrowheads="1"/>
              </p:cNvSpPr>
              <p:nvPr/>
            </p:nvSpPr>
            <p:spPr bwMode="auto">
              <a:xfrm>
                <a:off x="0" y="192"/>
                <a:ext cx="2304" cy="288"/>
              </a:xfrm>
              <a:prstGeom prst="rect">
                <a:avLst/>
              </a:prstGeom>
              <a:solidFill>
                <a:srgbClr val="968C8C"/>
              </a:solidFill>
              <a:ln w="19050">
                <a:solidFill>
                  <a:srgbClr val="6D6565"/>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r>
                  <a:rPr lang="en-US" altLang="zh-CN" sz="2000">
                    <a:solidFill>
                      <a:srgbClr val="FFFFFF"/>
                    </a:solidFill>
                    <a:latin typeface="Tahoma" panose="020B0604030504040204" pitchFamily="34" charset="0"/>
                  </a:rPr>
                  <a:t>Graphical User Interface</a:t>
                </a:r>
              </a:p>
            </p:txBody>
          </p:sp>
          <p:sp>
            <p:nvSpPr>
              <p:cNvPr id="28" name="Line 67">
                <a:extLst>
                  <a:ext uri="{FF2B5EF4-FFF2-40B4-BE49-F238E27FC236}">
                    <a16:creationId xmlns:a16="http://schemas.microsoft.com/office/drawing/2014/main" id="{56A16F6A-B1C1-4B86-B874-E11A81260A89}"/>
                  </a:ext>
                </a:extLst>
              </p:cNvPr>
              <p:cNvSpPr>
                <a:spLocks noChangeShapeType="1"/>
              </p:cNvSpPr>
              <p:nvPr/>
            </p:nvSpPr>
            <p:spPr bwMode="auto">
              <a:xfrm>
                <a:off x="528" y="480"/>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68">
                <a:extLst>
                  <a:ext uri="{FF2B5EF4-FFF2-40B4-BE49-F238E27FC236}">
                    <a16:creationId xmlns:a16="http://schemas.microsoft.com/office/drawing/2014/main" id="{390848BC-58EC-47BC-BB67-F63C150416B6}"/>
                  </a:ext>
                </a:extLst>
              </p:cNvPr>
              <p:cNvSpPr>
                <a:spLocks noChangeShapeType="1"/>
              </p:cNvSpPr>
              <p:nvPr/>
            </p:nvSpPr>
            <p:spPr bwMode="auto">
              <a:xfrm>
                <a:off x="528" y="0"/>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69">
                <a:extLst>
                  <a:ext uri="{FF2B5EF4-FFF2-40B4-BE49-F238E27FC236}">
                    <a16:creationId xmlns:a16="http://schemas.microsoft.com/office/drawing/2014/main" id="{F9006F9F-8B6F-470D-8443-87C958B77B32}"/>
                  </a:ext>
                </a:extLst>
              </p:cNvPr>
              <p:cNvSpPr>
                <a:spLocks noChangeShapeType="1"/>
              </p:cNvSpPr>
              <p:nvPr/>
            </p:nvSpPr>
            <p:spPr bwMode="auto">
              <a:xfrm>
                <a:off x="1776" y="480"/>
                <a:ext cx="0" cy="19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70">
                <a:extLst>
                  <a:ext uri="{FF2B5EF4-FFF2-40B4-BE49-F238E27FC236}">
                    <a16:creationId xmlns:a16="http://schemas.microsoft.com/office/drawing/2014/main" id="{DC438EC0-9EB1-489D-9C83-7736B5C9722F}"/>
                  </a:ext>
                </a:extLst>
              </p:cNvPr>
              <p:cNvSpPr>
                <a:spLocks noChangeShapeType="1"/>
              </p:cNvSpPr>
              <p:nvPr/>
            </p:nvSpPr>
            <p:spPr bwMode="auto">
              <a:xfrm>
                <a:off x="1776" y="0"/>
                <a:ext cx="0" cy="19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Line 71">
                <a:extLst>
                  <a:ext uri="{FF2B5EF4-FFF2-40B4-BE49-F238E27FC236}">
                    <a16:creationId xmlns:a16="http://schemas.microsoft.com/office/drawing/2014/main" id="{88103B02-51E1-45BB-80A5-0AE93AA46EE7}"/>
                  </a:ext>
                </a:extLst>
              </p:cNvPr>
              <p:cNvSpPr>
                <a:spLocks noChangeShapeType="1"/>
              </p:cNvSpPr>
              <p:nvPr/>
            </p:nvSpPr>
            <p:spPr bwMode="auto">
              <a:xfrm>
                <a:off x="2256" y="912"/>
                <a:ext cx="672"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 name="Line 72">
                <a:extLst>
                  <a:ext uri="{FF2B5EF4-FFF2-40B4-BE49-F238E27FC236}">
                    <a16:creationId xmlns:a16="http://schemas.microsoft.com/office/drawing/2014/main" id="{86F0E342-A0E1-4943-9610-AB83A54F0FF9}"/>
                  </a:ext>
                </a:extLst>
              </p:cNvPr>
              <p:cNvSpPr>
                <a:spLocks noChangeShapeType="1"/>
              </p:cNvSpPr>
              <p:nvPr/>
            </p:nvSpPr>
            <p:spPr bwMode="auto">
              <a:xfrm>
                <a:off x="2256" y="1056"/>
                <a:ext cx="672" cy="24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34" name="Rectangle 73">
                <a:extLst>
                  <a:ext uri="{FF2B5EF4-FFF2-40B4-BE49-F238E27FC236}">
                    <a16:creationId xmlns:a16="http://schemas.microsoft.com/office/drawing/2014/main" id="{E0927706-63FE-422D-9529-5759DDC692A6}"/>
                  </a:ext>
                </a:extLst>
              </p:cNvPr>
              <p:cNvSpPr>
                <a:spLocks noChangeArrowheads="1"/>
              </p:cNvSpPr>
              <p:nvPr/>
            </p:nvSpPr>
            <p:spPr bwMode="auto">
              <a:xfrm>
                <a:off x="2928" y="1008"/>
                <a:ext cx="576" cy="528"/>
              </a:xfrm>
              <a:prstGeom prst="rect">
                <a:avLst/>
              </a:prstGeom>
              <a:solidFill>
                <a:srgbClr val="00CC66"/>
              </a:soli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endParaRPr lang="id-ID" altLang="en-US" sz="2000" b="1">
                  <a:latin typeface="Tahoma" panose="020B0604030504040204" pitchFamily="34" charset="0"/>
                </a:endParaRPr>
              </a:p>
            </p:txBody>
          </p:sp>
          <p:sp>
            <p:nvSpPr>
              <p:cNvPr id="35" name="Oval 74">
                <a:extLst>
                  <a:ext uri="{FF2B5EF4-FFF2-40B4-BE49-F238E27FC236}">
                    <a16:creationId xmlns:a16="http://schemas.microsoft.com/office/drawing/2014/main" id="{F13F0A89-67C2-46BB-A322-B7CA6C768F8C}"/>
                  </a:ext>
                </a:extLst>
              </p:cNvPr>
              <p:cNvSpPr>
                <a:spLocks noChangeArrowheads="1"/>
              </p:cNvSpPr>
              <p:nvPr/>
            </p:nvSpPr>
            <p:spPr bwMode="auto">
              <a:xfrm>
                <a:off x="2928" y="912"/>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36" name="Oval 75">
                <a:extLst>
                  <a:ext uri="{FF2B5EF4-FFF2-40B4-BE49-F238E27FC236}">
                    <a16:creationId xmlns:a16="http://schemas.microsoft.com/office/drawing/2014/main" id="{10119D0D-4C22-4E81-BD58-7788E70277ED}"/>
                  </a:ext>
                </a:extLst>
              </p:cNvPr>
              <p:cNvSpPr>
                <a:spLocks noChangeArrowheads="1"/>
              </p:cNvSpPr>
              <p:nvPr/>
            </p:nvSpPr>
            <p:spPr bwMode="auto">
              <a:xfrm>
                <a:off x="2928" y="1440"/>
                <a:ext cx="576" cy="240"/>
              </a:xfrm>
              <a:prstGeom prst="ellipse">
                <a:avLst/>
              </a:prstGeom>
              <a:solidFill>
                <a:srgbClr val="00CC66"/>
              </a:solidFill>
              <a:ln w="12700">
                <a:solidFill>
                  <a:schemeClr val="tx1"/>
                </a:solidFill>
                <a:round/>
                <a:headEnd/>
                <a:tailEnd/>
              </a:ln>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37" name="Text Box 76">
                <a:extLst>
                  <a:ext uri="{FF2B5EF4-FFF2-40B4-BE49-F238E27FC236}">
                    <a16:creationId xmlns:a16="http://schemas.microsoft.com/office/drawing/2014/main" id="{465B4691-C906-4722-83D4-40B996ABE3E4}"/>
                  </a:ext>
                </a:extLst>
              </p:cNvPr>
              <p:cNvSpPr txBox="1">
                <a:spLocks noChangeArrowheads="1"/>
              </p:cNvSpPr>
              <p:nvPr/>
            </p:nvSpPr>
            <p:spPr bwMode="auto">
              <a:xfrm>
                <a:off x="2976" y="1007"/>
                <a:ext cx="43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600">
                    <a:latin typeface="Tahoma" panose="020B0604030504040204" pitchFamily="34" charset="0"/>
                  </a:rPr>
                  <a:t>Knowledge-Base</a:t>
                </a:r>
              </a:p>
            </p:txBody>
          </p:sp>
          <p:sp>
            <p:nvSpPr>
              <p:cNvPr id="38" name="Line 77">
                <a:extLst>
                  <a:ext uri="{FF2B5EF4-FFF2-40B4-BE49-F238E27FC236}">
                    <a16:creationId xmlns:a16="http://schemas.microsoft.com/office/drawing/2014/main" id="{77E28B05-C86B-4B4D-96C5-53D4435143D7}"/>
                  </a:ext>
                </a:extLst>
              </p:cNvPr>
              <p:cNvSpPr>
                <a:spLocks noChangeShapeType="1"/>
              </p:cNvSpPr>
              <p:nvPr/>
            </p:nvSpPr>
            <p:spPr bwMode="auto">
              <a:xfrm>
                <a:off x="1776" y="1440"/>
                <a:ext cx="0" cy="19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9" name="Line 78">
                <a:extLst>
                  <a:ext uri="{FF2B5EF4-FFF2-40B4-BE49-F238E27FC236}">
                    <a16:creationId xmlns:a16="http://schemas.microsoft.com/office/drawing/2014/main" id="{FBA2917B-FD29-4BE5-86ED-A2FD3DCA1D8B}"/>
                  </a:ext>
                </a:extLst>
              </p:cNvPr>
              <p:cNvSpPr>
                <a:spLocks noChangeShapeType="1"/>
              </p:cNvSpPr>
              <p:nvPr/>
            </p:nvSpPr>
            <p:spPr bwMode="auto">
              <a:xfrm>
                <a:off x="528" y="960"/>
                <a:ext cx="0"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2" name="Line 79">
              <a:extLst>
                <a:ext uri="{FF2B5EF4-FFF2-40B4-BE49-F238E27FC236}">
                  <a16:creationId xmlns:a16="http://schemas.microsoft.com/office/drawing/2014/main" id="{BA5679F1-B0CF-4755-8C2C-F239B8C24209}"/>
                </a:ext>
              </a:extLst>
            </p:cNvPr>
            <p:cNvSpPr>
              <a:spLocks noChangeShapeType="1"/>
            </p:cNvSpPr>
            <p:nvPr/>
          </p:nvSpPr>
          <p:spPr bwMode="auto">
            <a:xfrm flipH="1">
              <a:off x="720" y="2064"/>
              <a:ext cx="768" cy="624"/>
            </a:xfrm>
            <a:prstGeom prst="line">
              <a:avLst/>
            </a:prstGeom>
            <a:noFill/>
            <a:ln w="63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80">
              <a:extLst>
                <a:ext uri="{FF2B5EF4-FFF2-40B4-BE49-F238E27FC236}">
                  <a16:creationId xmlns:a16="http://schemas.microsoft.com/office/drawing/2014/main" id="{4B81E56A-39B6-432A-8ED8-343743534024}"/>
                </a:ext>
              </a:extLst>
            </p:cNvPr>
            <p:cNvSpPr>
              <a:spLocks noChangeShapeType="1"/>
            </p:cNvSpPr>
            <p:nvPr/>
          </p:nvSpPr>
          <p:spPr bwMode="auto">
            <a:xfrm flipH="1">
              <a:off x="1440" y="2064"/>
              <a:ext cx="288" cy="624"/>
            </a:xfrm>
            <a:prstGeom prst="line">
              <a:avLst/>
            </a:prstGeom>
            <a:noFill/>
            <a:ln w="63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81">
              <a:extLst>
                <a:ext uri="{FF2B5EF4-FFF2-40B4-BE49-F238E27FC236}">
                  <a16:creationId xmlns:a16="http://schemas.microsoft.com/office/drawing/2014/main" id="{078D6EDA-0236-43D1-873B-3E372CAA0094}"/>
                </a:ext>
              </a:extLst>
            </p:cNvPr>
            <p:cNvSpPr>
              <a:spLocks noChangeShapeType="1"/>
            </p:cNvSpPr>
            <p:nvPr/>
          </p:nvSpPr>
          <p:spPr bwMode="auto">
            <a:xfrm>
              <a:off x="1824" y="2064"/>
              <a:ext cx="336" cy="672"/>
            </a:xfrm>
            <a:prstGeom prst="line">
              <a:avLst/>
            </a:prstGeom>
            <a:noFill/>
            <a:ln w="63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Text Box 82">
              <a:extLst>
                <a:ext uri="{FF2B5EF4-FFF2-40B4-BE49-F238E27FC236}">
                  <a16:creationId xmlns:a16="http://schemas.microsoft.com/office/drawing/2014/main" id="{26104D7C-EBF4-41BA-AD04-EAD163566E53}"/>
                </a:ext>
              </a:extLst>
            </p:cNvPr>
            <p:cNvSpPr txBox="1">
              <a:spLocks noChangeArrowheads="1"/>
            </p:cNvSpPr>
            <p:nvPr/>
          </p:nvSpPr>
          <p:spPr bwMode="auto">
            <a:xfrm>
              <a:off x="336" y="2841"/>
              <a:ext cx="84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800" b="1">
                  <a:solidFill>
                    <a:srgbClr val="000099"/>
                  </a:solidFill>
                  <a:latin typeface="Arial" panose="020B0604020202020204" pitchFamily="34" charset="0"/>
                </a:rPr>
                <a:t>Database</a:t>
              </a:r>
            </a:p>
          </p:txBody>
        </p:sp>
        <p:sp>
          <p:nvSpPr>
            <p:cNvPr id="16" name="Text Box 83">
              <a:extLst>
                <a:ext uri="{FF2B5EF4-FFF2-40B4-BE49-F238E27FC236}">
                  <a16:creationId xmlns:a16="http://schemas.microsoft.com/office/drawing/2014/main" id="{5109A23D-E24F-4C5F-A53C-FE7A9F90ADE2}"/>
                </a:ext>
              </a:extLst>
            </p:cNvPr>
            <p:cNvSpPr txBox="1">
              <a:spLocks noChangeArrowheads="1"/>
            </p:cNvSpPr>
            <p:nvPr/>
          </p:nvSpPr>
          <p:spPr bwMode="auto">
            <a:xfrm>
              <a:off x="960" y="2784"/>
              <a:ext cx="91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r>
                <a:rPr lang="en-US" altLang="zh-CN" sz="1600" b="1">
                  <a:solidFill>
                    <a:srgbClr val="000099"/>
                  </a:solidFill>
                  <a:latin typeface="Arial" panose="020B0604020202020204" pitchFamily="34" charset="0"/>
                </a:rPr>
                <a:t>Data </a:t>
              </a:r>
            </a:p>
            <a:p>
              <a:pPr algn="ctr" eaLnBrk="1" hangingPunct="1">
                <a:spcBef>
                  <a:spcPct val="0"/>
                </a:spcBef>
                <a:buFont typeface="Arial" panose="020B0604020202020204" pitchFamily="34" charset="0"/>
                <a:buNone/>
              </a:pPr>
              <a:r>
                <a:rPr lang="en-US" altLang="zh-CN" sz="1600" b="1">
                  <a:solidFill>
                    <a:srgbClr val="000099"/>
                  </a:solidFill>
                  <a:latin typeface="Arial" panose="020B0604020202020204" pitchFamily="34" charset="0"/>
                </a:rPr>
                <a:t>Warehouse</a:t>
              </a:r>
            </a:p>
          </p:txBody>
        </p:sp>
        <p:sp>
          <p:nvSpPr>
            <p:cNvPr id="17" name="Line 84">
              <a:extLst>
                <a:ext uri="{FF2B5EF4-FFF2-40B4-BE49-F238E27FC236}">
                  <a16:creationId xmlns:a16="http://schemas.microsoft.com/office/drawing/2014/main" id="{ED2D1E5F-5B1D-4D9C-9B7D-D083E8A1FE5D}"/>
                </a:ext>
              </a:extLst>
            </p:cNvPr>
            <p:cNvSpPr>
              <a:spLocks noChangeShapeType="1"/>
            </p:cNvSpPr>
            <p:nvPr/>
          </p:nvSpPr>
          <p:spPr bwMode="auto">
            <a:xfrm>
              <a:off x="2064" y="2064"/>
              <a:ext cx="816" cy="624"/>
            </a:xfrm>
            <a:prstGeom prst="line">
              <a:avLst/>
            </a:prstGeom>
            <a:noFill/>
            <a:ln w="63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Text Box 85">
              <a:extLst>
                <a:ext uri="{FF2B5EF4-FFF2-40B4-BE49-F238E27FC236}">
                  <a16:creationId xmlns:a16="http://schemas.microsoft.com/office/drawing/2014/main" id="{A2FC5D7C-07E5-49AB-9E2D-68679B821207}"/>
                </a:ext>
              </a:extLst>
            </p:cNvPr>
            <p:cNvSpPr txBox="1">
              <a:spLocks noChangeArrowheads="1"/>
            </p:cNvSpPr>
            <p:nvPr/>
          </p:nvSpPr>
          <p:spPr bwMode="auto">
            <a:xfrm>
              <a:off x="1680" y="2784"/>
              <a:ext cx="91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r>
                <a:rPr lang="en-US" altLang="zh-CN" sz="1600" b="1">
                  <a:solidFill>
                    <a:srgbClr val="000099"/>
                  </a:solidFill>
                  <a:latin typeface="Arial" panose="020B0604020202020204" pitchFamily="34" charset="0"/>
                </a:rPr>
                <a:t>World-Wide</a:t>
              </a:r>
            </a:p>
            <a:p>
              <a:pPr algn="ctr" eaLnBrk="1" hangingPunct="1">
                <a:spcBef>
                  <a:spcPct val="0"/>
                </a:spcBef>
                <a:buFont typeface="Arial" panose="020B0604020202020204" pitchFamily="34" charset="0"/>
                <a:buNone/>
              </a:pPr>
              <a:r>
                <a:rPr lang="en-US" altLang="zh-CN" sz="1600" b="1">
                  <a:solidFill>
                    <a:srgbClr val="000099"/>
                  </a:solidFill>
                  <a:latin typeface="Arial" panose="020B0604020202020204" pitchFamily="34" charset="0"/>
                </a:rPr>
                <a:t>Web</a:t>
              </a:r>
            </a:p>
          </p:txBody>
        </p:sp>
        <p:sp>
          <p:nvSpPr>
            <p:cNvPr id="19" name="Text Box 86">
              <a:extLst>
                <a:ext uri="{FF2B5EF4-FFF2-40B4-BE49-F238E27FC236}">
                  <a16:creationId xmlns:a16="http://schemas.microsoft.com/office/drawing/2014/main" id="{0607BF4A-3AFD-4F57-B2C7-9917EEA38C93}"/>
                </a:ext>
              </a:extLst>
            </p:cNvPr>
            <p:cNvSpPr txBox="1">
              <a:spLocks noChangeArrowheads="1"/>
            </p:cNvSpPr>
            <p:nvPr/>
          </p:nvSpPr>
          <p:spPr bwMode="auto">
            <a:xfrm>
              <a:off x="2448" y="2754"/>
              <a:ext cx="91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r>
                <a:rPr lang="en-US" altLang="zh-CN" sz="1600" b="1">
                  <a:solidFill>
                    <a:srgbClr val="000099"/>
                  </a:solidFill>
                  <a:latin typeface="Arial" panose="020B0604020202020204" pitchFamily="34" charset="0"/>
                </a:rPr>
                <a:t>Other Info</a:t>
              </a:r>
            </a:p>
            <a:p>
              <a:pPr algn="ctr" eaLnBrk="1" hangingPunct="1">
                <a:spcBef>
                  <a:spcPct val="0"/>
                </a:spcBef>
                <a:buFont typeface="Arial" panose="020B0604020202020204" pitchFamily="34" charset="0"/>
                <a:buNone/>
              </a:pPr>
              <a:r>
                <a:rPr lang="en-US" altLang="zh-CN" sz="1600" b="1">
                  <a:solidFill>
                    <a:srgbClr val="000099"/>
                  </a:solidFill>
                  <a:latin typeface="Arial" panose="020B0604020202020204" pitchFamily="34" charset="0"/>
                </a:rPr>
                <a:t>Repositories</a:t>
              </a:r>
            </a:p>
          </p:txBody>
        </p:sp>
      </p:gr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6C88764-E5C6-4B5E-8596-FA67B63E0932}"/>
                  </a:ext>
                </a:extLst>
              </p14:cNvPr>
              <p14:cNvContentPartPr/>
              <p14:nvPr/>
            </p14:nvContentPartPr>
            <p14:xfrm>
              <a:off x="1200240" y="2305080"/>
              <a:ext cx="9090360" cy="1845720"/>
            </p14:xfrm>
          </p:contentPart>
        </mc:Choice>
        <mc:Fallback>
          <p:pic>
            <p:nvPicPr>
              <p:cNvPr id="3" name="Ink 2">
                <a:extLst>
                  <a:ext uri="{FF2B5EF4-FFF2-40B4-BE49-F238E27FC236}">
                    <a16:creationId xmlns:a16="http://schemas.microsoft.com/office/drawing/2014/main" id="{E6C88764-E5C6-4B5E-8596-FA67B63E0932}"/>
                  </a:ext>
                </a:extLst>
              </p:cNvPr>
              <p:cNvPicPr/>
              <p:nvPr/>
            </p:nvPicPr>
            <p:blipFill>
              <a:blip r:embed="rId3"/>
              <a:stretch>
                <a:fillRect/>
              </a:stretch>
            </p:blipFill>
            <p:spPr>
              <a:xfrm>
                <a:off x="1190880" y="2295720"/>
                <a:ext cx="9109080" cy="1864440"/>
              </a:xfrm>
              <a:prstGeom prst="rect">
                <a:avLst/>
              </a:prstGeom>
            </p:spPr>
          </p:pic>
        </mc:Fallback>
      </mc:AlternateContent>
    </p:spTree>
    <p:extLst>
      <p:ext uri="{BB962C8B-B14F-4D97-AF65-F5344CB8AC3E}">
        <p14:creationId xmlns:p14="http://schemas.microsoft.com/office/powerpoint/2010/main" val="2008128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DE1A9-7AB3-4901-BB6E-AAEBF640EC31}"/>
              </a:ext>
            </a:extLst>
          </p:cNvPr>
          <p:cNvSpPr>
            <a:spLocks noGrp="1"/>
          </p:cNvSpPr>
          <p:nvPr>
            <p:ph type="title"/>
          </p:nvPr>
        </p:nvSpPr>
        <p:spPr/>
        <p:txBody>
          <a:bodyPr/>
          <a:lstStyle/>
          <a:p>
            <a:r>
              <a:rPr lang="en-US" altLang="zh-CN" sz="4400" dirty="0"/>
              <a:t>Data Mining &amp; </a:t>
            </a:r>
            <a:br>
              <a:rPr lang="en-US" altLang="zh-CN" sz="4400" dirty="0"/>
            </a:br>
            <a:r>
              <a:rPr lang="en-US" altLang="zh-CN" sz="4400" dirty="0"/>
              <a:t>Business Intelligence</a:t>
            </a:r>
            <a:endParaRPr lang="en-US" dirty="0"/>
          </a:p>
        </p:txBody>
      </p:sp>
      <p:grpSp>
        <p:nvGrpSpPr>
          <p:cNvPr id="4" name="Group 3">
            <a:extLst>
              <a:ext uri="{FF2B5EF4-FFF2-40B4-BE49-F238E27FC236}">
                <a16:creationId xmlns:a16="http://schemas.microsoft.com/office/drawing/2014/main" id="{D4D8C3AA-0CB8-4E8A-AAE0-24CEBE911E90}"/>
              </a:ext>
            </a:extLst>
          </p:cNvPr>
          <p:cNvGrpSpPr>
            <a:grpSpLocks/>
          </p:cNvGrpSpPr>
          <p:nvPr/>
        </p:nvGrpSpPr>
        <p:grpSpPr bwMode="auto">
          <a:xfrm>
            <a:off x="2131423" y="1752600"/>
            <a:ext cx="8382000" cy="5059363"/>
            <a:chOff x="0" y="0"/>
            <a:chExt cx="5280" cy="3187"/>
          </a:xfrm>
        </p:grpSpPr>
        <p:sp>
          <p:nvSpPr>
            <p:cNvPr id="5" name="AutoShape 6">
              <a:extLst>
                <a:ext uri="{FF2B5EF4-FFF2-40B4-BE49-F238E27FC236}">
                  <a16:creationId xmlns:a16="http://schemas.microsoft.com/office/drawing/2014/main" id="{A28DFF6C-D762-412E-9213-D553CB2EA268}"/>
                </a:ext>
              </a:extLst>
            </p:cNvPr>
            <p:cNvSpPr>
              <a:spLocks noChangeArrowheads="1"/>
            </p:cNvSpPr>
            <p:nvPr/>
          </p:nvSpPr>
          <p:spPr bwMode="auto">
            <a:xfrm>
              <a:off x="192" y="0"/>
              <a:ext cx="4704" cy="3168"/>
            </a:xfrm>
            <a:prstGeom prst="flowChartExtra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endParaRPr lang="id-ID" altLang="en-US" sz="1800">
                <a:latin typeface="Arial" panose="020B0604020202020204" pitchFamily="34" charset="0"/>
              </a:endParaRPr>
            </a:p>
          </p:txBody>
        </p:sp>
        <p:sp>
          <p:nvSpPr>
            <p:cNvPr id="6" name="Line 7">
              <a:extLst>
                <a:ext uri="{FF2B5EF4-FFF2-40B4-BE49-F238E27FC236}">
                  <a16:creationId xmlns:a16="http://schemas.microsoft.com/office/drawing/2014/main" id="{5AD3CD07-623E-4F5F-A9F3-0739FEA0FFE6}"/>
                </a:ext>
              </a:extLst>
            </p:cNvPr>
            <p:cNvSpPr>
              <a:spLocks noChangeShapeType="1"/>
            </p:cNvSpPr>
            <p:nvPr/>
          </p:nvSpPr>
          <p:spPr bwMode="auto">
            <a:xfrm>
              <a:off x="480" y="2784"/>
              <a:ext cx="41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Line 8">
              <a:extLst>
                <a:ext uri="{FF2B5EF4-FFF2-40B4-BE49-F238E27FC236}">
                  <a16:creationId xmlns:a16="http://schemas.microsoft.com/office/drawing/2014/main" id="{175E6A9B-5175-4E25-A8AA-3801BA5B975F}"/>
                </a:ext>
              </a:extLst>
            </p:cNvPr>
            <p:cNvSpPr>
              <a:spLocks noChangeShapeType="1"/>
            </p:cNvSpPr>
            <p:nvPr/>
          </p:nvSpPr>
          <p:spPr bwMode="auto">
            <a:xfrm>
              <a:off x="768" y="2400"/>
              <a:ext cx="35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Line 9">
              <a:extLst>
                <a:ext uri="{FF2B5EF4-FFF2-40B4-BE49-F238E27FC236}">
                  <a16:creationId xmlns:a16="http://schemas.microsoft.com/office/drawing/2014/main" id="{73BC25FD-C263-4789-8E7F-665853297C4A}"/>
                </a:ext>
              </a:extLst>
            </p:cNvPr>
            <p:cNvSpPr>
              <a:spLocks noChangeShapeType="1"/>
            </p:cNvSpPr>
            <p:nvPr/>
          </p:nvSpPr>
          <p:spPr bwMode="auto">
            <a:xfrm>
              <a:off x="1104" y="1920"/>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10">
              <a:extLst>
                <a:ext uri="{FF2B5EF4-FFF2-40B4-BE49-F238E27FC236}">
                  <a16:creationId xmlns:a16="http://schemas.microsoft.com/office/drawing/2014/main" id="{65E60194-50FF-47FD-9C90-52F6B979BA69}"/>
                </a:ext>
              </a:extLst>
            </p:cNvPr>
            <p:cNvSpPr>
              <a:spLocks noChangeShapeType="1"/>
            </p:cNvSpPr>
            <p:nvPr/>
          </p:nvSpPr>
          <p:spPr bwMode="auto">
            <a:xfrm>
              <a:off x="1488" y="1440"/>
              <a:ext cx="21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1">
              <a:extLst>
                <a:ext uri="{FF2B5EF4-FFF2-40B4-BE49-F238E27FC236}">
                  <a16:creationId xmlns:a16="http://schemas.microsoft.com/office/drawing/2014/main" id="{5579B954-6E81-4D42-AA97-0B3282F0D6AD}"/>
                </a:ext>
              </a:extLst>
            </p:cNvPr>
            <p:cNvSpPr>
              <a:spLocks noChangeShapeType="1"/>
            </p:cNvSpPr>
            <p:nvPr/>
          </p:nvSpPr>
          <p:spPr bwMode="auto">
            <a:xfrm>
              <a:off x="1872" y="912"/>
              <a:ext cx="13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2">
              <a:extLst>
                <a:ext uri="{FF2B5EF4-FFF2-40B4-BE49-F238E27FC236}">
                  <a16:creationId xmlns:a16="http://schemas.microsoft.com/office/drawing/2014/main" id="{7EA3ADFB-7314-412A-8112-2771B3439AE5}"/>
                </a:ext>
              </a:extLst>
            </p:cNvPr>
            <p:cNvSpPr>
              <a:spLocks noChangeShapeType="1"/>
            </p:cNvSpPr>
            <p:nvPr/>
          </p:nvSpPr>
          <p:spPr bwMode="auto">
            <a:xfrm flipV="1">
              <a:off x="48" y="0"/>
              <a:ext cx="0" cy="316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3">
              <a:extLst>
                <a:ext uri="{FF2B5EF4-FFF2-40B4-BE49-F238E27FC236}">
                  <a16:creationId xmlns:a16="http://schemas.microsoft.com/office/drawing/2014/main" id="{FE5EB353-D499-4350-A371-77D341F7E57D}"/>
                </a:ext>
              </a:extLst>
            </p:cNvPr>
            <p:cNvSpPr>
              <a:spLocks noChangeShapeType="1"/>
            </p:cNvSpPr>
            <p:nvPr/>
          </p:nvSpPr>
          <p:spPr bwMode="auto">
            <a:xfrm flipV="1">
              <a:off x="5280" y="0"/>
              <a:ext cx="0" cy="316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Text Box 14">
              <a:extLst>
                <a:ext uri="{FF2B5EF4-FFF2-40B4-BE49-F238E27FC236}">
                  <a16:creationId xmlns:a16="http://schemas.microsoft.com/office/drawing/2014/main" id="{D1BD6C99-BAEF-4AE2-B135-C83D43C3313F}"/>
                </a:ext>
              </a:extLst>
            </p:cNvPr>
            <p:cNvSpPr txBox="1">
              <a:spLocks noChangeArrowheads="1"/>
            </p:cNvSpPr>
            <p:nvPr/>
          </p:nvSpPr>
          <p:spPr bwMode="auto">
            <a:xfrm>
              <a:off x="48" y="432"/>
              <a:ext cx="175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600" b="1">
                  <a:solidFill>
                    <a:srgbClr val="B95B22"/>
                  </a:solidFill>
                  <a:latin typeface="Arial" panose="020B0604020202020204" pitchFamily="34" charset="0"/>
                </a:rPr>
                <a:t>Meningkatkan potensi untuk </a:t>
              </a:r>
            </a:p>
            <a:p>
              <a:pPr eaLnBrk="1" hangingPunct="1">
                <a:spcBef>
                  <a:spcPct val="0"/>
                </a:spcBef>
                <a:buFont typeface="Arial" panose="020B0604020202020204" pitchFamily="34" charset="0"/>
                <a:buNone/>
              </a:pPr>
              <a:r>
                <a:rPr lang="en-US" altLang="zh-CN" sz="1600" b="1">
                  <a:solidFill>
                    <a:srgbClr val="B95B22"/>
                  </a:solidFill>
                  <a:latin typeface="Arial" panose="020B0604020202020204" pitchFamily="34" charset="0"/>
                </a:rPr>
                <a:t>mendukung keputusan bisnis</a:t>
              </a:r>
            </a:p>
          </p:txBody>
        </p:sp>
        <p:sp>
          <p:nvSpPr>
            <p:cNvPr id="14" name="Text Box 15">
              <a:extLst>
                <a:ext uri="{FF2B5EF4-FFF2-40B4-BE49-F238E27FC236}">
                  <a16:creationId xmlns:a16="http://schemas.microsoft.com/office/drawing/2014/main" id="{98AD0723-67DB-4C93-90E6-FEB8B628591B}"/>
                </a:ext>
              </a:extLst>
            </p:cNvPr>
            <p:cNvSpPr txBox="1">
              <a:spLocks noChangeArrowheads="1"/>
            </p:cNvSpPr>
            <p:nvPr/>
          </p:nvSpPr>
          <p:spPr bwMode="auto">
            <a:xfrm>
              <a:off x="4593" y="320"/>
              <a:ext cx="63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r" eaLnBrk="1" hangingPunct="1">
                <a:spcBef>
                  <a:spcPct val="0"/>
                </a:spcBef>
                <a:buFont typeface="Arial" panose="020B0604020202020204" pitchFamily="34" charset="0"/>
                <a:buNone/>
              </a:pPr>
              <a:r>
                <a:rPr lang="en-US" altLang="zh-CN" sz="1600" b="1">
                  <a:solidFill>
                    <a:srgbClr val="B95B22"/>
                  </a:solidFill>
                  <a:latin typeface="Arial" panose="020B0604020202020204" pitchFamily="34" charset="0"/>
                </a:rPr>
                <a:t>End User</a:t>
              </a:r>
              <a:endParaRPr lang="en-US" altLang="zh-CN" sz="1600">
                <a:solidFill>
                  <a:srgbClr val="B95B22"/>
                </a:solidFill>
                <a:latin typeface="Arial" panose="020B0604020202020204" pitchFamily="34" charset="0"/>
              </a:endParaRPr>
            </a:p>
          </p:txBody>
        </p:sp>
        <p:sp>
          <p:nvSpPr>
            <p:cNvPr id="15" name="Text Box 16">
              <a:extLst>
                <a:ext uri="{FF2B5EF4-FFF2-40B4-BE49-F238E27FC236}">
                  <a16:creationId xmlns:a16="http://schemas.microsoft.com/office/drawing/2014/main" id="{E4E55774-5F8C-41DC-8612-9E5CDB64BC32}"/>
                </a:ext>
              </a:extLst>
            </p:cNvPr>
            <p:cNvSpPr txBox="1">
              <a:spLocks noChangeArrowheads="1"/>
            </p:cNvSpPr>
            <p:nvPr/>
          </p:nvSpPr>
          <p:spPr bwMode="auto">
            <a:xfrm>
              <a:off x="4595" y="944"/>
              <a:ext cx="60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r" eaLnBrk="1" hangingPunct="1">
                <a:spcBef>
                  <a:spcPct val="0"/>
                </a:spcBef>
                <a:buFont typeface="Arial" panose="020B0604020202020204" pitchFamily="34" charset="0"/>
                <a:buNone/>
              </a:pPr>
              <a:r>
                <a:rPr lang="en-US" altLang="zh-CN" sz="1600" b="1">
                  <a:solidFill>
                    <a:srgbClr val="B95B22"/>
                  </a:solidFill>
                  <a:latin typeface="Arial" panose="020B0604020202020204" pitchFamily="34" charset="0"/>
                </a:rPr>
                <a:t>Business</a:t>
              </a:r>
            </a:p>
            <a:p>
              <a:pPr algn="r" eaLnBrk="1" hangingPunct="1">
                <a:spcBef>
                  <a:spcPct val="0"/>
                </a:spcBef>
                <a:buFont typeface="Arial" panose="020B0604020202020204" pitchFamily="34" charset="0"/>
                <a:buNone/>
              </a:pPr>
              <a:r>
                <a:rPr lang="en-US" altLang="zh-CN" sz="1600" b="1">
                  <a:solidFill>
                    <a:srgbClr val="B95B22"/>
                  </a:solidFill>
                  <a:latin typeface="Arial" panose="020B0604020202020204" pitchFamily="34" charset="0"/>
                </a:rPr>
                <a:t>  Analyst</a:t>
              </a:r>
            </a:p>
          </p:txBody>
        </p:sp>
        <p:sp>
          <p:nvSpPr>
            <p:cNvPr id="16" name="Text Box 17">
              <a:extLst>
                <a:ext uri="{FF2B5EF4-FFF2-40B4-BE49-F238E27FC236}">
                  <a16:creationId xmlns:a16="http://schemas.microsoft.com/office/drawing/2014/main" id="{530FC2EF-6294-48C6-B622-4D6BF652F201}"/>
                </a:ext>
              </a:extLst>
            </p:cNvPr>
            <p:cNvSpPr txBox="1">
              <a:spLocks noChangeArrowheads="1"/>
            </p:cNvSpPr>
            <p:nvPr/>
          </p:nvSpPr>
          <p:spPr bwMode="auto">
            <a:xfrm>
              <a:off x="4669" y="1495"/>
              <a:ext cx="58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r" eaLnBrk="1" hangingPunct="1">
                <a:spcBef>
                  <a:spcPct val="0"/>
                </a:spcBef>
                <a:buFont typeface="Arial" panose="020B0604020202020204" pitchFamily="34" charset="0"/>
                <a:buNone/>
              </a:pPr>
              <a:r>
                <a:rPr lang="en-US" altLang="zh-CN" sz="1600" b="1" dirty="0">
                  <a:latin typeface="Arial" panose="020B0604020202020204" pitchFamily="34" charset="0"/>
                </a:rPr>
                <a:t>     </a:t>
              </a:r>
              <a:r>
                <a:rPr lang="en-US" altLang="zh-CN" sz="1600" b="1" dirty="0">
                  <a:solidFill>
                    <a:srgbClr val="B95B22"/>
                  </a:solidFill>
                  <a:latin typeface="Arial" panose="020B0604020202020204" pitchFamily="34" charset="0"/>
                </a:rPr>
                <a:t>Data</a:t>
              </a:r>
            </a:p>
            <a:p>
              <a:pPr algn="r" eaLnBrk="1" hangingPunct="1">
                <a:spcBef>
                  <a:spcPct val="0"/>
                </a:spcBef>
                <a:buFont typeface="Arial" panose="020B0604020202020204" pitchFamily="34" charset="0"/>
                <a:buNone/>
              </a:pPr>
              <a:r>
                <a:rPr lang="en-US" altLang="zh-CN" sz="1600" b="1" dirty="0">
                  <a:solidFill>
                    <a:srgbClr val="B95B22"/>
                  </a:solidFill>
                  <a:latin typeface="Arial" panose="020B0604020202020204" pitchFamily="34" charset="0"/>
                </a:rPr>
                <a:t>Analyst</a:t>
              </a:r>
            </a:p>
          </p:txBody>
        </p:sp>
        <p:sp>
          <p:nvSpPr>
            <p:cNvPr id="17" name="Text Box 18">
              <a:extLst>
                <a:ext uri="{FF2B5EF4-FFF2-40B4-BE49-F238E27FC236}">
                  <a16:creationId xmlns:a16="http://schemas.microsoft.com/office/drawing/2014/main" id="{78D95EE5-E3F1-47E6-98BF-6CE61D79BE60}"/>
                </a:ext>
              </a:extLst>
            </p:cNvPr>
            <p:cNvSpPr txBox="1">
              <a:spLocks noChangeArrowheads="1"/>
            </p:cNvSpPr>
            <p:nvPr/>
          </p:nvSpPr>
          <p:spPr bwMode="auto">
            <a:xfrm>
              <a:off x="4816" y="2672"/>
              <a:ext cx="3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r" eaLnBrk="1" hangingPunct="1">
                <a:spcBef>
                  <a:spcPct val="0"/>
                </a:spcBef>
                <a:buFont typeface="Arial" panose="020B0604020202020204" pitchFamily="34" charset="0"/>
                <a:buNone/>
              </a:pPr>
              <a:r>
                <a:rPr lang="en-US" altLang="zh-CN" sz="1600" b="1">
                  <a:solidFill>
                    <a:srgbClr val="B95B22"/>
                  </a:solidFill>
                  <a:latin typeface="Arial" panose="020B0604020202020204" pitchFamily="34" charset="0"/>
                </a:rPr>
                <a:t>DBA</a:t>
              </a:r>
            </a:p>
          </p:txBody>
        </p:sp>
        <p:sp>
          <p:nvSpPr>
            <p:cNvPr id="18" name="Text Box 19">
              <a:extLst>
                <a:ext uri="{FF2B5EF4-FFF2-40B4-BE49-F238E27FC236}">
                  <a16:creationId xmlns:a16="http://schemas.microsoft.com/office/drawing/2014/main" id="{E6B284A0-E5A3-4CAC-995E-BE8172C4871F}"/>
                </a:ext>
              </a:extLst>
            </p:cNvPr>
            <p:cNvSpPr txBox="1">
              <a:spLocks noChangeArrowheads="1"/>
            </p:cNvSpPr>
            <p:nvPr/>
          </p:nvSpPr>
          <p:spPr bwMode="auto">
            <a:xfrm>
              <a:off x="2208" y="384"/>
              <a:ext cx="6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800" b="1">
                  <a:solidFill>
                    <a:schemeClr val="bg1"/>
                  </a:solidFill>
                  <a:latin typeface="Arial" panose="020B0604020202020204" pitchFamily="34" charset="0"/>
                </a:rPr>
                <a:t> </a:t>
              </a:r>
              <a:r>
                <a:rPr lang="en-US" altLang="zh-CN" sz="1800" b="1">
                  <a:latin typeface="Arial" panose="020B0604020202020204" pitchFamily="34" charset="0"/>
                </a:rPr>
                <a:t>Making</a:t>
              </a:r>
            </a:p>
            <a:p>
              <a:pPr eaLnBrk="1" hangingPunct="1">
                <a:spcBef>
                  <a:spcPct val="0"/>
                </a:spcBef>
                <a:buFont typeface="Arial" panose="020B0604020202020204" pitchFamily="34" charset="0"/>
                <a:buNone/>
              </a:pPr>
              <a:r>
                <a:rPr lang="en-US" altLang="zh-CN" sz="1800" b="1">
                  <a:latin typeface="Arial" panose="020B0604020202020204" pitchFamily="34" charset="0"/>
                </a:rPr>
                <a:t>Decisions</a:t>
              </a:r>
            </a:p>
          </p:txBody>
        </p:sp>
        <p:sp>
          <p:nvSpPr>
            <p:cNvPr id="19" name="Text Box 20">
              <a:extLst>
                <a:ext uri="{FF2B5EF4-FFF2-40B4-BE49-F238E27FC236}">
                  <a16:creationId xmlns:a16="http://schemas.microsoft.com/office/drawing/2014/main" id="{16FFDA10-49CE-4DCE-BF82-527EA07EE852}"/>
                </a:ext>
              </a:extLst>
            </p:cNvPr>
            <p:cNvSpPr txBox="1">
              <a:spLocks noChangeArrowheads="1"/>
            </p:cNvSpPr>
            <p:nvPr/>
          </p:nvSpPr>
          <p:spPr bwMode="auto">
            <a:xfrm>
              <a:off x="2016" y="977"/>
              <a:ext cx="12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800" b="1">
                  <a:latin typeface="Arial" panose="020B0604020202020204" pitchFamily="34" charset="0"/>
                </a:rPr>
                <a:t>Data Presentation</a:t>
              </a:r>
            </a:p>
          </p:txBody>
        </p:sp>
        <p:sp>
          <p:nvSpPr>
            <p:cNvPr id="20" name="Text Box 21">
              <a:extLst>
                <a:ext uri="{FF2B5EF4-FFF2-40B4-BE49-F238E27FC236}">
                  <a16:creationId xmlns:a16="http://schemas.microsoft.com/office/drawing/2014/main" id="{3E99BE7A-115D-4C8F-AB5A-49827BF7764D}"/>
                </a:ext>
              </a:extLst>
            </p:cNvPr>
            <p:cNvSpPr txBox="1">
              <a:spLocks noChangeArrowheads="1"/>
            </p:cNvSpPr>
            <p:nvPr/>
          </p:nvSpPr>
          <p:spPr bwMode="auto">
            <a:xfrm>
              <a:off x="1776" y="1200"/>
              <a:ext cx="16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800" b="1" i="1">
                  <a:latin typeface="Arial" panose="020B0604020202020204" pitchFamily="34" charset="0"/>
                </a:rPr>
                <a:t>Visualization Techniques</a:t>
              </a:r>
            </a:p>
          </p:txBody>
        </p:sp>
        <p:sp>
          <p:nvSpPr>
            <p:cNvPr id="21" name="Text Box 22">
              <a:extLst>
                <a:ext uri="{FF2B5EF4-FFF2-40B4-BE49-F238E27FC236}">
                  <a16:creationId xmlns:a16="http://schemas.microsoft.com/office/drawing/2014/main" id="{DB258C79-2C96-4B4E-89B3-5D38CC120F4E}"/>
                </a:ext>
              </a:extLst>
            </p:cNvPr>
            <p:cNvSpPr txBox="1">
              <a:spLocks noChangeArrowheads="1"/>
            </p:cNvSpPr>
            <p:nvPr/>
          </p:nvSpPr>
          <p:spPr bwMode="auto">
            <a:xfrm>
              <a:off x="2150" y="1464"/>
              <a:ext cx="8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800" b="1">
                  <a:latin typeface="Arial" panose="020B0604020202020204" pitchFamily="34" charset="0"/>
                </a:rPr>
                <a:t>Data Mining</a:t>
              </a:r>
              <a:endParaRPr lang="en-US" altLang="zh-CN" sz="1800" b="1">
                <a:solidFill>
                  <a:schemeClr val="bg1"/>
                </a:solidFill>
                <a:latin typeface="Arial" panose="020B0604020202020204" pitchFamily="34" charset="0"/>
              </a:endParaRPr>
            </a:p>
          </p:txBody>
        </p:sp>
        <p:sp>
          <p:nvSpPr>
            <p:cNvPr id="22" name="Text Box 23">
              <a:extLst>
                <a:ext uri="{FF2B5EF4-FFF2-40B4-BE49-F238E27FC236}">
                  <a16:creationId xmlns:a16="http://schemas.microsoft.com/office/drawing/2014/main" id="{D3E695A8-B314-4141-A08F-9CA00DDAAEE4}"/>
                </a:ext>
              </a:extLst>
            </p:cNvPr>
            <p:cNvSpPr txBox="1">
              <a:spLocks noChangeArrowheads="1"/>
            </p:cNvSpPr>
            <p:nvPr/>
          </p:nvSpPr>
          <p:spPr bwMode="auto">
            <a:xfrm>
              <a:off x="1968" y="1632"/>
              <a:ext cx="14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800" b="1" i="1">
                  <a:latin typeface="Arial" panose="020B0604020202020204" pitchFamily="34" charset="0"/>
                </a:rPr>
                <a:t>Information Discovery</a:t>
              </a:r>
            </a:p>
          </p:txBody>
        </p:sp>
        <p:sp>
          <p:nvSpPr>
            <p:cNvPr id="23" name="Text Box 24">
              <a:extLst>
                <a:ext uri="{FF2B5EF4-FFF2-40B4-BE49-F238E27FC236}">
                  <a16:creationId xmlns:a16="http://schemas.microsoft.com/office/drawing/2014/main" id="{C4B31346-54AF-438E-BCEB-504A10E456BB}"/>
                </a:ext>
              </a:extLst>
            </p:cNvPr>
            <p:cNvSpPr txBox="1">
              <a:spLocks noChangeArrowheads="1"/>
            </p:cNvSpPr>
            <p:nvPr/>
          </p:nvSpPr>
          <p:spPr bwMode="auto">
            <a:xfrm>
              <a:off x="2031" y="1911"/>
              <a:ext cx="11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r>
                <a:rPr lang="en-US" altLang="zh-CN" sz="1800" b="1" dirty="0">
                  <a:latin typeface="Arial" panose="020B0604020202020204" pitchFamily="34" charset="0"/>
                </a:rPr>
                <a:t>Data Exploration</a:t>
              </a:r>
            </a:p>
          </p:txBody>
        </p:sp>
        <p:sp>
          <p:nvSpPr>
            <p:cNvPr id="24" name="Text Box 25">
              <a:extLst>
                <a:ext uri="{FF2B5EF4-FFF2-40B4-BE49-F238E27FC236}">
                  <a16:creationId xmlns:a16="http://schemas.microsoft.com/office/drawing/2014/main" id="{1B005856-6500-4D99-98D3-97BF1AC2FBB5}"/>
                </a:ext>
              </a:extLst>
            </p:cNvPr>
            <p:cNvSpPr txBox="1">
              <a:spLocks noChangeArrowheads="1"/>
            </p:cNvSpPr>
            <p:nvPr/>
          </p:nvSpPr>
          <p:spPr bwMode="auto">
            <a:xfrm>
              <a:off x="2160" y="2592"/>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ctr" eaLnBrk="1" hangingPunct="1">
                <a:spcBef>
                  <a:spcPct val="0"/>
                </a:spcBef>
                <a:buFont typeface="Arial" panose="020B0604020202020204" pitchFamily="34" charset="0"/>
                <a:buNone/>
              </a:pPr>
              <a:r>
                <a:rPr lang="en-US" altLang="zh-CN" sz="1800" b="1" i="1">
                  <a:latin typeface="Arial" panose="020B0604020202020204" pitchFamily="34" charset="0"/>
                </a:rPr>
                <a:t>OLAP, MDA</a:t>
              </a:r>
            </a:p>
          </p:txBody>
        </p:sp>
        <p:sp>
          <p:nvSpPr>
            <p:cNvPr id="25" name="Text Box 26">
              <a:extLst>
                <a:ext uri="{FF2B5EF4-FFF2-40B4-BE49-F238E27FC236}">
                  <a16:creationId xmlns:a16="http://schemas.microsoft.com/office/drawing/2014/main" id="{E971172E-4C43-485A-9AF0-7B4BC4C31CBF}"/>
                </a:ext>
              </a:extLst>
            </p:cNvPr>
            <p:cNvSpPr txBox="1">
              <a:spLocks noChangeArrowheads="1"/>
            </p:cNvSpPr>
            <p:nvPr/>
          </p:nvSpPr>
          <p:spPr bwMode="auto">
            <a:xfrm>
              <a:off x="1814" y="2270"/>
              <a:ext cx="165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900" b="1" i="1" dirty="0">
                  <a:latin typeface="Arial" panose="020B0604020202020204" pitchFamily="34" charset="0"/>
                </a:rPr>
                <a:t>Statistical Analysis, Querying and Reporting</a:t>
              </a:r>
              <a:endParaRPr lang="en-US" altLang="zh-CN" sz="900" b="1" i="1" dirty="0">
                <a:solidFill>
                  <a:schemeClr val="bg1"/>
                </a:solidFill>
                <a:latin typeface="Arial" panose="020B0604020202020204" pitchFamily="34" charset="0"/>
              </a:endParaRPr>
            </a:p>
          </p:txBody>
        </p:sp>
        <p:sp>
          <p:nvSpPr>
            <p:cNvPr id="26" name="Text Box 27">
              <a:extLst>
                <a:ext uri="{FF2B5EF4-FFF2-40B4-BE49-F238E27FC236}">
                  <a16:creationId xmlns:a16="http://schemas.microsoft.com/office/drawing/2014/main" id="{904E3002-A1E4-4B52-B431-6CDAAD7D1396}"/>
                </a:ext>
              </a:extLst>
            </p:cNvPr>
            <p:cNvSpPr txBox="1">
              <a:spLocks noChangeArrowheads="1"/>
            </p:cNvSpPr>
            <p:nvPr/>
          </p:nvSpPr>
          <p:spPr bwMode="auto">
            <a:xfrm>
              <a:off x="1632" y="2400"/>
              <a:ext cx="20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800" b="1">
                  <a:latin typeface="Arial" panose="020B0604020202020204" pitchFamily="34" charset="0"/>
                </a:rPr>
                <a:t>Data Warehouses / Data Marts</a:t>
              </a:r>
            </a:p>
          </p:txBody>
        </p:sp>
        <p:sp>
          <p:nvSpPr>
            <p:cNvPr id="27" name="Text Box 28">
              <a:extLst>
                <a:ext uri="{FF2B5EF4-FFF2-40B4-BE49-F238E27FC236}">
                  <a16:creationId xmlns:a16="http://schemas.microsoft.com/office/drawing/2014/main" id="{46A6D33F-1145-4367-BF55-C26EE1363623}"/>
                </a:ext>
              </a:extLst>
            </p:cNvPr>
            <p:cNvSpPr txBox="1">
              <a:spLocks noChangeArrowheads="1"/>
            </p:cNvSpPr>
            <p:nvPr/>
          </p:nvSpPr>
          <p:spPr bwMode="auto">
            <a:xfrm>
              <a:off x="2112" y="2784"/>
              <a:ext cx="9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800" b="1">
                  <a:latin typeface="Arial" panose="020B0604020202020204" pitchFamily="34" charset="0"/>
                </a:rPr>
                <a:t>Data Sources</a:t>
              </a:r>
              <a:endParaRPr lang="en-US" altLang="zh-CN" sz="1800" b="1">
                <a:solidFill>
                  <a:schemeClr val="bg1"/>
                </a:solidFill>
                <a:latin typeface="Arial" panose="020B0604020202020204" pitchFamily="34" charset="0"/>
              </a:endParaRPr>
            </a:p>
          </p:txBody>
        </p:sp>
        <p:sp>
          <p:nvSpPr>
            <p:cNvPr id="28" name="Text Box 29">
              <a:extLst>
                <a:ext uri="{FF2B5EF4-FFF2-40B4-BE49-F238E27FC236}">
                  <a16:creationId xmlns:a16="http://schemas.microsoft.com/office/drawing/2014/main" id="{1ED5AB10-7E3F-45F4-8736-35DBB6E0150A}"/>
                </a:ext>
              </a:extLst>
            </p:cNvPr>
            <p:cNvSpPr txBox="1">
              <a:spLocks noChangeArrowheads="1"/>
            </p:cNvSpPr>
            <p:nvPr/>
          </p:nvSpPr>
          <p:spPr bwMode="auto">
            <a:xfrm>
              <a:off x="480" y="2956"/>
              <a:ext cx="38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eaLnBrk="1" hangingPunct="1">
                <a:spcBef>
                  <a:spcPct val="0"/>
                </a:spcBef>
                <a:buFont typeface="Arial" panose="020B0604020202020204" pitchFamily="34" charset="0"/>
                <a:buNone/>
              </a:pPr>
              <a:r>
                <a:rPr lang="en-US" altLang="zh-CN" sz="1800" b="1" i="1" dirty="0">
                  <a:latin typeface="Arial" panose="020B0604020202020204" pitchFamily="34" charset="0"/>
                </a:rPr>
                <a:t>Paper, Files, Information Providers, Database Systems, OLTP</a:t>
              </a:r>
            </a:p>
          </p:txBody>
        </p:sp>
        <p:sp>
          <p:nvSpPr>
            <p:cNvPr id="29" name="Line 30">
              <a:extLst>
                <a:ext uri="{FF2B5EF4-FFF2-40B4-BE49-F238E27FC236}">
                  <a16:creationId xmlns:a16="http://schemas.microsoft.com/office/drawing/2014/main" id="{268E0781-24EC-4BA0-986E-E894174903BC}"/>
                </a:ext>
              </a:extLst>
            </p:cNvPr>
            <p:cNvSpPr>
              <a:spLocks noChangeShapeType="1"/>
            </p:cNvSpPr>
            <p:nvPr/>
          </p:nvSpPr>
          <p:spPr bwMode="auto">
            <a:xfrm>
              <a:off x="0" y="3168"/>
              <a:ext cx="52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30" name="Text Box 17">
            <a:extLst>
              <a:ext uri="{FF2B5EF4-FFF2-40B4-BE49-F238E27FC236}">
                <a16:creationId xmlns:a16="http://schemas.microsoft.com/office/drawing/2014/main" id="{CAA8B158-DF59-4D44-A47E-CC03B0CA7881}"/>
              </a:ext>
            </a:extLst>
          </p:cNvPr>
          <p:cNvSpPr txBox="1">
            <a:spLocks noChangeArrowheads="1"/>
          </p:cNvSpPr>
          <p:nvPr/>
        </p:nvSpPr>
        <p:spPr bwMode="auto">
          <a:xfrm>
            <a:off x="9529965" y="4813301"/>
            <a:ext cx="925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1pPr>
            <a:lvl2pPr marL="742950" indent="-285750">
              <a:spcBef>
                <a:spcPct val="20000"/>
              </a:spcBef>
              <a:buFont typeface="Arial" panose="020B0604020202020204" pitchFamily="34" charset="0"/>
              <a:buChar char="–"/>
              <a:defRPr sz="2100">
                <a:solidFill>
                  <a:schemeClr val="tx1"/>
                </a:solidFill>
                <a:latin typeface="Calibri" panose="020F0502020204030204" pitchFamily="34" charset="0"/>
                <a:ea typeface="SimSun" panose="02010600030101010101" pitchFamily="2" charset="-122"/>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5pPr>
            <a:lvl6pPr marL="25146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6pPr>
            <a:lvl7pPr marL="29718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7pPr>
            <a:lvl8pPr marL="34290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8pPr>
            <a:lvl9pPr marL="3886200" indent="-228600" fontAlgn="base">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SimSun" panose="02010600030101010101" pitchFamily="2" charset="-122"/>
              </a:defRPr>
            </a:lvl9pPr>
          </a:lstStyle>
          <a:p>
            <a:pPr algn="r" eaLnBrk="1" hangingPunct="1">
              <a:spcBef>
                <a:spcPct val="0"/>
              </a:spcBef>
              <a:buFont typeface="Arial" panose="020B0604020202020204" pitchFamily="34" charset="0"/>
              <a:buNone/>
            </a:pPr>
            <a:r>
              <a:rPr lang="en-US" altLang="zh-CN" sz="1600" b="1" dirty="0">
                <a:latin typeface="Arial" panose="020B0604020202020204" pitchFamily="34" charset="0"/>
              </a:rPr>
              <a:t>     </a:t>
            </a:r>
            <a:r>
              <a:rPr lang="en-US" altLang="zh-CN" sz="1600" b="1" dirty="0">
                <a:solidFill>
                  <a:srgbClr val="B95B22"/>
                </a:solidFill>
                <a:latin typeface="Arial" panose="020B0604020202020204" pitchFamily="34" charset="0"/>
              </a:rPr>
              <a:t>Data</a:t>
            </a:r>
          </a:p>
          <a:p>
            <a:pPr algn="r" eaLnBrk="1" hangingPunct="1">
              <a:spcBef>
                <a:spcPct val="0"/>
              </a:spcBef>
              <a:buFont typeface="Arial" panose="020B0604020202020204" pitchFamily="34" charset="0"/>
              <a:buNone/>
            </a:pPr>
            <a:r>
              <a:rPr lang="en-US" altLang="zh-CN" sz="1600" b="1" dirty="0">
                <a:solidFill>
                  <a:srgbClr val="B95B22"/>
                </a:solidFill>
                <a:latin typeface="Arial" panose="020B0604020202020204" pitchFamily="34" charset="0"/>
              </a:rPr>
              <a:t>Analyst</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7782504-7F20-48E0-AB2A-E52DED4595C5}"/>
                  </a:ext>
                </a:extLst>
              </p14:cNvPr>
              <p14:cNvContentPartPr/>
              <p14:nvPr/>
            </p14:nvContentPartPr>
            <p14:xfrm>
              <a:off x="16200" y="1080"/>
              <a:ext cx="12178440" cy="6644880"/>
            </p14:xfrm>
          </p:contentPart>
        </mc:Choice>
        <mc:Fallback>
          <p:pic>
            <p:nvPicPr>
              <p:cNvPr id="3" name="Ink 2">
                <a:extLst>
                  <a:ext uri="{FF2B5EF4-FFF2-40B4-BE49-F238E27FC236}">
                    <a16:creationId xmlns:a16="http://schemas.microsoft.com/office/drawing/2014/main" id="{07782504-7F20-48E0-AB2A-E52DED4595C5}"/>
                  </a:ext>
                </a:extLst>
              </p:cNvPr>
              <p:cNvPicPr/>
              <p:nvPr/>
            </p:nvPicPr>
            <p:blipFill>
              <a:blip r:embed="rId3"/>
              <a:stretch>
                <a:fillRect/>
              </a:stretch>
            </p:blipFill>
            <p:spPr>
              <a:xfrm>
                <a:off x="6840" y="-8280"/>
                <a:ext cx="12197160" cy="6663600"/>
              </a:xfrm>
              <a:prstGeom prst="rect">
                <a:avLst/>
              </a:prstGeom>
            </p:spPr>
          </p:pic>
        </mc:Fallback>
      </mc:AlternateContent>
    </p:spTree>
    <p:extLst>
      <p:ext uri="{BB962C8B-B14F-4D97-AF65-F5344CB8AC3E}">
        <p14:creationId xmlns:p14="http://schemas.microsoft.com/office/powerpoint/2010/main" val="3522520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86E9A-6C69-49CF-A2FB-2452545A3495}"/>
              </a:ext>
            </a:extLst>
          </p:cNvPr>
          <p:cNvSpPr>
            <a:spLocks noGrp="1"/>
          </p:cNvSpPr>
          <p:nvPr>
            <p:ph type="title"/>
          </p:nvPr>
        </p:nvSpPr>
        <p:spPr/>
        <p:txBody>
          <a:bodyPr/>
          <a:lstStyle/>
          <a:p>
            <a:r>
              <a:rPr lang="en-US" altLang="zh-CN" dirty="0"/>
              <a:t>Task </a:t>
            </a:r>
            <a:r>
              <a:rPr lang="en-US" altLang="zh-CN" dirty="0" err="1"/>
              <a:t>dalam</a:t>
            </a:r>
            <a:r>
              <a:rPr lang="en-US" altLang="zh-CN" dirty="0"/>
              <a:t> Data Mining</a:t>
            </a:r>
            <a:endParaRPr lang="en-US" dirty="0"/>
          </a:p>
        </p:txBody>
      </p:sp>
      <p:sp>
        <p:nvSpPr>
          <p:cNvPr id="3" name="Content Placeholder 2">
            <a:extLst>
              <a:ext uri="{FF2B5EF4-FFF2-40B4-BE49-F238E27FC236}">
                <a16:creationId xmlns:a16="http://schemas.microsoft.com/office/drawing/2014/main" id="{1CACFC89-F66D-428B-A377-98827E6960D7}"/>
              </a:ext>
            </a:extLst>
          </p:cNvPr>
          <p:cNvSpPr>
            <a:spLocks noGrp="1"/>
          </p:cNvSpPr>
          <p:nvPr>
            <p:ph idx="1"/>
          </p:nvPr>
        </p:nvSpPr>
        <p:spPr/>
        <p:txBody>
          <a:bodyPr/>
          <a:lstStyle/>
          <a:p>
            <a:pPr marL="257175" marR="0" lvl="0" indent="-257175" algn="l" defTabSz="685800" rtl="0" eaLnBrk="1" fontAlgn="base" latinLnBrk="0" hangingPunct="1">
              <a:lnSpc>
                <a:spcPct val="80000"/>
              </a:lnSpc>
              <a:spcBef>
                <a:spcPct val="20000"/>
              </a:spcBef>
              <a:spcAft>
                <a:spcPct val="0"/>
              </a:spcAft>
              <a:buClrTx/>
              <a:buSzPct val="65000"/>
              <a:buFontTx/>
              <a:buBlip>
                <a:blip r:embed="rId2"/>
              </a:buBlip>
              <a:tabLst/>
              <a:defRPr/>
            </a:pPr>
            <a:r>
              <a:rPr kumimoji="0" lang="en-US" altLang="zh-CN" sz="2200" b="1"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Metode</a:t>
            </a:r>
            <a:r>
              <a:rPr kumimoji="0" lang="en-US" altLang="zh-CN" sz="2200" b="1"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1"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Prediksi</a:t>
            </a:r>
            <a:endParaRPr kumimoji="0" lang="en-US" altLang="zh-CN" sz="2200" b="1"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endParaRPr>
          </a:p>
          <a:p>
            <a:pPr marL="557213" marR="0" lvl="1" indent="-214313" algn="l" defTabSz="685800" rtl="0" eaLnBrk="1" fontAlgn="base" latinLnBrk="0" hangingPunct="1">
              <a:lnSpc>
                <a:spcPct val="80000"/>
              </a:lnSpc>
              <a:spcBef>
                <a:spcPct val="20000"/>
              </a:spcBef>
              <a:spcAft>
                <a:spcPct val="0"/>
              </a:spcAft>
              <a:buClrTx/>
              <a:buSzTx/>
              <a:buFont typeface="Arial" panose="020B0604020202020204" pitchFamily="34" charset="0"/>
              <a:buChar char="–"/>
              <a:tabLst/>
              <a:defRPr/>
            </a:pP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Dengan</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menggunakan</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beberapa</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variabel</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untuk</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memprediksi</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nilai</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yang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belum</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diketahui</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(unknown )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atau</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nilai</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selanjutnya</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(future)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dari</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variabel</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lain</a:t>
            </a:r>
          </a:p>
          <a:p>
            <a:pPr marL="557213" marR="0" lvl="1" indent="-214313" algn="l" defTabSz="685800" rtl="0" eaLnBrk="1" fontAlgn="base" latinLnBrk="0" hangingPunct="1">
              <a:lnSpc>
                <a:spcPct val="80000"/>
              </a:lnSpc>
              <a:spcBef>
                <a:spcPct val="20000"/>
              </a:spcBef>
              <a:spcAft>
                <a:spcPct val="0"/>
              </a:spcAft>
              <a:buClrTx/>
              <a:buSzTx/>
              <a:buFont typeface="Lucida Grande" charset="0"/>
              <a:buNone/>
              <a:tabLst/>
              <a:defRPr/>
            </a:pP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Contoh</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p>
          <a:p>
            <a:pPr marL="857250" marR="0" lvl="2" indent="-171450" algn="l" defTabSz="685800" rtl="0" eaLnBrk="1" fontAlgn="base" latinLnBrk="0" hangingPunct="1">
              <a:lnSpc>
                <a:spcPct val="80000"/>
              </a:lnSpc>
              <a:spcBef>
                <a:spcPct val="20000"/>
              </a:spcBef>
              <a:spcAft>
                <a:spcPct val="0"/>
              </a:spcAft>
              <a:buClrTx/>
              <a:buSzPct val="65000"/>
              <a:buFont typeface="Wingdings" panose="05000000000000000000" pitchFamily="2" charset="2"/>
              <a:buBlip>
                <a:blip r:embed="rId2"/>
              </a:buBlip>
              <a:tabLst/>
              <a:defRPr/>
            </a:pPr>
            <a:r>
              <a:rPr kumimoji="0" lang="en-US" altLang="zh-CN" sz="18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Classification </a:t>
            </a:r>
          </a:p>
          <a:p>
            <a:pPr marL="857250" marR="0" lvl="2" indent="-171450" algn="l" defTabSz="685800" rtl="0" eaLnBrk="1" fontAlgn="base" latinLnBrk="0" hangingPunct="1">
              <a:lnSpc>
                <a:spcPct val="80000"/>
              </a:lnSpc>
              <a:spcBef>
                <a:spcPct val="20000"/>
              </a:spcBef>
              <a:spcAft>
                <a:spcPct val="0"/>
              </a:spcAft>
              <a:buClrTx/>
              <a:buSzPct val="65000"/>
              <a:buFont typeface="Wingdings" panose="05000000000000000000" pitchFamily="2" charset="2"/>
              <a:buBlip>
                <a:blip r:embed="rId2"/>
              </a:buBlip>
              <a:tabLst/>
              <a:defRPr/>
            </a:pPr>
            <a:r>
              <a:rPr kumimoji="0" lang="en-US" altLang="zh-CN" sz="18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Regression</a:t>
            </a:r>
          </a:p>
          <a:p>
            <a:pPr marL="857250" marR="0" lvl="2" indent="-171450" algn="l" defTabSz="685800" rtl="0" eaLnBrk="1" fontAlgn="base" latinLnBrk="0" hangingPunct="1">
              <a:lnSpc>
                <a:spcPct val="80000"/>
              </a:lnSpc>
              <a:spcBef>
                <a:spcPct val="20000"/>
              </a:spcBef>
              <a:spcAft>
                <a:spcPct val="0"/>
              </a:spcAft>
              <a:buClrTx/>
              <a:buSzPct val="65000"/>
              <a:buFont typeface="Wingdings" panose="05000000000000000000" pitchFamily="2" charset="2"/>
              <a:buBlip>
                <a:blip r:embed="rId2"/>
              </a:buBlip>
              <a:tabLst/>
              <a:defRPr/>
            </a:pPr>
            <a:r>
              <a:rPr kumimoji="0" lang="en-US" altLang="zh-CN" sz="18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Deviation Detection</a:t>
            </a:r>
          </a:p>
          <a:p>
            <a:pPr marL="257175" marR="0" lvl="0" indent="-257175" algn="l" defTabSz="685800" rtl="0" eaLnBrk="1" fontAlgn="base" latinLnBrk="0" hangingPunct="1">
              <a:lnSpc>
                <a:spcPct val="80000"/>
              </a:lnSpc>
              <a:spcBef>
                <a:spcPct val="20000"/>
              </a:spcBef>
              <a:spcAft>
                <a:spcPct val="0"/>
              </a:spcAft>
              <a:buClrTx/>
              <a:buSzPct val="65000"/>
              <a:buFontTx/>
              <a:buBlip>
                <a:blip r:embed="rId2"/>
              </a:buBlip>
              <a:tabLst/>
              <a:defRPr/>
            </a:pPr>
            <a:r>
              <a:rPr kumimoji="0" lang="en-US" altLang="zh-CN" sz="2200" b="1"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Metode</a:t>
            </a:r>
            <a:r>
              <a:rPr kumimoji="0" lang="en-US" altLang="zh-CN" sz="2200" b="1"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200" b="1"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Deskripsi</a:t>
            </a:r>
            <a:endParaRPr kumimoji="0" lang="en-US" altLang="zh-CN" sz="2200" b="1"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endParaRPr>
          </a:p>
          <a:p>
            <a:pPr marL="557213" marR="0" lvl="1" indent="-214313" algn="l" defTabSz="685800" rtl="0" eaLnBrk="1" fontAlgn="base" latinLnBrk="0" hangingPunct="1">
              <a:lnSpc>
                <a:spcPct val="80000"/>
              </a:lnSpc>
              <a:spcBef>
                <a:spcPct val="20000"/>
              </a:spcBef>
              <a:spcAft>
                <a:spcPct val="0"/>
              </a:spcAft>
              <a:buClrTx/>
              <a:buSzTx/>
              <a:buFont typeface="Arial" panose="020B0604020202020204" pitchFamily="34" charset="0"/>
              <a:buChar char="–"/>
              <a:tabLst/>
              <a:defRPr/>
            </a:pP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Menemukan</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pola</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pendeskripsian</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data yang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dapat</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diinterpretasikan</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 oleh </a:t>
            </a: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manusia</a:t>
            </a:r>
            <a:endPar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endParaRPr>
          </a:p>
          <a:p>
            <a:pPr marL="557213" marR="0" lvl="1" indent="-214313" algn="l" defTabSz="685800" rtl="0" eaLnBrk="1" fontAlgn="base" latinLnBrk="0" hangingPunct="1">
              <a:lnSpc>
                <a:spcPct val="80000"/>
              </a:lnSpc>
              <a:spcBef>
                <a:spcPct val="20000"/>
              </a:spcBef>
              <a:spcAft>
                <a:spcPct val="0"/>
              </a:spcAft>
              <a:buClrTx/>
              <a:buSzTx/>
              <a:buFont typeface="Lucida Grande" charset="0"/>
              <a:buNone/>
              <a:tabLst/>
              <a:defRPr/>
            </a:pPr>
            <a:r>
              <a:rPr kumimoji="0" lang="en-US" altLang="zh-CN" sz="2100" b="0" i="0" u="none" strike="noStrike" kern="1200" cap="none" spc="0" normalizeH="0" baseline="0" noProof="0" dirty="0" err="1">
                <a:ln>
                  <a:noFill/>
                </a:ln>
                <a:solidFill>
                  <a:srgbClr val="B95B22"/>
                </a:solidFill>
                <a:effectLst/>
                <a:uLnTx/>
                <a:uFillTx/>
                <a:latin typeface="Calibri"/>
                <a:ea typeface="SimSun" panose="02010600030101010101" pitchFamily="2" charset="-122"/>
                <a:cs typeface="+mn-cs"/>
              </a:rPr>
              <a:t>Contoh</a:t>
            </a:r>
            <a:r>
              <a:rPr kumimoji="0" lang="en-US" altLang="zh-CN" sz="2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a:t>
            </a:r>
          </a:p>
          <a:p>
            <a:pPr marL="857250" marR="0" lvl="2" indent="-171450" algn="l" defTabSz="685800" rtl="0" eaLnBrk="1" fontAlgn="base" latinLnBrk="0" hangingPunct="1">
              <a:lnSpc>
                <a:spcPct val="80000"/>
              </a:lnSpc>
              <a:spcBef>
                <a:spcPct val="20000"/>
              </a:spcBef>
              <a:spcAft>
                <a:spcPct val="0"/>
              </a:spcAft>
              <a:buClrTx/>
              <a:buSzPct val="65000"/>
              <a:buFont typeface="Wingdings" panose="05000000000000000000" pitchFamily="2" charset="2"/>
              <a:buBlip>
                <a:blip r:embed="rId2"/>
              </a:buBlip>
              <a:tabLst/>
              <a:defRPr/>
            </a:pPr>
            <a:r>
              <a:rPr kumimoji="0" lang="en-US" altLang="zh-CN" sz="18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Clustering </a:t>
            </a:r>
            <a:endParaRPr kumimoji="0" lang="en-US" altLang="zh-CN" sz="1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endParaRPr>
          </a:p>
          <a:p>
            <a:pPr marL="857250" marR="0" lvl="2" indent="-171450" algn="l" defTabSz="685800" rtl="0" eaLnBrk="1" fontAlgn="base" latinLnBrk="0" hangingPunct="1">
              <a:lnSpc>
                <a:spcPct val="80000"/>
              </a:lnSpc>
              <a:spcBef>
                <a:spcPct val="20000"/>
              </a:spcBef>
              <a:spcAft>
                <a:spcPct val="0"/>
              </a:spcAft>
              <a:buClrTx/>
              <a:buSzPct val="65000"/>
              <a:buFont typeface="Wingdings" panose="05000000000000000000" pitchFamily="2" charset="2"/>
              <a:buBlip>
                <a:blip r:embed="rId2"/>
              </a:buBlip>
              <a:tabLst/>
              <a:defRPr/>
            </a:pPr>
            <a:r>
              <a:rPr kumimoji="0" lang="en-US" altLang="zh-CN" sz="18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Association Rule Discovery </a:t>
            </a:r>
            <a:endParaRPr kumimoji="0" lang="en-US" altLang="zh-CN" sz="1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endParaRPr>
          </a:p>
          <a:p>
            <a:pPr marL="857250" marR="0" lvl="2" indent="-171450" algn="l" defTabSz="685800" rtl="0" eaLnBrk="1" fontAlgn="base" latinLnBrk="0" hangingPunct="1">
              <a:lnSpc>
                <a:spcPct val="80000"/>
              </a:lnSpc>
              <a:spcBef>
                <a:spcPct val="20000"/>
              </a:spcBef>
              <a:spcAft>
                <a:spcPct val="0"/>
              </a:spcAft>
              <a:buClrTx/>
              <a:buSzPct val="65000"/>
              <a:buFont typeface="Wingdings" panose="05000000000000000000" pitchFamily="2" charset="2"/>
              <a:buBlip>
                <a:blip r:embed="rId2"/>
              </a:buBlip>
              <a:tabLst/>
              <a:defRPr/>
            </a:pPr>
            <a:r>
              <a:rPr kumimoji="0" lang="en-US" altLang="zh-CN" sz="18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rPr>
              <a:t>Sequential Pattern Discovery </a:t>
            </a:r>
            <a:endParaRPr kumimoji="0" lang="en-US" altLang="zh-CN" sz="1100" b="0" i="0" u="none" strike="noStrike" kern="1200" cap="none" spc="0" normalizeH="0" baseline="0" noProof="0" dirty="0">
              <a:ln>
                <a:noFill/>
              </a:ln>
              <a:solidFill>
                <a:srgbClr val="B95B22"/>
              </a:solidFill>
              <a:effectLst/>
              <a:uLnTx/>
              <a:uFillTx/>
              <a:latin typeface="Calibri"/>
              <a:ea typeface="SimSun" panose="02010600030101010101" pitchFamily="2" charset="-122"/>
              <a:cs typeface="+mn-cs"/>
            </a:endParaRPr>
          </a:p>
          <a:p>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0F58DB3-CEE2-46FD-84E7-9238DECF775A}"/>
                  </a:ext>
                </a:extLst>
              </p14:cNvPr>
              <p14:cNvContentPartPr/>
              <p14:nvPr/>
            </p14:nvContentPartPr>
            <p14:xfrm>
              <a:off x="1263600" y="2841120"/>
              <a:ext cx="10911960" cy="3417120"/>
            </p14:xfrm>
          </p:contentPart>
        </mc:Choice>
        <mc:Fallback>
          <p:pic>
            <p:nvPicPr>
              <p:cNvPr id="4" name="Ink 3">
                <a:extLst>
                  <a:ext uri="{FF2B5EF4-FFF2-40B4-BE49-F238E27FC236}">
                    <a16:creationId xmlns:a16="http://schemas.microsoft.com/office/drawing/2014/main" id="{30F58DB3-CEE2-46FD-84E7-9238DECF775A}"/>
                  </a:ext>
                </a:extLst>
              </p:cNvPr>
              <p:cNvPicPr/>
              <p:nvPr/>
            </p:nvPicPr>
            <p:blipFill>
              <a:blip r:embed="rId4"/>
              <a:stretch>
                <a:fillRect/>
              </a:stretch>
            </p:blipFill>
            <p:spPr>
              <a:xfrm>
                <a:off x="1254240" y="2831760"/>
                <a:ext cx="10930680" cy="3435840"/>
              </a:xfrm>
              <a:prstGeom prst="rect">
                <a:avLst/>
              </a:prstGeom>
            </p:spPr>
          </p:pic>
        </mc:Fallback>
      </mc:AlternateContent>
    </p:spTree>
    <p:extLst>
      <p:ext uri="{BB962C8B-B14F-4D97-AF65-F5344CB8AC3E}">
        <p14:creationId xmlns:p14="http://schemas.microsoft.com/office/powerpoint/2010/main" val="189239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32EE-EF34-4EC6-8AAA-5E1D6B234AC1}"/>
              </a:ext>
            </a:extLst>
          </p:cNvPr>
          <p:cNvSpPr>
            <a:spLocks noGrp="1"/>
          </p:cNvSpPr>
          <p:nvPr>
            <p:ph type="title"/>
          </p:nvPr>
        </p:nvSpPr>
        <p:spPr/>
        <p:txBody>
          <a:bodyPr/>
          <a:lstStyle/>
          <a:p>
            <a:r>
              <a:rPr lang="en-US" dirty="0" err="1"/>
              <a:t>Permasalahan</a:t>
            </a:r>
            <a:r>
              <a:rPr lang="en-US" dirty="0"/>
              <a:t> Utama</a:t>
            </a:r>
          </a:p>
        </p:txBody>
      </p:sp>
      <p:sp>
        <p:nvSpPr>
          <p:cNvPr id="3" name="Content Placeholder 2">
            <a:extLst>
              <a:ext uri="{FF2B5EF4-FFF2-40B4-BE49-F238E27FC236}">
                <a16:creationId xmlns:a16="http://schemas.microsoft.com/office/drawing/2014/main" id="{732EB889-4768-4242-BFA9-2B91BBF2D74A}"/>
              </a:ext>
            </a:extLst>
          </p:cNvPr>
          <p:cNvSpPr>
            <a:spLocks noGrp="1"/>
          </p:cNvSpPr>
          <p:nvPr>
            <p:ph idx="1"/>
          </p:nvPr>
        </p:nvSpPr>
        <p:spPr/>
        <p:txBody>
          <a:bodyPr>
            <a:normAutofit fontScale="92500" lnSpcReduction="10000"/>
          </a:bodyPr>
          <a:lstStyle/>
          <a:p>
            <a:pPr>
              <a:lnSpc>
                <a:spcPct val="80000"/>
              </a:lnSpc>
              <a:buFontTx/>
              <a:buBlip>
                <a:blip r:embed="rId2"/>
              </a:buBlip>
            </a:pPr>
            <a:r>
              <a:rPr lang="en-US" altLang="zh-CN" dirty="0" err="1">
                <a:solidFill>
                  <a:srgbClr val="B95B22"/>
                </a:solidFill>
              </a:rPr>
              <a:t>Bagaimana</a:t>
            </a:r>
            <a:r>
              <a:rPr lang="en-US" altLang="zh-CN" dirty="0">
                <a:solidFill>
                  <a:srgbClr val="B95B22"/>
                </a:solidFill>
              </a:rPr>
              <a:t> </a:t>
            </a:r>
            <a:r>
              <a:rPr lang="en-US" altLang="zh-CN" dirty="0" err="1">
                <a:solidFill>
                  <a:srgbClr val="B95B22"/>
                </a:solidFill>
              </a:rPr>
              <a:t>Menentukan</a:t>
            </a:r>
            <a:r>
              <a:rPr lang="en-US" altLang="zh-CN" dirty="0">
                <a:solidFill>
                  <a:srgbClr val="B95B22"/>
                </a:solidFill>
              </a:rPr>
              <a:t> </a:t>
            </a:r>
            <a:r>
              <a:rPr lang="en-US" altLang="zh-CN" dirty="0" err="1">
                <a:solidFill>
                  <a:srgbClr val="B95B22"/>
                </a:solidFill>
              </a:rPr>
              <a:t>metodologi</a:t>
            </a:r>
            <a:r>
              <a:rPr lang="en-US" altLang="zh-CN" dirty="0">
                <a:solidFill>
                  <a:srgbClr val="B95B22"/>
                </a:solidFill>
              </a:rPr>
              <a:t> mining? </a:t>
            </a:r>
            <a:r>
              <a:rPr lang="en-US" altLang="zh-CN" dirty="0" err="1">
                <a:solidFill>
                  <a:srgbClr val="B95B22"/>
                </a:solidFill>
              </a:rPr>
              <a:t>karena</a:t>
            </a:r>
            <a:r>
              <a:rPr lang="en-US" altLang="zh-CN" dirty="0">
                <a:solidFill>
                  <a:srgbClr val="B95B22"/>
                </a:solidFill>
              </a:rPr>
              <a:t>:</a:t>
            </a:r>
          </a:p>
          <a:p>
            <a:pPr lvl="1">
              <a:lnSpc>
                <a:spcPct val="80000"/>
              </a:lnSpc>
              <a:buSzPct val="60000"/>
              <a:buFont typeface="Wingdings" panose="05000000000000000000" pitchFamily="2" charset="2"/>
              <a:buBlip>
                <a:blip r:embed="rId2"/>
              </a:buBlip>
            </a:pPr>
            <a:r>
              <a:rPr lang="en-US" altLang="zh-CN" sz="1800" dirty="0" err="1">
                <a:solidFill>
                  <a:srgbClr val="B95B22"/>
                </a:solidFill>
              </a:rPr>
              <a:t>Tipe</a:t>
            </a:r>
            <a:r>
              <a:rPr lang="en-US" altLang="zh-CN" sz="1800" dirty="0">
                <a:solidFill>
                  <a:srgbClr val="B95B22"/>
                </a:solidFill>
              </a:rPr>
              <a:t> data </a:t>
            </a:r>
            <a:r>
              <a:rPr lang="en-US" altLang="zh-CN" sz="1800" dirty="0" err="1">
                <a:solidFill>
                  <a:srgbClr val="B95B22"/>
                </a:solidFill>
              </a:rPr>
              <a:t>berbeda</a:t>
            </a:r>
            <a:endParaRPr lang="en-US" altLang="zh-CN" sz="1800" dirty="0">
              <a:solidFill>
                <a:srgbClr val="B95B22"/>
              </a:solidFill>
            </a:endParaRPr>
          </a:p>
          <a:p>
            <a:pPr lvl="1">
              <a:lnSpc>
                <a:spcPct val="80000"/>
              </a:lnSpc>
              <a:buSzPct val="60000"/>
              <a:buFont typeface="Wingdings" panose="05000000000000000000" pitchFamily="2" charset="2"/>
              <a:buBlip>
                <a:blip r:embed="rId2"/>
              </a:buBlip>
            </a:pPr>
            <a:r>
              <a:rPr lang="en-US" altLang="zh-CN" sz="1800" dirty="0" err="1">
                <a:solidFill>
                  <a:srgbClr val="B95B22"/>
                </a:solidFill>
              </a:rPr>
              <a:t>Performansi</a:t>
            </a:r>
            <a:r>
              <a:rPr lang="en-US" altLang="zh-CN" sz="1800" dirty="0">
                <a:solidFill>
                  <a:srgbClr val="B95B22"/>
                </a:solidFill>
              </a:rPr>
              <a:t> yang </a:t>
            </a:r>
            <a:r>
              <a:rPr lang="en-US" altLang="zh-CN" sz="1800" dirty="0" err="1">
                <a:solidFill>
                  <a:srgbClr val="B95B22"/>
                </a:solidFill>
              </a:rPr>
              <a:t>diharapkan</a:t>
            </a:r>
            <a:r>
              <a:rPr lang="en-US" altLang="zh-CN" sz="1800" dirty="0">
                <a:solidFill>
                  <a:srgbClr val="B95B22"/>
                </a:solidFill>
              </a:rPr>
              <a:t> </a:t>
            </a:r>
            <a:r>
              <a:rPr lang="en-US" altLang="zh-CN" sz="1800" dirty="0" err="1">
                <a:solidFill>
                  <a:srgbClr val="B95B22"/>
                </a:solidFill>
              </a:rPr>
              <a:t>dari</a:t>
            </a:r>
            <a:r>
              <a:rPr lang="en-US" altLang="zh-CN" sz="1800" dirty="0">
                <a:solidFill>
                  <a:srgbClr val="B95B22"/>
                </a:solidFill>
              </a:rPr>
              <a:t> </a:t>
            </a:r>
            <a:r>
              <a:rPr lang="en-US" altLang="zh-CN" sz="1800" dirty="0" err="1">
                <a:solidFill>
                  <a:srgbClr val="B95B22"/>
                </a:solidFill>
              </a:rPr>
              <a:t>segi</a:t>
            </a:r>
            <a:r>
              <a:rPr lang="en-US" altLang="zh-CN" sz="1800" dirty="0">
                <a:solidFill>
                  <a:srgbClr val="B95B22"/>
                </a:solidFill>
              </a:rPr>
              <a:t> </a:t>
            </a:r>
            <a:r>
              <a:rPr lang="en-US" altLang="zh-CN" sz="1800" dirty="0" err="1">
                <a:solidFill>
                  <a:srgbClr val="B95B22"/>
                </a:solidFill>
              </a:rPr>
              <a:t>keefektifan</a:t>
            </a:r>
            <a:r>
              <a:rPr lang="en-US" altLang="zh-CN" sz="1800" dirty="0">
                <a:solidFill>
                  <a:srgbClr val="B95B22"/>
                </a:solidFill>
              </a:rPr>
              <a:t>, </a:t>
            </a:r>
            <a:r>
              <a:rPr lang="en-US" altLang="zh-CN" sz="1800" dirty="0" err="1">
                <a:solidFill>
                  <a:srgbClr val="B95B22"/>
                </a:solidFill>
              </a:rPr>
              <a:t>efisiensi</a:t>
            </a:r>
            <a:r>
              <a:rPr lang="en-US" altLang="zh-CN" sz="1800" dirty="0">
                <a:solidFill>
                  <a:srgbClr val="B95B22"/>
                </a:solidFill>
              </a:rPr>
              <a:t> dan </a:t>
            </a:r>
            <a:r>
              <a:rPr lang="en-US" altLang="zh-CN" sz="1800" dirty="0" err="1">
                <a:solidFill>
                  <a:srgbClr val="B95B22"/>
                </a:solidFill>
              </a:rPr>
              <a:t>skalabilitas</a:t>
            </a:r>
            <a:r>
              <a:rPr lang="en-US" altLang="zh-CN" sz="1800" dirty="0">
                <a:solidFill>
                  <a:srgbClr val="B95B22"/>
                </a:solidFill>
              </a:rPr>
              <a:t> </a:t>
            </a:r>
            <a:r>
              <a:rPr lang="en-US" altLang="zh-CN" sz="1800" dirty="0" err="1">
                <a:solidFill>
                  <a:srgbClr val="B95B22"/>
                </a:solidFill>
              </a:rPr>
              <a:t>bisa</a:t>
            </a:r>
            <a:r>
              <a:rPr lang="en-US" altLang="zh-CN" sz="1800" dirty="0">
                <a:solidFill>
                  <a:srgbClr val="B95B22"/>
                </a:solidFill>
              </a:rPr>
              <a:t> </a:t>
            </a:r>
            <a:r>
              <a:rPr lang="en-US" altLang="zh-CN" sz="1800" dirty="0" err="1">
                <a:solidFill>
                  <a:srgbClr val="B95B22"/>
                </a:solidFill>
              </a:rPr>
              <a:t>jadi</a:t>
            </a:r>
            <a:r>
              <a:rPr lang="en-US" altLang="zh-CN" sz="1800" dirty="0">
                <a:solidFill>
                  <a:srgbClr val="B95B22"/>
                </a:solidFill>
              </a:rPr>
              <a:t> </a:t>
            </a:r>
            <a:r>
              <a:rPr lang="en-US" altLang="zh-CN" sz="1800" dirty="0" err="1">
                <a:solidFill>
                  <a:srgbClr val="B95B22"/>
                </a:solidFill>
              </a:rPr>
              <a:t>berbeda</a:t>
            </a:r>
            <a:r>
              <a:rPr lang="en-US" altLang="zh-CN" sz="1800" dirty="0">
                <a:solidFill>
                  <a:srgbClr val="B95B22"/>
                </a:solidFill>
              </a:rPr>
              <a:t> </a:t>
            </a:r>
            <a:r>
              <a:rPr lang="en-US" altLang="zh-CN" sz="1800" dirty="0" err="1">
                <a:solidFill>
                  <a:srgbClr val="B95B22"/>
                </a:solidFill>
              </a:rPr>
              <a:t>tiap</a:t>
            </a:r>
            <a:r>
              <a:rPr lang="en-US" altLang="zh-CN" sz="1800" dirty="0">
                <a:solidFill>
                  <a:srgbClr val="B95B22"/>
                </a:solidFill>
              </a:rPr>
              <a:t> </a:t>
            </a:r>
            <a:r>
              <a:rPr lang="en-US" altLang="zh-CN" sz="1800" dirty="0" err="1">
                <a:solidFill>
                  <a:srgbClr val="B95B22"/>
                </a:solidFill>
              </a:rPr>
              <a:t>metodologi</a:t>
            </a:r>
            <a:endParaRPr lang="en-US" altLang="zh-CN" sz="1800" dirty="0">
              <a:solidFill>
                <a:srgbClr val="B95B22"/>
              </a:solidFill>
            </a:endParaRPr>
          </a:p>
          <a:p>
            <a:pPr lvl="1">
              <a:lnSpc>
                <a:spcPct val="80000"/>
              </a:lnSpc>
              <a:buSzPct val="60000"/>
              <a:buFont typeface="Wingdings" panose="05000000000000000000" pitchFamily="2" charset="2"/>
              <a:buBlip>
                <a:blip r:embed="rId2"/>
              </a:buBlip>
            </a:pPr>
            <a:r>
              <a:rPr lang="en-US" altLang="zh-CN" sz="1800" dirty="0" err="1">
                <a:solidFill>
                  <a:srgbClr val="B95B22"/>
                </a:solidFill>
              </a:rPr>
              <a:t>Evaluasi</a:t>
            </a:r>
            <a:r>
              <a:rPr lang="en-US" altLang="zh-CN" sz="1800" dirty="0">
                <a:solidFill>
                  <a:srgbClr val="B95B22"/>
                </a:solidFill>
              </a:rPr>
              <a:t> </a:t>
            </a:r>
            <a:r>
              <a:rPr lang="en-US" altLang="zh-CN" sz="1800" dirty="0" err="1">
                <a:solidFill>
                  <a:srgbClr val="B95B22"/>
                </a:solidFill>
              </a:rPr>
              <a:t>pola</a:t>
            </a:r>
            <a:r>
              <a:rPr lang="en-US" altLang="zh-CN" sz="1800" dirty="0">
                <a:solidFill>
                  <a:srgbClr val="B95B22"/>
                </a:solidFill>
              </a:rPr>
              <a:t> </a:t>
            </a:r>
            <a:r>
              <a:rPr lang="en-US" altLang="zh-CN" sz="1800" dirty="0" err="1">
                <a:solidFill>
                  <a:srgbClr val="B95B22"/>
                </a:solidFill>
              </a:rPr>
              <a:t>yanki</a:t>
            </a:r>
            <a:r>
              <a:rPr lang="en-US" altLang="zh-CN" sz="1800" dirty="0">
                <a:solidFill>
                  <a:srgbClr val="B95B22"/>
                </a:solidFill>
              </a:rPr>
              <a:t> </a:t>
            </a:r>
            <a:r>
              <a:rPr lang="en-US" altLang="zh-CN" sz="1800" dirty="0" err="1">
                <a:solidFill>
                  <a:srgbClr val="B95B22"/>
                </a:solidFill>
              </a:rPr>
              <a:t>pengukuran</a:t>
            </a:r>
            <a:r>
              <a:rPr lang="en-US" altLang="zh-CN" sz="1800" dirty="0">
                <a:solidFill>
                  <a:srgbClr val="B95B22"/>
                </a:solidFill>
              </a:rPr>
              <a:t> </a:t>
            </a:r>
            <a:r>
              <a:rPr lang="en-US" altLang="zh-CN" sz="1800" i="1" dirty="0">
                <a:solidFill>
                  <a:srgbClr val="B95B22"/>
                </a:solidFill>
              </a:rPr>
              <a:t>“interestingness’ </a:t>
            </a:r>
            <a:r>
              <a:rPr lang="en-US" altLang="zh-CN" sz="1800" dirty="0">
                <a:solidFill>
                  <a:srgbClr val="B95B22"/>
                </a:solidFill>
              </a:rPr>
              <a:t>yang </a:t>
            </a:r>
            <a:r>
              <a:rPr lang="en-US" altLang="zh-CN" sz="1800" dirty="0" err="1">
                <a:solidFill>
                  <a:srgbClr val="B95B22"/>
                </a:solidFill>
              </a:rPr>
              <a:t>berbeda</a:t>
            </a:r>
            <a:endParaRPr lang="en-US" altLang="zh-CN" sz="1800" dirty="0">
              <a:solidFill>
                <a:srgbClr val="B95B22"/>
              </a:solidFill>
            </a:endParaRPr>
          </a:p>
          <a:p>
            <a:pPr lvl="1">
              <a:lnSpc>
                <a:spcPct val="80000"/>
              </a:lnSpc>
              <a:buSzPct val="60000"/>
              <a:buFont typeface="Wingdings" panose="05000000000000000000" pitchFamily="2" charset="2"/>
              <a:buBlip>
                <a:blip r:embed="rId2"/>
              </a:buBlip>
            </a:pPr>
            <a:r>
              <a:rPr lang="en-US" altLang="zh-CN" sz="1800" dirty="0" err="1">
                <a:solidFill>
                  <a:srgbClr val="B95B22"/>
                </a:solidFill>
              </a:rPr>
              <a:t>Penanganan</a:t>
            </a:r>
            <a:r>
              <a:rPr lang="en-US" altLang="zh-CN" sz="1800" dirty="0">
                <a:solidFill>
                  <a:srgbClr val="B95B22"/>
                </a:solidFill>
              </a:rPr>
              <a:t> missing value dan noise</a:t>
            </a:r>
          </a:p>
          <a:p>
            <a:pPr lvl="1">
              <a:lnSpc>
                <a:spcPct val="80000"/>
              </a:lnSpc>
              <a:buSzPct val="60000"/>
              <a:buFont typeface="Wingdings" panose="05000000000000000000" pitchFamily="2" charset="2"/>
              <a:buBlip>
                <a:blip r:embed="rId2"/>
              </a:buBlip>
            </a:pPr>
            <a:r>
              <a:rPr lang="en-US" altLang="zh-CN" sz="1800" dirty="0" err="1">
                <a:solidFill>
                  <a:srgbClr val="B95B22"/>
                </a:solidFill>
              </a:rPr>
              <a:t>dll</a:t>
            </a:r>
            <a:endParaRPr lang="en-US" altLang="zh-CN" sz="1800" dirty="0">
              <a:solidFill>
                <a:srgbClr val="B95B22"/>
              </a:solidFill>
            </a:endParaRPr>
          </a:p>
          <a:p>
            <a:pPr lvl="1">
              <a:lnSpc>
                <a:spcPct val="80000"/>
              </a:lnSpc>
              <a:buSzPct val="60000"/>
              <a:buFont typeface="Wingdings" panose="05000000000000000000" pitchFamily="2" charset="2"/>
              <a:buBlip>
                <a:blip r:embed="rId2"/>
              </a:buBlip>
            </a:pPr>
            <a:endParaRPr lang="en-US" altLang="zh-CN" sz="1800" dirty="0">
              <a:solidFill>
                <a:srgbClr val="B95B22"/>
              </a:solidFill>
            </a:endParaRPr>
          </a:p>
          <a:p>
            <a:pPr>
              <a:lnSpc>
                <a:spcPct val="80000"/>
              </a:lnSpc>
              <a:buFontTx/>
              <a:buBlip>
                <a:blip r:embed="rId2"/>
              </a:buBlip>
            </a:pPr>
            <a:r>
              <a:rPr lang="en-US" altLang="zh-CN" u="sng" dirty="0" err="1">
                <a:solidFill>
                  <a:srgbClr val="B95B22"/>
                </a:solidFill>
              </a:rPr>
              <a:t>Bagaimana</a:t>
            </a:r>
            <a:r>
              <a:rPr lang="en-US" altLang="zh-CN" u="sng" dirty="0">
                <a:solidFill>
                  <a:srgbClr val="B95B22"/>
                </a:solidFill>
              </a:rPr>
              <a:t> </a:t>
            </a:r>
            <a:r>
              <a:rPr lang="en-US" altLang="zh-CN" u="sng" dirty="0" err="1">
                <a:solidFill>
                  <a:srgbClr val="B95B22"/>
                </a:solidFill>
              </a:rPr>
              <a:t>Bentuk</a:t>
            </a:r>
            <a:r>
              <a:rPr lang="en-US" altLang="zh-CN" u="sng" dirty="0">
                <a:solidFill>
                  <a:srgbClr val="B95B22"/>
                </a:solidFill>
              </a:rPr>
              <a:t> </a:t>
            </a:r>
            <a:r>
              <a:rPr lang="en-US" altLang="zh-CN" u="sng" dirty="0" err="1">
                <a:solidFill>
                  <a:srgbClr val="B95B22"/>
                </a:solidFill>
              </a:rPr>
              <a:t>Interaksi</a:t>
            </a:r>
            <a:r>
              <a:rPr lang="en-US" altLang="zh-CN" u="sng" dirty="0">
                <a:solidFill>
                  <a:srgbClr val="B95B22"/>
                </a:solidFill>
              </a:rPr>
              <a:t> </a:t>
            </a:r>
            <a:r>
              <a:rPr lang="en-US" altLang="zh-CN" u="sng" dirty="0" err="1">
                <a:solidFill>
                  <a:srgbClr val="B95B22"/>
                </a:solidFill>
              </a:rPr>
              <a:t>dengan</a:t>
            </a:r>
            <a:r>
              <a:rPr lang="en-US" altLang="zh-CN" u="sng" dirty="0">
                <a:solidFill>
                  <a:srgbClr val="B95B22"/>
                </a:solidFill>
              </a:rPr>
              <a:t> User? </a:t>
            </a:r>
            <a:r>
              <a:rPr lang="en-US" altLang="zh-CN" u="sng" dirty="0" err="1">
                <a:solidFill>
                  <a:srgbClr val="B95B22"/>
                </a:solidFill>
              </a:rPr>
              <a:t>Apakah</a:t>
            </a:r>
            <a:r>
              <a:rPr lang="en-US" altLang="zh-CN" u="sng" dirty="0">
                <a:solidFill>
                  <a:srgbClr val="B95B22"/>
                </a:solidFill>
              </a:rPr>
              <a:t>:</a:t>
            </a:r>
          </a:p>
          <a:p>
            <a:pPr lvl="1">
              <a:lnSpc>
                <a:spcPct val="80000"/>
              </a:lnSpc>
            </a:pPr>
            <a:r>
              <a:rPr lang="en-US" altLang="zh-CN" dirty="0" err="1">
                <a:solidFill>
                  <a:srgbClr val="B95B22"/>
                </a:solidFill>
              </a:rPr>
              <a:t>Menggunakan</a:t>
            </a:r>
            <a:r>
              <a:rPr lang="en-US" altLang="zh-CN" dirty="0">
                <a:solidFill>
                  <a:srgbClr val="B95B22"/>
                </a:solidFill>
              </a:rPr>
              <a:t>  Data mining query languages dan ad-hoc mining</a:t>
            </a:r>
          </a:p>
          <a:p>
            <a:pPr lvl="1">
              <a:lnSpc>
                <a:spcPct val="80000"/>
              </a:lnSpc>
            </a:pPr>
            <a:r>
              <a:rPr lang="en-US" altLang="zh-CN" dirty="0">
                <a:solidFill>
                  <a:srgbClr val="B95B22"/>
                </a:solidFill>
              </a:rPr>
              <a:t>Hasil data mining </a:t>
            </a:r>
            <a:r>
              <a:rPr lang="en-US" altLang="zh-CN" dirty="0" err="1">
                <a:solidFill>
                  <a:srgbClr val="B95B22"/>
                </a:solidFill>
              </a:rPr>
              <a:t>berupa</a:t>
            </a:r>
            <a:r>
              <a:rPr lang="en-US" altLang="zh-CN" dirty="0">
                <a:solidFill>
                  <a:srgbClr val="B95B22"/>
                </a:solidFill>
              </a:rPr>
              <a:t> </a:t>
            </a:r>
            <a:r>
              <a:rPr lang="en-US" altLang="zh-CN" dirty="0" err="1">
                <a:solidFill>
                  <a:srgbClr val="B95B22"/>
                </a:solidFill>
              </a:rPr>
              <a:t>ekspresi</a:t>
            </a:r>
            <a:r>
              <a:rPr lang="en-US" altLang="zh-CN" dirty="0">
                <a:solidFill>
                  <a:srgbClr val="B95B22"/>
                </a:solidFill>
              </a:rPr>
              <a:t> dan </a:t>
            </a:r>
            <a:r>
              <a:rPr lang="en-US" altLang="zh-CN" dirty="0" err="1">
                <a:solidFill>
                  <a:srgbClr val="B95B22"/>
                </a:solidFill>
              </a:rPr>
              <a:t>visualisasi</a:t>
            </a:r>
            <a:endParaRPr lang="en-US" altLang="zh-CN" dirty="0">
              <a:solidFill>
                <a:srgbClr val="B95B22"/>
              </a:solidFill>
            </a:endParaRPr>
          </a:p>
          <a:p>
            <a:pPr>
              <a:lnSpc>
                <a:spcPct val="80000"/>
              </a:lnSpc>
              <a:buFontTx/>
              <a:buBlip>
                <a:blip r:embed="rId2"/>
              </a:buBlip>
            </a:pPr>
            <a:endParaRPr lang="en-US" altLang="zh-CN" u="sng" dirty="0">
              <a:solidFill>
                <a:srgbClr val="B95B22"/>
              </a:solidFill>
            </a:endParaRPr>
          </a:p>
          <a:p>
            <a:pPr>
              <a:lnSpc>
                <a:spcPct val="80000"/>
              </a:lnSpc>
              <a:buFontTx/>
              <a:buBlip>
                <a:blip r:embed="rId2"/>
              </a:buBlip>
            </a:pPr>
            <a:r>
              <a:rPr lang="en-US" altLang="zh-CN" u="sng" dirty="0" err="1">
                <a:solidFill>
                  <a:srgbClr val="B95B22"/>
                </a:solidFill>
              </a:rPr>
              <a:t>Aplikasi</a:t>
            </a:r>
            <a:r>
              <a:rPr lang="en-US" altLang="zh-CN" u="sng" dirty="0">
                <a:solidFill>
                  <a:srgbClr val="B95B22"/>
                </a:solidFill>
              </a:rPr>
              <a:t> dan </a:t>
            </a:r>
            <a:r>
              <a:rPr lang="en-US" altLang="zh-CN" u="sng" dirty="0" err="1">
                <a:solidFill>
                  <a:srgbClr val="B95B22"/>
                </a:solidFill>
              </a:rPr>
              <a:t>Dampak</a:t>
            </a:r>
            <a:r>
              <a:rPr lang="en-US" altLang="zh-CN" u="sng" dirty="0">
                <a:solidFill>
                  <a:srgbClr val="B95B22"/>
                </a:solidFill>
              </a:rPr>
              <a:t> </a:t>
            </a:r>
            <a:r>
              <a:rPr lang="en-US" altLang="zh-CN" u="sng" dirty="0" err="1">
                <a:solidFill>
                  <a:srgbClr val="B95B22"/>
                </a:solidFill>
              </a:rPr>
              <a:t>Sosial</a:t>
            </a:r>
            <a:endParaRPr lang="en-US" altLang="zh-CN" dirty="0">
              <a:solidFill>
                <a:srgbClr val="B95B22"/>
              </a:solidFill>
            </a:endParaRPr>
          </a:p>
          <a:p>
            <a:pPr lvl="1">
              <a:lnSpc>
                <a:spcPct val="80000"/>
              </a:lnSpc>
            </a:pPr>
            <a:r>
              <a:rPr lang="en-US" altLang="zh-CN" dirty="0" err="1">
                <a:solidFill>
                  <a:srgbClr val="B95B22"/>
                </a:solidFill>
              </a:rPr>
              <a:t>Perlindungan</a:t>
            </a:r>
            <a:r>
              <a:rPr lang="en-US" altLang="zh-CN" dirty="0">
                <a:solidFill>
                  <a:srgbClr val="B95B22"/>
                </a:solidFill>
              </a:rPr>
              <a:t> </a:t>
            </a:r>
            <a:r>
              <a:rPr lang="en-US" altLang="zh-CN" dirty="0" err="1">
                <a:solidFill>
                  <a:srgbClr val="B95B22"/>
                </a:solidFill>
              </a:rPr>
              <a:t>terhadap</a:t>
            </a:r>
            <a:r>
              <a:rPr lang="en-US" altLang="zh-CN" dirty="0">
                <a:solidFill>
                  <a:srgbClr val="B95B22"/>
                </a:solidFill>
              </a:rPr>
              <a:t> </a:t>
            </a:r>
            <a:r>
              <a:rPr lang="en-US" altLang="zh-CN" dirty="0" err="1">
                <a:solidFill>
                  <a:srgbClr val="B95B22"/>
                </a:solidFill>
              </a:rPr>
              <a:t>keamanan</a:t>
            </a:r>
            <a:r>
              <a:rPr lang="en-US" altLang="zh-CN" dirty="0">
                <a:solidFill>
                  <a:srgbClr val="B95B22"/>
                </a:solidFill>
              </a:rPr>
              <a:t> , integrity dan privacy data</a:t>
            </a:r>
            <a:endParaRPr lang="en-US"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651912D-D0B8-4735-9761-9B27AFEA5829}"/>
                  </a:ext>
                </a:extLst>
              </p14:cNvPr>
              <p14:cNvContentPartPr/>
              <p14:nvPr/>
            </p14:nvContentPartPr>
            <p14:xfrm>
              <a:off x="4321080" y="101520"/>
              <a:ext cx="6628680" cy="2220840"/>
            </p14:xfrm>
          </p:contentPart>
        </mc:Choice>
        <mc:Fallback>
          <p:pic>
            <p:nvPicPr>
              <p:cNvPr id="4" name="Ink 3">
                <a:extLst>
                  <a:ext uri="{FF2B5EF4-FFF2-40B4-BE49-F238E27FC236}">
                    <a16:creationId xmlns:a16="http://schemas.microsoft.com/office/drawing/2014/main" id="{4651912D-D0B8-4735-9761-9B27AFEA5829}"/>
                  </a:ext>
                </a:extLst>
              </p:cNvPr>
              <p:cNvPicPr/>
              <p:nvPr/>
            </p:nvPicPr>
            <p:blipFill>
              <a:blip r:embed="rId4"/>
              <a:stretch>
                <a:fillRect/>
              </a:stretch>
            </p:blipFill>
            <p:spPr>
              <a:xfrm>
                <a:off x="4311720" y="92160"/>
                <a:ext cx="6647400" cy="2239560"/>
              </a:xfrm>
              <a:prstGeom prst="rect">
                <a:avLst/>
              </a:prstGeom>
            </p:spPr>
          </p:pic>
        </mc:Fallback>
      </mc:AlternateContent>
    </p:spTree>
    <p:extLst>
      <p:ext uri="{BB962C8B-B14F-4D97-AF65-F5344CB8AC3E}">
        <p14:creationId xmlns:p14="http://schemas.microsoft.com/office/powerpoint/2010/main" val="1085434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FC2C-D6E3-4C86-8CB3-7EE8082BEB8A}"/>
              </a:ext>
            </a:extLst>
          </p:cNvPr>
          <p:cNvSpPr>
            <a:spLocks noGrp="1"/>
          </p:cNvSpPr>
          <p:nvPr>
            <p:ph type="title"/>
          </p:nvPr>
        </p:nvSpPr>
        <p:spPr/>
        <p:txBody>
          <a:bodyPr/>
          <a:lstStyle/>
          <a:p>
            <a:r>
              <a:rPr lang="en-US" dirty="0" err="1"/>
              <a:t>Permasalahan</a:t>
            </a:r>
            <a:r>
              <a:rPr lang="en-US" dirty="0"/>
              <a:t> Utama</a:t>
            </a:r>
          </a:p>
        </p:txBody>
      </p:sp>
      <p:pic>
        <p:nvPicPr>
          <p:cNvPr id="4" name="Picture 3">
            <a:extLst>
              <a:ext uri="{FF2B5EF4-FFF2-40B4-BE49-F238E27FC236}">
                <a16:creationId xmlns:a16="http://schemas.microsoft.com/office/drawing/2014/main" id="{9AD9AAB8-B515-403C-8189-EFB67CD030E4}"/>
              </a:ext>
            </a:extLst>
          </p:cNvPr>
          <p:cNvPicPr>
            <a:picLocks noChangeAspect="1"/>
          </p:cNvPicPr>
          <p:nvPr/>
        </p:nvPicPr>
        <p:blipFill>
          <a:blip r:embed="rId2"/>
          <a:stretch>
            <a:fillRect/>
          </a:stretch>
        </p:blipFill>
        <p:spPr>
          <a:xfrm>
            <a:off x="1752600" y="2790825"/>
            <a:ext cx="8686800" cy="1276350"/>
          </a:xfrm>
          <a:prstGeom prst="rect">
            <a:avLst/>
          </a:prstGeom>
        </p:spPr>
      </p:pic>
    </p:spTree>
    <p:extLst>
      <p:ext uri="{BB962C8B-B14F-4D97-AF65-F5344CB8AC3E}">
        <p14:creationId xmlns:p14="http://schemas.microsoft.com/office/powerpoint/2010/main" val="3971055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65B62-2D14-4A8A-9535-0BC0B443BC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08706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FC78-CA4F-4913-A1F3-DBC2502A901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CA37449-5BB1-41E5-A572-F0FC83564E7B}"/>
              </a:ext>
            </a:extLst>
          </p:cNvPr>
          <p:cNvSpPr>
            <a:spLocks noGrp="1"/>
          </p:cNvSpPr>
          <p:nvPr>
            <p:ph idx="1"/>
          </p:nvPr>
        </p:nvSpPr>
        <p:spPr/>
        <p:txBody>
          <a:bodyPr/>
          <a:lstStyle/>
          <a:p>
            <a:r>
              <a:rPr lang="en-US" dirty="0" err="1"/>
              <a:t>Latar</a:t>
            </a:r>
            <a:r>
              <a:rPr lang="en-US" dirty="0"/>
              <a:t> </a:t>
            </a:r>
            <a:r>
              <a:rPr lang="en-US" dirty="0" err="1"/>
              <a:t>Belakang</a:t>
            </a:r>
            <a:r>
              <a:rPr lang="en-US" dirty="0"/>
              <a:t> Data Mining</a:t>
            </a:r>
          </a:p>
          <a:p>
            <a:r>
              <a:rPr lang="en-US" dirty="0" err="1"/>
              <a:t>Apa</a:t>
            </a:r>
            <a:r>
              <a:rPr lang="en-US" dirty="0"/>
              <a:t> dan </a:t>
            </a:r>
            <a:r>
              <a:rPr lang="en-US" dirty="0" err="1"/>
              <a:t>Mengapa</a:t>
            </a:r>
            <a:r>
              <a:rPr lang="en-US" dirty="0"/>
              <a:t> Data Mining</a:t>
            </a:r>
          </a:p>
          <a:p>
            <a:r>
              <a:rPr lang="en-US" dirty="0"/>
              <a:t>Task </a:t>
            </a:r>
            <a:r>
              <a:rPr lang="en-US" dirty="0" err="1"/>
              <a:t>dalam</a:t>
            </a:r>
            <a:r>
              <a:rPr lang="en-US" dirty="0"/>
              <a:t> Data mining</a:t>
            </a:r>
          </a:p>
          <a:p>
            <a:r>
              <a:rPr lang="en-US" dirty="0" err="1"/>
              <a:t>Fungsionalitas</a:t>
            </a:r>
            <a:r>
              <a:rPr lang="en-US" dirty="0"/>
              <a:t> Data mining</a:t>
            </a:r>
          </a:p>
          <a:p>
            <a:r>
              <a:rPr lang="en-US" dirty="0" err="1"/>
              <a:t>Hubungan</a:t>
            </a:r>
            <a:r>
              <a:rPr lang="en-US" dirty="0"/>
              <a:t> </a:t>
            </a:r>
            <a:r>
              <a:rPr lang="en-US" dirty="0" err="1"/>
              <a:t>antara</a:t>
            </a:r>
            <a:r>
              <a:rPr lang="en-US" dirty="0"/>
              <a:t> </a:t>
            </a:r>
            <a:r>
              <a:rPr lang="en-US" dirty="0" err="1"/>
              <a:t>sistem</a:t>
            </a:r>
            <a:r>
              <a:rPr lang="en-US" dirty="0"/>
              <a:t> data mining </a:t>
            </a:r>
            <a:r>
              <a:rPr lang="en-US" dirty="0" err="1"/>
              <a:t>dengan</a:t>
            </a:r>
            <a:r>
              <a:rPr lang="en-US" dirty="0"/>
              <a:t> </a:t>
            </a:r>
            <a:r>
              <a:rPr lang="en-US" dirty="0" err="1"/>
              <a:t>Sistem</a:t>
            </a:r>
            <a:r>
              <a:rPr lang="en-US" dirty="0"/>
              <a:t> Basis Data, </a:t>
            </a:r>
            <a:r>
              <a:rPr lang="en-US" dirty="0" err="1"/>
              <a:t>Sistem</a:t>
            </a:r>
            <a:r>
              <a:rPr lang="en-US" dirty="0"/>
              <a:t> Data Warehouse, dan Business Intelligence</a:t>
            </a:r>
          </a:p>
          <a:p>
            <a:r>
              <a:rPr lang="en-US" dirty="0" err="1"/>
              <a:t>Permasalahan</a:t>
            </a:r>
            <a:r>
              <a:rPr lang="en-US" dirty="0"/>
              <a:t> </a:t>
            </a:r>
            <a:r>
              <a:rPr lang="en-US" dirty="0" err="1"/>
              <a:t>dalam</a:t>
            </a:r>
            <a:r>
              <a:rPr lang="en-US" dirty="0"/>
              <a:t> Data Mining</a:t>
            </a:r>
          </a:p>
          <a:p>
            <a:endParaRPr lang="en-US" dirty="0"/>
          </a:p>
        </p:txBody>
      </p:sp>
    </p:spTree>
    <p:extLst>
      <p:ext uri="{BB962C8B-B14F-4D97-AF65-F5344CB8AC3E}">
        <p14:creationId xmlns:p14="http://schemas.microsoft.com/office/powerpoint/2010/main" val="246235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ionship between AI, ML and other data mining techniques | Download  Scientific Diagram">
            <a:extLst>
              <a:ext uri="{FF2B5EF4-FFF2-40B4-BE49-F238E27FC236}">
                <a16:creationId xmlns:a16="http://schemas.microsoft.com/office/drawing/2014/main" id="{E0125A02-4315-4533-9155-96E4336ED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051" y="366431"/>
            <a:ext cx="6466024" cy="58732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4133D5C-9DB3-49E6-A13F-A4A3AC61D9E0}"/>
              </a:ext>
            </a:extLst>
          </p:cNvPr>
          <p:cNvSpPr txBox="1"/>
          <p:nvPr/>
        </p:nvSpPr>
        <p:spPr>
          <a:xfrm>
            <a:off x="836023" y="1314994"/>
            <a:ext cx="3239588" cy="369332"/>
          </a:xfrm>
          <a:prstGeom prst="rect">
            <a:avLst/>
          </a:prstGeom>
          <a:noFill/>
        </p:spPr>
        <p:txBody>
          <a:bodyPr wrap="square" rtlCol="0">
            <a:spAutoFit/>
          </a:bodyPr>
          <a:lstStyle/>
          <a:p>
            <a:r>
              <a:rPr lang="en-US" dirty="0"/>
              <a:t>DATA MINING ??</a:t>
            </a:r>
          </a:p>
        </p:txBody>
      </p:sp>
    </p:spTree>
    <p:extLst>
      <p:ext uri="{BB962C8B-B14F-4D97-AF65-F5344CB8AC3E}">
        <p14:creationId xmlns:p14="http://schemas.microsoft.com/office/powerpoint/2010/main" val="1792069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7A22450-6A8B-420B-92CC-E3F1DB8114CC}"/>
                  </a:ext>
                </a:extLst>
              </p14:cNvPr>
              <p14:cNvContentPartPr/>
              <p14:nvPr/>
            </p14:nvContentPartPr>
            <p14:xfrm>
              <a:off x="0" y="255600"/>
              <a:ext cx="11934000" cy="5662440"/>
            </p14:xfrm>
          </p:contentPart>
        </mc:Choice>
        <mc:Fallback>
          <p:pic>
            <p:nvPicPr>
              <p:cNvPr id="4" name="Ink 3">
                <a:extLst>
                  <a:ext uri="{FF2B5EF4-FFF2-40B4-BE49-F238E27FC236}">
                    <a16:creationId xmlns:a16="http://schemas.microsoft.com/office/drawing/2014/main" id="{C7A22450-6A8B-420B-92CC-E3F1DB8114CC}"/>
                  </a:ext>
                </a:extLst>
              </p:cNvPr>
              <p:cNvPicPr/>
              <p:nvPr/>
            </p:nvPicPr>
            <p:blipFill>
              <a:blip r:embed="rId3"/>
              <a:stretch>
                <a:fillRect/>
              </a:stretch>
            </p:blipFill>
            <p:spPr>
              <a:xfrm>
                <a:off x="-9360" y="246240"/>
                <a:ext cx="11952720" cy="5681160"/>
              </a:xfrm>
              <a:prstGeom prst="rect">
                <a:avLst/>
              </a:prstGeom>
            </p:spPr>
          </p:pic>
        </mc:Fallback>
      </mc:AlternateContent>
    </p:spTree>
    <p:extLst>
      <p:ext uri="{BB962C8B-B14F-4D97-AF65-F5344CB8AC3E}">
        <p14:creationId xmlns:p14="http://schemas.microsoft.com/office/powerpoint/2010/main" val="214832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5EFB866-3376-40D5-BEDB-F4E34CB4AD16}"/>
                  </a:ext>
                </a:extLst>
              </p14:cNvPr>
              <p14:cNvContentPartPr/>
              <p14:nvPr/>
            </p14:nvContentPartPr>
            <p14:xfrm>
              <a:off x="963360" y="1080"/>
              <a:ext cx="11231280" cy="6275880"/>
            </p14:xfrm>
          </p:contentPart>
        </mc:Choice>
        <mc:Fallback>
          <p:pic>
            <p:nvPicPr>
              <p:cNvPr id="4" name="Ink 3">
                <a:extLst>
                  <a:ext uri="{FF2B5EF4-FFF2-40B4-BE49-F238E27FC236}">
                    <a16:creationId xmlns:a16="http://schemas.microsoft.com/office/drawing/2014/main" id="{05EFB866-3376-40D5-BEDB-F4E34CB4AD16}"/>
                  </a:ext>
                </a:extLst>
              </p:cNvPr>
              <p:cNvPicPr/>
              <p:nvPr/>
            </p:nvPicPr>
            <p:blipFill>
              <a:blip r:embed="rId3"/>
              <a:stretch>
                <a:fillRect/>
              </a:stretch>
            </p:blipFill>
            <p:spPr>
              <a:xfrm>
                <a:off x="954000" y="-8280"/>
                <a:ext cx="11250000" cy="6294600"/>
              </a:xfrm>
              <a:prstGeom prst="rect">
                <a:avLst/>
              </a:prstGeom>
            </p:spPr>
          </p:pic>
        </mc:Fallback>
      </mc:AlternateContent>
    </p:spTree>
    <p:extLst>
      <p:ext uri="{BB962C8B-B14F-4D97-AF65-F5344CB8AC3E}">
        <p14:creationId xmlns:p14="http://schemas.microsoft.com/office/powerpoint/2010/main" val="2083260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49EDB30-7650-415A-A0A5-E232E2B2D8F9}"/>
                  </a:ext>
                </a:extLst>
              </p14:cNvPr>
              <p14:cNvContentPartPr/>
              <p14:nvPr/>
            </p14:nvContentPartPr>
            <p14:xfrm>
              <a:off x="311760" y="5400"/>
              <a:ext cx="11882880" cy="5854320"/>
            </p14:xfrm>
          </p:contentPart>
        </mc:Choice>
        <mc:Fallback>
          <p:pic>
            <p:nvPicPr>
              <p:cNvPr id="4" name="Ink 3">
                <a:extLst>
                  <a:ext uri="{FF2B5EF4-FFF2-40B4-BE49-F238E27FC236}">
                    <a16:creationId xmlns:a16="http://schemas.microsoft.com/office/drawing/2014/main" id="{949EDB30-7650-415A-A0A5-E232E2B2D8F9}"/>
                  </a:ext>
                </a:extLst>
              </p:cNvPr>
              <p:cNvPicPr/>
              <p:nvPr/>
            </p:nvPicPr>
            <p:blipFill>
              <a:blip r:embed="rId3"/>
              <a:stretch>
                <a:fillRect/>
              </a:stretch>
            </p:blipFill>
            <p:spPr>
              <a:xfrm>
                <a:off x="302400" y="-3960"/>
                <a:ext cx="11901600" cy="5873040"/>
              </a:xfrm>
              <a:prstGeom prst="rect">
                <a:avLst/>
              </a:prstGeom>
            </p:spPr>
          </p:pic>
        </mc:Fallback>
      </mc:AlternateContent>
    </p:spTree>
    <p:extLst>
      <p:ext uri="{BB962C8B-B14F-4D97-AF65-F5344CB8AC3E}">
        <p14:creationId xmlns:p14="http://schemas.microsoft.com/office/powerpoint/2010/main" val="720180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A3A59D3-9D7D-4636-AD9B-A25541DFE548}"/>
                  </a:ext>
                </a:extLst>
              </p14:cNvPr>
              <p14:cNvContentPartPr/>
              <p14:nvPr/>
            </p14:nvContentPartPr>
            <p14:xfrm>
              <a:off x="0" y="1080"/>
              <a:ext cx="12194640" cy="6858360"/>
            </p14:xfrm>
          </p:contentPart>
        </mc:Choice>
        <mc:Fallback>
          <p:pic>
            <p:nvPicPr>
              <p:cNvPr id="4" name="Ink 3">
                <a:extLst>
                  <a:ext uri="{FF2B5EF4-FFF2-40B4-BE49-F238E27FC236}">
                    <a16:creationId xmlns:a16="http://schemas.microsoft.com/office/drawing/2014/main" id="{0A3A59D3-9D7D-4636-AD9B-A25541DFE548}"/>
                  </a:ext>
                </a:extLst>
              </p:cNvPr>
              <p:cNvPicPr/>
              <p:nvPr/>
            </p:nvPicPr>
            <p:blipFill>
              <a:blip r:embed="rId3"/>
              <a:stretch>
                <a:fillRect/>
              </a:stretch>
            </p:blipFill>
            <p:spPr>
              <a:xfrm>
                <a:off x="-9360" y="-8280"/>
                <a:ext cx="12213360" cy="6877080"/>
              </a:xfrm>
              <a:prstGeom prst="rect">
                <a:avLst/>
              </a:prstGeom>
            </p:spPr>
          </p:pic>
        </mc:Fallback>
      </mc:AlternateContent>
    </p:spTree>
    <p:extLst>
      <p:ext uri="{BB962C8B-B14F-4D97-AF65-F5344CB8AC3E}">
        <p14:creationId xmlns:p14="http://schemas.microsoft.com/office/powerpoint/2010/main" val="219133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EC7A-EDC5-4FB6-9296-BF43542DB40D}"/>
              </a:ext>
            </a:extLst>
          </p:cNvPr>
          <p:cNvSpPr>
            <a:spLocks noGrp="1"/>
          </p:cNvSpPr>
          <p:nvPr>
            <p:ph type="title"/>
          </p:nvPr>
        </p:nvSpPr>
        <p:spPr/>
        <p:txBody>
          <a:bodyPr/>
          <a:lstStyle/>
          <a:p>
            <a:r>
              <a:rPr lang="en-US" dirty="0" err="1"/>
              <a:t>Latar</a:t>
            </a:r>
            <a:r>
              <a:rPr lang="en-US" dirty="0"/>
              <a:t> </a:t>
            </a:r>
            <a:r>
              <a:rPr lang="en-US" dirty="0" err="1"/>
              <a:t>Belakang</a:t>
            </a:r>
            <a:r>
              <a:rPr lang="en-US" dirty="0"/>
              <a:t> Data Mining</a:t>
            </a:r>
            <a:br>
              <a:rPr lang="en-US" dirty="0"/>
            </a:br>
            <a:endParaRPr lang="en-US" dirty="0"/>
          </a:p>
        </p:txBody>
      </p:sp>
      <p:sp>
        <p:nvSpPr>
          <p:cNvPr id="3" name="Content Placeholder 2">
            <a:extLst>
              <a:ext uri="{FF2B5EF4-FFF2-40B4-BE49-F238E27FC236}">
                <a16:creationId xmlns:a16="http://schemas.microsoft.com/office/drawing/2014/main" id="{87145AF2-5452-492B-8A1F-95870177E234}"/>
              </a:ext>
            </a:extLst>
          </p:cNvPr>
          <p:cNvSpPr>
            <a:spLocks noGrp="1"/>
          </p:cNvSpPr>
          <p:nvPr>
            <p:ph idx="1"/>
          </p:nvPr>
        </p:nvSpPr>
        <p:spPr/>
        <p:txBody>
          <a:bodyPr/>
          <a:lstStyle/>
          <a:p>
            <a:r>
              <a:rPr lang="en-US" dirty="0" err="1"/>
              <a:t>Melimpahnya</a:t>
            </a:r>
            <a:r>
              <a:rPr lang="en-US" dirty="0"/>
              <a:t> Data</a:t>
            </a:r>
          </a:p>
          <a:p>
            <a:r>
              <a:rPr lang="en-US" dirty="0" err="1"/>
              <a:t>Terciptanya</a:t>
            </a:r>
            <a:r>
              <a:rPr lang="en-US" dirty="0"/>
              <a:t> data </a:t>
            </a:r>
            <a:r>
              <a:rPr lang="en-US" dirty="0" err="1"/>
              <a:t>dari</a:t>
            </a:r>
            <a:r>
              <a:rPr lang="en-US" dirty="0"/>
              <a:t> tools </a:t>
            </a:r>
            <a:r>
              <a:rPr lang="en-US" dirty="0" err="1"/>
              <a:t>otomatis</a:t>
            </a:r>
            <a:r>
              <a:rPr lang="en-US" dirty="0"/>
              <a:t> dan </a:t>
            </a:r>
            <a:r>
              <a:rPr lang="en-US" dirty="0" err="1"/>
              <a:t>teknologi</a:t>
            </a:r>
            <a:r>
              <a:rPr lang="en-US" dirty="0"/>
              <a:t>  basis data </a:t>
            </a:r>
            <a:r>
              <a:rPr lang="en-US" dirty="0" err="1"/>
              <a:t>sehingga</a:t>
            </a:r>
            <a:r>
              <a:rPr lang="en-US" dirty="0"/>
              <a:t> </a:t>
            </a:r>
            <a:r>
              <a:rPr lang="en-US" dirty="0" err="1"/>
              <a:t>jumlah</a:t>
            </a:r>
            <a:r>
              <a:rPr lang="en-US" dirty="0"/>
              <a:t> yang </a:t>
            </a:r>
            <a:r>
              <a:rPr lang="en-US" dirty="0" err="1"/>
              <a:t>tercatat</a:t>
            </a:r>
            <a:r>
              <a:rPr lang="en-US" dirty="0"/>
              <a:t> </a:t>
            </a:r>
            <a:r>
              <a:rPr lang="en-US" dirty="0" err="1"/>
              <a:t>dalam</a:t>
            </a:r>
            <a:r>
              <a:rPr lang="en-US" dirty="0"/>
              <a:t> basis data </a:t>
            </a:r>
            <a:r>
              <a:rPr lang="en-US" dirty="0" err="1"/>
              <a:t>atau</a:t>
            </a:r>
            <a:r>
              <a:rPr lang="en-US" dirty="0"/>
              <a:t> media </a:t>
            </a:r>
            <a:r>
              <a:rPr lang="en-US" dirty="0" err="1"/>
              <a:t>penyimpanan</a:t>
            </a:r>
            <a:r>
              <a:rPr lang="en-US" dirty="0"/>
              <a:t> lain </a:t>
            </a:r>
            <a:r>
              <a:rPr lang="en-US" dirty="0" err="1"/>
              <a:t>semakin</a:t>
            </a:r>
            <a:r>
              <a:rPr lang="en-US" dirty="0"/>
              <a:t> </a:t>
            </a:r>
            <a:r>
              <a:rPr lang="en-US" dirty="0" err="1"/>
              <a:t>membesar</a:t>
            </a:r>
            <a:endParaRPr lang="en-US" dirty="0"/>
          </a:p>
          <a:p>
            <a:endParaRPr lang="en-US" dirty="0"/>
          </a:p>
        </p:txBody>
      </p:sp>
      <p:pic>
        <p:nvPicPr>
          <p:cNvPr id="4" name="Diagram 3">
            <a:extLst>
              <a:ext uri="{FF2B5EF4-FFF2-40B4-BE49-F238E27FC236}">
                <a16:creationId xmlns:a16="http://schemas.microsoft.com/office/drawing/2014/main" id="{72CEC7AB-CA41-467E-A5CC-9FF008224D2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187" y="2232751"/>
            <a:ext cx="8272463"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9651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744A58591C3C4E925082699410155B" ma:contentTypeVersion="4" ma:contentTypeDescription="Create a new document." ma:contentTypeScope="" ma:versionID="a36bba5cc4bea3a663e017547b77b42e">
  <xsd:schema xmlns:xsd="http://www.w3.org/2001/XMLSchema" xmlns:xs="http://www.w3.org/2001/XMLSchema" xmlns:p="http://schemas.microsoft.com/office/2006/metadata/properties" xmlns:ns2="0baae869-e6dd-48f4-b293-f6a34407591a" targetNamespace="http://schemas.microsoft.com/office/2006/metadata/properties" ma:root="true" ma:fieldsID="190fdabe47c93bc13ed67f7b772aae64" ns2:_="">
    <xsd:import namespace="0baae869-e6dd-48f4-b293-f6a34407591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aae869-e6dd-48f4-b293-f6a3440759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686EAB-4C54-4787-93DE-119FB93BA026}"/>
</file>

<file path=customXml/itemProps2.xml><?xml version="1.0" encoding="utf-8"?>
<ds:datastoreItem xmlns:ds="http://schemas.openxmlformats.org/officeDocument/2006/customXml" ds:itemID="{D88B5182-C365-4C9A-A4E5-B4F3BE6E56CF}"/>
</file>

<file path=customXml/itemProps3.xml><?xml version="1.0" encoding="utf-8"?>
<ds:datastoreItem xmlns:ds="http://schemas.openxmlformats.org/officeDocument/2006/customXml" ds:itemID="{CC632F64-DD0A-4FCC-BD7A-55AD674033D0}"/>
</file>

<file path=docProps/app.xml><?xml version="1.0" encoding="utf-8"?>
<Properties xmlns="http://schemas.openxmlformats.org/officeDocument/2006/extended-properties" xmlns:vt="http://schemas.openxmlformats.org/officeDocument/2006/docPropsVTypes">
  <Template>Pertemuan I (Overview)</Template>
  <TotalTime>181</TotalTime>
  <Words>827</Words>
  <Application>Microsoft Office PowerPoint</Application>
  <PresentationFormat>Widescreen</PresentationFormat>
  <Paragraphs>163</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Calibri Light</vt:lpstr>
      <vt:lpstr>Impact</vt:lpstr>
      <vt:lpstr>Lucida Grande</vt:lpstr>
      <vt:lpstr>Tahoma</vt:lpstr>
      <vt:lpstr>Tw Cen MT</vt:lpstr>
      <vt:lpstr>Wingdings</vt:lpstr>
      <vt:lpstr>Office Theme</vt:lpstr>
      <vt:lpstr>DATA MINING</vt:lpstr>
      <vt:lpstr>PowerPoint Presentation</vt:lpstr>
      <vt:lpstr>overview</vt:lpstr>
      <vt:lpstr>PowerPoint Presentation</vt:lpstr>
      <vt:lpstr>PowerPoint Presentation</vt:lpstr>
      <vt:lpstr>PowerPoint Presentation</vt:lpstr>
      <vt:lpstr>PowerPoint Presentation</vt:lpstr>
      <vt:lpstr>PowerPoint Presentation</vt:lpstr>
      <vt:lpstr>Latar Belakang Data Mining </vt:lpstr>
      <vt:lpstr>Latar Belakang Data Mining </vt:lpstr>
      <vt:lpstr>Latar Belakang Data Mining</vt:lpstr>
      <vt:lpstr>Perkembangan data dunia</vt:lpstr>
      <vt:lpstr>PowerPoint Presentation</vt:lpstr>
      <vt:lpstr>PowerPoint Presentation</vt:lpstr>
      <vt:lpstr>Definisi Data Mining</vt:lpstr>
      <vt:lpstr>Definisi Data Mining</vt:lpstr>
      <vt:lpstr>Kata kunci DATA MINING?</vt:lpstr>
      <vt:lpstr>PowerPoint Presentation</vt:lpstr>
      <vt:lpstr>PowerPoint Presentation</vt:lpstr>
      <vt:lpstr>Jenis Data pada Data Mining</vt:lpstr>
      <vt:lpstr>Process of Mining DATA</vt:lpstr>
      <vt:lpstr>Data Mining &amp;  Business Intelligence</vt:lpstr>
      <vt:lpstr>Task dalam Data Mining</vt:lpstr>
      <vt:lpstr>Permasalahan Utama</vt:lpstr>
      <vt:lpstr>Permasalahan Utama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angga_pradipta@stikom-bali.ac.id</dc:creator>
  <cp:lastModifiedBy>angga_pradipta@stikom-bali.ac.id</cp:lastModifiedBy>
  <cp:revision>13</cp:revision>
  <dcterms:created xsi:type="dcterms:W3CDTF">2021-09-30T06:56:03Z</dcterms:created>
  <dcterms:modified xsi:type="dcterms:W3CDTF">2021-10-07T04:51:30Z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0x01010077744A58591C3C4E925082699410155B</vt:lpwstr>
  </property>
</Properties>
</file>